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67" r:id="rId3"/>
    <p:sldId id="312" r:id="rId4"/>
    <p:sldId id="313" r:id="rId5"/>
    <p:sldId id="310" r:id="rId6"/>
    <p:sldId id="296" r:id="rId7"/>
    <p:sldId id="297" r:id="rId8"/>
    <p:sldId id="266" r:id="rId9"/>
    <p:sldId id="299" r:id="rId10"/>
    <p:sldId id="270" r:id="rId11"/>
    <p:sldId id="316" r:id="rId12"/>
    <p:sldId id="317" r:id="rId13"/>
    <p:sldId id="314" r:id="rId14"/>
    <p:sldId id="315" r:id="rId15"/>
    <p:sldId id="303" r:id="rId16"/>
    <p:sldId id="272" r:id="rId17"/>
    <p:sldId id="273" r:id="rId18"/>
    <p:sldId id="274" r:id="rId19"/>
    <p:sldId id="275" r:id="rId20"/>
    <p:sldId id="318" r:id="rId21"/>
    <p:sldId id="276" r:id="rId22"/>
    <p:sldId id="319" r:id="rId23"/>
    <p:sldId id="308" r:id="rId24"/>
    <p:sldId id="321" r:id="rId25"/>
    <p:sldId id="320" r:id="rId26"/>
    <p:sldId id="309" r:id="rId27"/>
    <p:sldId id="322" r:id="rId28"/>
    <p:sldId id="323" r:id="rId29"/>
    <p:sldId id="324" r:id="rId30"/>
    <p:sldId id="325" r:id="rId31"/>
    <p:sldId id="295"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FAF07"/>
    <a:srgbClr val="1A5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7.sv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pn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8FBF7DE-CE79-FBC5-B31E-B9C30C448A8D}"/>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a:extLst>
              <a:ext uri="{FF2B5EF4-FFF2-40B4-BE49-F238E27FC236}">
                <a16:creationId xmlns:a16="http://schemas.microsoft.com/office/drawing/2014/main" id="{9189CD64-E946-E42B-7E34-BB3534C85F2A}"/>
              </a:ext>
            </a:extLst>
          </p:cNvPr>
          <p:cNvSpPr/>
          <p:nvPr userDrawn="1"/>
        </p:nvSpPr>
        <p:spPr>
          <a:xfrm>
            <a:off x="10903488" y="423834"/>
            <a:ext cx="820800" cy="499942"/>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a:extLst>
              <a:ext uri="{FF2B5EF4-FFF2-40B4-BE49-F238E27FC236}">
                <a16:creationId xmlns:a16="http://schemas.microsoft.com/office/drawing/2014/main" id="{E887334B-4CA0-6657-61C9-E56403CA80FB}"/>
              </a:ext>
            </a:extLst>
          </p:cNvPr>
          <p:cNvGrpSpPr/>
          <p:nvPr userDrawn="1"/>
        </p:nvGrpSpPr>
        <p:grpSpPr>
          <a:xfrm>
            <a:off x="1096511" y="685801"/>
            <a:ext cx="10065849" cy="4998999"/>
            <a:chOff x="0" y="0"/>
            <a:chExt cx="3976632" cy="1974913"/>
          </a:xfrm>
        </p:grpSpPr>
        <p:sp>
          <p:nvSpPr>
            <p:cNvPr id="5" name="Freeform 5">
              <a:extLst>
                <a:ext uri="{FF2B5EF4-FFF2-40B4-BE49-F238E27FC236}">
                  <a16:creationId xmlns:a16="http://schemas.microsoft.com/office/drawing/2014/main" id="{2AB51966-BCE4-70DC-82C0-A44508F32E1E}"/>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a:extLst>
                <a:ext uri="{FF2B5EF4-FFF2-40B4-BE49-F238E27FC236}">
                  <a16:creationId xmlns:a16="http://schemas.microsoft.com/office/drawing/2014/main" id="{A72B6790-E63D-9EC9-9050-F27F6B0A702E}"/>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8" name="Group 7">
            <a:extLst>
              <a:ext uri="{FF2B5EF4-FFF2-40B4-BE49-F238E27FC236}">
                <a16:creationId xmlns:a16="http://schemas.microsoft.com/office/drawing/2014/main" id="{640865A6-9635-3F91-5481-53EA8EEE180D}"/>
              </a:ext>
            </a:extLst>
          </p:cNvPr>
          <p:cNvGrpSpPr/>
          <p:nvPr userDrawn="1"/>
        </p:nvGrpSpPr>
        <p:grpSpPr>
          <a:xfrm>
            <a:off x="1355381" y="969093"/>
            <a:ext cx="9548107" cy="4382343"/>
            <a:chOff x="0" y="0"/>
            <a:chExt cx="3772091" cy="1731296"/>
          </a:xfrm>
        </p:grpSpPr>
        <p:sp>
          <p:nvSpPr>
            <p:cNvPr id="29" name="Freeform 8">
              <a:extLst>
                <a:ext uri="{FF2B5EF4-FFF2-40B4-BE49-F238E27FC236}">
                  <a16:creationId xmlns:a16="http://schemas.microsoft.com/office/drawing/2014/main" id="{256BA242-4FF3-BECE-9357-0B1C0A6C91A9}"/>
                </a:ext>
              </a:extLst>
            </p:cNvPr>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30" name="TextBox 9">
              <a:extLst>
                <a:ext uri="{FF2B5EF4-FFF2-40B4-BE49-F238E27FC236}">
                  <a16:creationId xmlns:a16="http://schemas.microsoft.com/office/drawing/2014/main" id="{F17BBFF9-2791-DEFB-1B6E-CE2D9C5CC40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1" name="Freeform 10">
            <a:extLst>
              <a:ext uri="{FF2B5EF4-FFF2-40B4-BE49-F238E27FC236}">
                <a16:creationId xmlns:a16="http://schemas.microsoft.com/office/drawing/2014/main" id="{C7F441FD-4952-2505-A102-DBD0BB6EE96F}"/>
              </a:ext>
            </a:extLst>
          </p:cNvPr>
          <p:cNvSpPr/>
          <p:nvPr userDrawn="1"/>
        </p:nvSpPr>
        <p:spPr>
          <a:xfrm>
            <a:off x="-2303361"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 name="Freeform 11">
            <a:extLst>
              <a:ext uri="{FF2B5EF4-FFF2-40B4-BE49-F238E27FC236}">
                <a16:creationId xmlns:a16="http://schemas.microsoft.com/office/drawing/2014/main" id="{61A5E6AA-C2B2-B2E5-1472-EBEC9BD0E80B}"/>
              </a:ext>
            </a:extLst>
          </p:cNvPr>
          <p:cNvSpPr/>
          <p:nvPr userDrawn="1"/>
        </p:nvSpPr>
        <p:spPr>
          <a:xfrm>
            <a:off x="9953751" y="1946184"/>
            <a:ext cx="4900345" cy="5165053"/>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sp>
      <p:sp>
        <p:nvSpPr>
          <p:cNvPr id="33" name="Freeform 12">
            <a:extLst>
              <a:ext uri="{FF2B5EF4-FFF2-40B4-BE49-F238E27FC236}">
                <a16:creationId xmlns:a16="http://schemas.microsoft.com/office/drawing/2014/main" id="{077FC581-2484-2159-35DA-74474CFB0E6A}"/>
              </a:ext>
            </a:extLst>
          </p:cNvPr>
          <p:cNvSpPr/>
          <p:nvPr userDrawn="1"/>
        </p:nvSpPr>
        <p:spPr>
          <a:xfrm rot="916814" flipH="1">
            <a:off x="958482" y="480089"/>
            <a:ext cx="1132470" cy="1256555"/>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Hộp Văn bản 25">
            <a:extLst>
              <a:ext uri="{FF2B5EF4-FFF2-40B4-BE49-F238E27FC236}">
                <a16:creationId xmlns:a16="http://schemas.microsoft.com/office/drawing/2014/main" id="{C0CABE03-180F-9839-ABF6-4D15FF94A568}"/>
              </a:ext>
            </a:extLst>
          </p:cNvPr>
          <p:cNvSpPr txBox="1"/>
          <p:nvPr userDrawn="1"/>
        </p:nvSpPr>
        <p:spPr>
          <a:xfrm>
            <a:off x="10992897" y="180870"/>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19283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B9FCA9-CBDF-FC35-9967-D2EFA05A0C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32603326-FEE9-61F2-0FFB-C0BC627ACF5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BE491C7-0998-24E4-5D4A-026BEA1BF6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B4AD46-11F9-C35C-4182-7EFE055D4890}"/>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01/04/2025</a:t>
            </a:fld>
            <a:endParaRPr lang="vi-VN"/>
          </a:p>
        </p:txBody>
      </p:sp>
      <p:sp>
        <p:nvSpPr>
          <p:cNvPr id="6" name="Chỗ dành sẵn cho Chân trang 5">
            <a:extLst>
              <a:ext uri="{FF2B5EF4-FFF2-40B4-BE49-F238E27FC236}">
                <a16:creationId xmlns:a16="http://schemas.microsoft.com/office/drawing/2014/main" id="{AA8F7BCC-12B8-8F73-AE81-E6772C245B1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FE89BEB-AF0D-AE73-2DCE-349F1473DBA0}"/>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176205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57CAF9-F72F-15B8-674A-E243BE35FB2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2F2BA89-ADA2-C9C1-CF88-BF3F835D4CF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BB1BA7B-EAA5-83EC-1AD7-DBFC5F83D9C5}"/>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01/04/2025</a:t>
            </a:fld>
            <a:endParaRPr lang="vi-VN"/>
          </a:p>
        </p:txBody>
      </p:sp>
      <p:sp>
        <p:nvSpPr>
          <p:cNvPr id="5" name="Chỗ dành sẵn cho Chân trang 4">
            <a:extLst>
              <a:ext uri="{FF2B5EF4-FFF2-40B4-BE49-F238E27FC236}">
                <a16:creationId xmlns:a16="http://schemas.microsoft.com/office/drawing/2014/main" id="{AB037EE1-BA43-3BB1-3C0A-7E6AB28E5D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2DDB3A6-7E2D-A7B5-6345-531B38C82323}"/>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0301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4974453-7B3C-C6DE-FDCF-BA37CFC43B47}"/>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D9AF40D-A8BA-EAF0-21C8-A3118C15A5E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8C99412-65AE-EE9C-C9B3-8F4E2CE199BF}"/>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01/04/2025</a:t>
            </a:fld>
            <a:endParaRPr lang="vi-VN"/>
          </a:p>
        </p:txBody>
      </p:sp>
      <p:sp>
        <p:nvSpPr>
          <p:cNvPr id="5" name="Chỗ dành sẵn cho Chân trang 4">
            <a:extLst>
              <a:ext uri="{FF2B5EF4-FFF2-40B4-BE49-F238E27FC236}">
                <a16:creationId xmlns:a16="http://schemas.microsoft.com/office/drawing/2014/main" id="{4DFD0ACF-6B33-4D5F-5BDC-EC46C05093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A49ABB9-AD52-7668-E3EA-E107914389DA}"/>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38610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12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48700CC-14E9-553C-6B57-5ECA0D6A30C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a:extLst>
              <a:ext uri="{FF2B5EF4-FFF2-40B4-BE49-F238E27FC236}">
                <a16:creationId xmlns:a16="http://schemas.microsoft.com/office/drawing/2014/main" id="{52535283-A082-2511-A820-0A2DF1B96EB1}"/>
              </a:ext>
            </a:extLst>
          </p:cNvPr>
          <p:cNvGrpSpPr/>
          <p:nvPr userDrawn="1"/>
        </p:nvGrpSpPr>
        <p:grpSpPr>
          <a:xfrm>
            <a:off x="3198758" y="1226699"/>
            <a:ext cx="8456873" cy="4404602"/>
            <a:chOff x="0" y="0"/>
            <a:chExt cx="3141603" cy="1636244"/>
          </a:xfrm>
        </p:grpSpPr>
        <p:sp>
          <p:nvSpPr>
            <p:cNvPr id="4" name="Freeform 4">
              <a:extLst>
                <a:ext uri="{FF2B5EF4-FFF2-40B4-BE49-F238E27FC236}">
                  <a16:creationId xmlns:a16="http://schemas.microsoft.com/office/drawing/2014/main" id="{94A495ED-D11B-807A-7F5C-A68FC6606FD0}"/>
                </a:ext>
              </a:extLst>
            </p:cNvPr>
            <p:cNvSpPr/>
            <p:nvPr/>
          </p:nvSpPr>
          <p:spPr>
            <a:xfrm>
              <a:off x="0" y="0"/>
              <a:ext cx="3141603" cy="1636244"/>
            </a:xfrm>
            <a:custGeom>
              <a:avLst/>
              <a:gdLst/>
              <a:ahLst/>
              <a:cxnLst/>
              <a:rect l="l" t="t" r="r" b="b"/>
              <a:pathLst>
                <a:path w="3141603" h="1636244">
                  <a:moveTo>
                    <a:pt x="30515" y="0"/>
                  </a:moveTo>
                  <a:lnTo>
                    <a:pt x="3111087" y="0"/>
                  </a:lnTo>
                  <a:cubicBezTo>
                    <a:pt x="3127940" y="0"/>
                    <a:pt x="3141603" y="13662"/>
                    <a:pt x="3141603" y="30515"/>
                  </a:cubicBezTo>
                  <a:lnTo>
                    <a:pt x="3141603" y="1605729"/>
                  </a:lnTo>
                  <a:cubicBezTo>
                    <a:pt x="3141603" y="1613822"/>
                    <a:pt x="3138388" y="1621584"/>
                    <a:pt x="3132665" y="1627306"/>
                  </a:cubicBezTo>
                  <a:cubicBezTo>
                    <a:pt x="3126942" y="1633029"/>
                    <a:pt x="3119181" y="1636244"/>
                    <a:pt x="3111087" y="1636244"/>
                  </a:cubicBezTo>
                  <a:lnTo>
                    <a:pt x="30515" y="1636244"/>
                  </a:lnTo>
                  <a:cubicBezTo>
                    <a:pt x="22422" y="1636244"/>
                    <a:pt x="14660" y="1633029"/>
                    <a:pt x="8938" y="1627306"/>
                  </a:cubicBezTo>
                  <a:cubicBezTo>
                    <a:pt x="3215" y="1621584"/>
                    <a:pt x="0" y="1613822"/>
                    <a:pt x="0" y="1605729"/>
                  </a:cubicBezTo>
                  <a:lnTo>
                    <a:pt x="0" y="30515"/>
                  </a:lnTo>
                  <a:cubicBezTo>
                    <a:pt x="0" y="22422"/>
                    <a:pt x="3215" y="14660"/>
                    <a:pt x="8938" y="8938"/>
                  </a:cubicBezTo>
                  <a:cubicBezTo>
                    <a:pt x="14660" y="3215"/>
                    <a:pt x="22422" y="0"/>
                    <a:pt x="30515"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4FAA8BD7-AA0C-087F-DB2C-D016D58F726D}"/>
                </a:ext>
              </a:extLst>
            </p:cNvPr>
            <p:cNvSpPr txBox="1"/>
            <p:nvPr/>
          </p:nvSpPr>
          <p:spPr>
            <a:xfrm>
              <a:off x="0" y="-28575"/>
              <a:ext cx="3141603" cy="1664819"/>
            </a:xfrm>
            <a:prstGeom prst="rect">
              <a:avLst/>
            </a:prstGeom>
          </p:spPr>
          <p:txBody>
            <a:bodyPr lIns="33867" tIns="33867" rIns="33867" bIns="33867" rtlCol="0" anchor="ctr"/>
            <a:lstStyle/>
            <a:p>
              <a:pPr algn="ctr">
                <a:lnSpc>
                  <a:spcPts val="1773"/>
                </a:lnSpc>
              </a:pPr>
              <a:endParaRPr sz="1200"/>
            </a:p>
          </p:txBody>
        </p:sp>
      </p:grpSp>
      <p:grpSp>
        <p:nvGrpSpPr>
          <p:cNvPr id="6" name="Group 6">
            <a:extLst>
              <a:ext uri="{FF2B5EF4-FFF2-40B4-BE49-F238E27FC236}">
                <a16:creationId xmlns:a16="http://schemas.microsoft.com/office/drawing/2014/main" id="{D6802937-A5AC-7AF6-DDCD-CC3891E683AA}"/>
              </a:ext>
            </a:extLst>
          </p:cNvPr>
          <p:cNvGrpSpPr/>
          <p:nvPr userDrawn="1"/>
        </p:nvGrpSpPr>
        <p:grpSpPr>
          <a:xfrm>
            <a:off x="3665795" y="1545459"/>
            <a:ext cx="7544225" cy="3767083"/>
            <a:chOff x="0" y="0"/>
            <a:chExt cx="2980435" cy="1488231"/>
          </a:xfrm>
        </p:grpSpPr>
        <p:sp>
          <p:nvSpPr>
            <p:cNvPr id="24" name="Freeform 7">
              <a:extLst>
                <a:ext uri="{FF2B5EF4-FFF2-40B4-BE49-F238E27FC236}">
                  <a16:creationId xmlns:a16="http://schemas.microsoft.com/office/drawing/2014/main" id="{5F5FCCCC-D881-07F3-0776-DE0B20920910}"/>
                </a:ext>
              </a:extLst>
            </p:cNvPr>
            <p:cNvSpPr/>
            <p:nvPr/>
          </p:nvSpPr>
          <p:spPr>
            <a:xfrm>
              <a:off x="0" y="0"/>
              <a:ext cx="2980435" cy="1488230"/>
            </a:xfrm>
            <a:custGeom>
              <a:avLst/>
              <a:gdLst/>
              <a:ahLst/>
              <a:cxnLst/>
              <a:rect l="l" t="t" r="r" b="b"/>
              <a:pathLst>
                <a:path w="2980435" h="1488230">
                  <a:moveTo>
                    <a:pt x="34207" y="0"/>
                  </a:moveTo>
                  <a:lnTo>
                    <a:pt x="2946228" y="0"/>
                  </a:lnTo>
                  <a:cubicBezTo>
                    <a:pt x="2965120" y="0"/>
                    <a:pt x="2980435" y="15315"/>
                    <a:pt x="2980435" y="34207"/>
                  </a:cubicBezTo>
                  <a:lnTo>
                    <a:pt x="2980435" y="1454024"/>
                  </a:lnTo>
                  <a:cubicBezTo>
                    <a:pt x="2980435" y="1463096"/>
                    <a:pt x="2976831" y="1471797"/>
                    <a:pt x="2970416" y="1478212"/>
                  </a:cubicBezTo>
                  <a:cubicBezTo>
                    <a:pt x="2964001" y="1484627"/>
                    <a:pt x="2955300" y="1488230"/>
                    <a:pt x="2946228" y="1488230"/>
                  </a:cubicBezTo>
                  <a:lnTo>
                    <a:pt x="34207" y="1488230"/>
                  </a:lnTo>
                  <a:cubicBezTo>
                    <a:pt x="25135" y="1488230"/>
                    <a:pt x="16434" y="1484627"/>
                    <a:pt x="10019" y="1478212"/>
                  </a:cubicBezTo>
                  <a:cubicBezTo>
                    <a:pt x="3604" y="1471797"/>
                    <a:pt x="0" y="1463096"/>
                    <a:pt x="0" y="1454024"/>
                  </a:cubicBezTo>
                  <a:lnTo>
                    <a:pt x="0" y="34207"/>
                  </a:lnTo>
                  <a:cubicBezTo>
                    <a:pt x="0" y="25135"/>
                    <a:pt x="3604" y="16434"/>
                    <a:pt x="10019" y="10019"/>
                  </a:cubicBezTo>
                  <a:cubicBezTo>
                    <a:pt x="16434" y="3604"/>
                    <a:pt x="25135" y="0"/>
                    <a:pt x="34207" y="0"/>
                  </a:cubicBezTo>
                  <a:close/>
                </a:path>
              </a:pathLst>
            </a:custGeom>
            <a:solidFill>
              <a:srgbClr val="FFFFFF"/>
            </a:solidFill>
            <a:ln w="57150" cap="rnd">
              <a:solidFill>
                <a:srgbClr val="6FAF07"/>
              </a:solidFill>
              <a:prstDash val="lgDash"/>
              <a:round/>
            </a:ln>
          </p:spPr>
        </p:sp>
        <p:sp>
          <p:nvSpPr>
            <p:cNvPr id="25" name="TextBox 8">
              <a:extLst>
                <a:ext uri="{FF2B5EF4-FFF2-40B4-BE49-F238E27FC236}">
                  <a16:creationId xmlns:a16="http://schemas.microsoft.com/office/drawing/2014/main" id="{12DAFB95-1051-D421-2E04-700D86AE8BE8}"/>
                </a:ext>
              </a:extLst>
            </p:cNvPr>
            <p:cNvSpPr txBox="1"/>
            <p:nvPr/>
          </p:nvSpPr>
          <p:spPr>
            <a:xfrm>
              <a:off x="0" y="-28575"/>
              <a:ext cx="2980435" cy="1516806"/>
            </a:xfrm>
            <a:prstGeom prst="rect">
              <a:avLst/>
            </a:prstGeom>
          </p:spPr>
          <p:txBody>
            <a:bodyPr lIns="33867" tIns="33867" rIns="33867" bIns="33867" rtlCol="0" anchor="ctr"/>
            <a:lstStyle/>
            <a:p>
              <a:pPr algn="ctr">
                <a:lnSpc>
                  <a:spcPts val="1773"/>
                </a:lnSpc>
              </a:pPr>
              <a:endParaRPr sz="1200"/>
            </a:p>
          </p:txBody>
        </p:sp>
      </p:grpSp>
      <p:sp>
        <p:nvSpPr>
          <p:cNvPr id="26" name="Freeform 9">
            <a:extLst>
              <a:ext uri="{FF2B5EF4-FFF2-40B4-BE49-F238E27FC236}">
                <a16:creationId xmlns:a16="http://schemas.microsoft.com/office/drawing/2014/main" id="{D88382D2-5C4D-B8E7-6944-6CA2AF7CF81C}"/>
              </a:ext>
            </a:extLst>
          </p:cNvPr>
          <p:cNvSpPr/>
          <p:nvPr userDrawn="1"/>
        </p:nvSpPr>
        <p:spPr>
          <a:xfrm>
            <a:off x="-1314279" y="164724"/>
            <a:ext cx="6193964" cy="6528552"/>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10">
            <a:extLst>
              <a:ext uri="{FF2B5EF4-FFF2-40B4-BE49-F238E27FC236}">
                <a16:creationId xmlns:a16="http://schemas.microsoft.com/office/drawing/2014/main" id="{45EF5894-6A6B-C03A-A847-7F146F4A69FA}"/>
              </a:ext>
            </a:extLst>
          </p:cNvPr>
          <p:cNvSpPr/>
          <p:nvPr userDrawn="1"/>
        </p:nvSpPr>
        <p:spPr>
          <a:xfrm>
            <a:off x="2323762" y="6172200"/>
            <a:ext cx="1216497" cy="6858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Freeform 11">
            <a:extLst>
              <a:ext uri="{FF2B5EF4-FFF2-40B4-BE49-F238E27FC236}">
                <a16:creationId xmlns:a16="http://schemas.microsoft.com/office/drawing/2014/main" id="{5AC03728-CB4B-F7DC-F161-234E7B3ECDB9}"/>
              </a:ext>
            </a:extLst>
          </p:cNvPr>
          <p:cNvSpPr/>
          <p:nvPr userDrawn="1"/>
        </p:nvSpPr>
        <p:spPr>
          <a:xfrm>
            <a:off x="-1652487" y="4739725"/>
            <a:ext cx="2772529" cy="2339006"/>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Freeform 12">
            <a:extLst>
              <a:ext uri="{FF2B5EF4-FFF2-40B4-BE49-F238E27FC236}">
                <a16:creationId xmlns:a16="http://schemas.microsoft.com/office/drawing/2014/main" id="{9D053973-F37E-2EFA-347C-BBF19C97AEAA}"/>
              </a:ext>
            </a:extLst>
          </p:cNvPr>
          <p:cNvSpPr/>
          <p:nvPr userDrawn="1"/>
        </p:nvSpPr>
        <p:spPr>
          <a:xfrm>
            <a:off x="1466533" y="5862578"/>
            <a:ext cx="1179918" cy="995422"/>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13">
            <a:extLst>
              <a:ext uri="{FF2B5EF4-FFF2-40B4-BE49-F238E27FC236}">
                <a16:creationId xmlns:a16="http://schemas.microsoft.com/office/drawing/2014/main" id="{CCAE9900-F19A-8B65-50F4-184D22A82D6E}"/>
              </a:ext>
            </a:extLst>
          </p:cNvPr>
          <p:cNvSpPr/>
          <p:nvPr userDrawn="1"/>
        </p:nvSpPr>
        <p:spPr>
          <a:xfrm>
            <a:off x="152445" y="5369039"/>
            <a:ext cx="1904047" cy="1606323"/>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1" name="Freeform 14">
            <a:extLst>
              <a:ext uri="{FF2B5EF4-FFF2-40B4-BE49-F238E27FC236}">
                <a16:creationId xmlns:a16="http://schemas.microsoft.com/office/drawing/2014/main" id="{A2F70FEF-6186-267E-ADB5-93B5B7696288}"/>
              </a:ext>
            </a:extLst>
          </p:cNvPr>
          <p:cNvSpPr/>
          <p:nvPr userDrawn="1"/>
        </p:nvSpPr>
        <p:spPr>
          <a:xfrm rot="20054087">
            <a:off x="3173451" y="5024799"/>
            <a:ext cx="1284401" cy="1111591"/>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2" name="Freeform 15">
            <a:extLst>
              <a:ext uri="{FF2B5EF4-FFF2-40B4-BE49-F238E27FC236}">
                <a16:creationId xmlns:a16="http://schemas.microsoft.com/office/drawing/2014/main" id="{AC90E83D-DF60-75B1-C02F-F01EB23B3B5D}"/>
              </a:ext>
            </a:extLst>
          </p:cNvPr>
          <p:cNvSpPr/>
          <p:nvPr userDrawn="1"/>
        </p:nvSpPr>
        <p:spPr>
          <a:xfrm rot="20054087">
            <a:off x="4032065" y="3966747"/>
            <a:ext cx="624360" cy="540355"/>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76149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9EE1873-6BAE-D6CD-7D0D-96DFE1707200}"/>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03" t="-10211" r="-985" b="-10426"/>
            </a:stretch>
          </a:blipFill>
        </p:spPr>
      </p:sp>
      <p:sp>
        <p:nvSpPr>
          <p:cNvPr id="3" name="Freeform 3">
            <a:extLst>
              <a:ext uri="{FF2B5EF4-FFF2-40B4-BE49-F238E27FC236}">
                <a16:creationId xmlns:a16="http://schemas.microsoft.com/office/drawing/2014/main" id="{16C3378C-8A30-2AF5-F577-169DE13ABDBD}"/>
              </a:ext>
            </a:extLst>
          </p:cNvPr>
          <p:cNvSpPr/>
          <p:nvPr userDrawn="1"/>
        </p:nvSpPr>
        <p:spPr>
          <a:xfrm flipH="1">
            <a:off x="-387761" y="1355032"/>
            <a:ext cx="2109455" cy="717215"/>
          </a:xfrm>
          <a:custGeom>
            <a:avLst/>
            <a:gdLst/>
            <a:ahLst/>
            <a:cxnLst/>
            <a:rect l="l" t="t" r="r" b="b"/>
            <a:pathLst>
              <a:path w="3164183" h="1075822">
                <a:moveTo>
                  <a:pt x="3164183" y="0"/>
                </a:moveTo>
                <a:lnTo>
                  <a:pt x="0" y="0"/>
                </a:lnTo>
                <a:lnTo>
                  <a:pt x="0" y="1075822"/>
                </a:lnTo>
                <a:lnTo>
                  <a:pt x="3164183" y="1075822"/>
                </a:lnTo>
                <a:lnTo>
                  <a:pt x="316418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a:extLst>
              <a:ext uri="{FF2B5EF4-FFF2-40B4-BE49-F238E27FC236}">
                <a16:creationId xmlns:a16="http://schemas.microsoft.com/office/drawing/2014/main" id="{CC31B3A1-55D3-F9C2-94A2-7CA1AF2D844F}"/>
              </a:ext>
            </a:extLst>
          </p:cNvPr>
          <p:cNvSpPr/>
          <p:nvPr userDrawn="1"/>
        </p:nvSpPr>
        <p:spPr>
          <a:xfrm rot="5400000">
            <a:off x="5464243" y="-562882"/>
            <a:ext cx="1768839" cy="15200963"/>
          </a:xfrm>
          <a:custGeom>
            <a:avLst/>
            <a:gdLst/>
            <a:ahLst/>
            <a:cxnLst/>
            <a:rect l="l" t="t" r="r" b="b"/>
            <a:pathLst>
              <a:path w="2653259" h="22801444">
                <a:moveTo>
                  <a:pt x="0" y="0"/>
                </a:moveTo>
                <a:lnTo>
                  <a:pt x="2653259" y="0"/>
                </a:lnTo>
                <a:lnTo>
                  <a:pt x="2653259" y="22801444"/>
                </a:lnTo>
                <a:lnTo>
                  <a:pt x="0" y="228014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7">
            <a:extLst>
              <a:ext uri="{FF2B5EF4-FFF2-40B4-BE49-F238E27FC236}">
                <a16:creationId xmlns:a16="http://schemas.microsoft.com/office/drawing/2014/main" id="{1EAA0B01-2075-2FCA-ABFF-7A106232FAF7}"/>
              </a:ext>
            </a:extLst>
          </p:cNvPr>
          <p:cNvSpPr/>
          <p:nvPr userDrawn="1"/>
        </p:nvSpPr>
        <p:spPr>
          <a:xfrm flipH="1" flipV="1">
            <a:off x="1808206" y="-437132"/>
            <a:ext cx="2571361" cy="874263"/>
          </a:xfrm>
          <a:custGeom>
            <a:avLst/>
            <a:gdLst/>
            <a:ahLst/>
            <a:cxnLst/>
            <a:rect l="l" t="t" r="r" b="b"/>
            <a:pathLst>
              <a:path w="3857042" h="1311394">
                <a:moveTo>
                  <a:pt x="3857042" y="1311394"/>
                </a:moveTo>
                <a:lnTo>
                  <a:pt x="0" y="1311394"/>
                </a:lnTo>
                <a:lnTo>
                  <a:pt x="0" y="0"/>
                </a:lnTo>
                <a:lnTo>
                  <a:pt x="3857042" y="0"/>
                </a:lnTo>
                <a:lnTo>
                  <a:pt x="3857042" y="131139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14">
            <a:extLst>
              <a:ext uri="{FF2B5EF4-FFF2-40B4-BE49-F238E27FC236}">
                <a16:creationId xmlns:a16="http://schemas.microsoft.com/office/drawing/2014/main" id="{7175E9BB-22D7-62D7-567C-1319DA3C7BE1}"/>
              </a:ext>
            </a:extLst>
          </p:cNvPr>
          <p:cNvSpPr/>
          <p:nvPr userDrawn="1"/>
        </p:nvSpPr>
        <p:spPr>
          <a:xfrm>
            <a:off x="9663926" y="56153"/>
            <a:ext cx="2805878" cy="1197069"/>
          </a:xfrm>
          <a:custGeom>
            <a:avLst/>
            <a:gdLst/>
            <a:ahLst/>
            <a:cxnLst/>
            <a:rect l="l" t="t" r="r" b="b"/>
            <a:pathLst>
              <a:path w="4208817" h="1795604">
                <a:moveTo>
                  <a:pt x="0" y="0"/>
                </a:moveTo>
                <a:lnTo>
                  <a:pt x="4208816" y="0"/>
                </a:lnTo>
                <a:lnTo>
                  <a:pt x="4208816" y="1795604"/>
                </a:lnTo>
                <a:lnTo>
                  <a:pt x="0" y="1795604"/>
                </a:lnTo>
                <a:lnTo>
                  <a:pt x="0" y="0"/>
                </a:lnTo>
                <a:close/>
              </a:path>
            </a:pathLst>
          </a:custGeom>
          <a:blipFill>
            <a:blip r:embed="rId7"/>
            <a:stretch>
              <a:fillRect l="-16950" r="-87652" b="-102023"/>
            </a:stretch>
          </a:blipFill>
        </p:spPr>
      </p:sp>
      <p:sp>
        <p:nvSpPr>
          <p:cNvPr id="24" name="Freeform 15">
            <a:extLst>
              <a:ext uri="{FF2B5EF4-FFF2-40B4-BE49-F238E27FC236}">
                <a16:creationId xmlns:a16="http://schemas.microsoft.com/office/drawing/2014/main" id="{BBF51089-B4FD-EB2E-E577-C855FEC583FD}"/>
              </a:ext>
            </a:extLst>
          </p:cNvPr>
          <p:cNvSpPr/>
          <p:nvPr userDrawn="1"/>
        </p:nvSpPr>
        <p:spPr>
          <a:xfrm>
            <a:off x="9453686" y="1039527"/>
            <a:ext cx="1855915" cy="631011"/>
          </a:xfrm>
          <a:custGeom>
            <a:avLst/>
            <a:gdLst/>
            <a:ahLst/>
            <a:cxnLst/>
            <a:rect l="l" t="t" r="r" b="b"/>
            <a:pathLst>
              <a:path w="2783872" h="946517">
                <a:moveTo>
                  <a:pt x="0" y="0"/>
                </a:moveTo>
                <a:lnTo>
                  <a:pt x="2783873" y="0"/>
                </a:lnTo>
                <a:lnTo>
                  <a:pt x="2783873" y="946517"/>
                </a:lnTo>
                <a:lnTo>
                  <a:pt x="0" y="946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7" name="Nhóm 36">
            <a:extLst>
              <a:ext uri="{FF2B5EF4-FFF2-40B4-BE49-F238E27FC236}">
                <a16:creationId xmlns:a16="http://schemas.microsoft.com/office/drawing/2014/main" id="{1C24387A-9D72-9344-8153-E0726E2531E6}"/>
              </a:ext>
            </a:extLst>
          </p:cNvPr>
          <p:cNvGrpSpPr/>
          <p:nvPr userDrawn="1"/>
        </p:nvGrpSpPr>
        <p:grpSpPr>
          <a:xfrm>
            <a:off x="2435276" y="2052945"/>
            <a:ext cx="7321449" cy="2806061"/>
            <a:chOff x="2342477" y="2052945"/>
            <a:chExt cx="7321449" cy="2806061"/>
          </a:xfrm>
        </p:grpSpPr>
        <p:sp>
          <p:nvSpPr>
            <p:cNvPr id="25" name="Freeform 16">
              <a:extLst>
                <a:ext uri="{FF2B5EF4-FFF2-40B4-BE49-F238E27FC236}">
                  <a16:creationId xmlns:a16="http://schemas.microsoft.com/office/drawing/2014/main" id="{136BAAE1-AC62-3325-2A38-81DA1ABA2E5F}"/>
                </a:ext>
              </a:extLst>
            </p:cNvPr>
            <p:cNvSpPr/>
            <p:nvPr userDrawn="1"/>
          </p:nvSpPr>
          <p:spPr>
            <a:xfrm>
              <a:off x="2342477" y="2236596"/>
              <a:ext cx="7321449" cy="2622410"/>
            </a:xfrm>
            <a:custGeom>
              <a:avLst/>
              <a:gdLst/>
              <a:ahLst/>
              <a:cxnLst/>
              <a:rect l="l" t="t" r="r" b="b"/>
              <a:pathLst>
                <a:path w="10982173" h="3933615">
                  <a:moveTo>
                    <a:pt x="0" y="0"/>
                  </a:moveTo>
                  <a:lnTo>
                    <a:pt x="10982173" y="0"/>
                  </a:lnTo>
                  <a:lnTo>
                    <a:pt x="10982173" y="3933614"/>
                  </a:lnTo>
                  <a:lnTo>
                    <a:pt x="0" y="39336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17">
              <a:extLst>
                <a:ext uri="{FF2B5EF4-FFF2-40B4-BE49-F238E27FC236}">
                  <a16:creationId xmlns:a16="http://schemas.microsoft.com/office/drawing/2014/main" id="{4FF132AB-16CC-1B15-E920-03352B82B871}"/>
                </a:ext>
              </a:extLst>
            </p:cNvPr>
            <p:cNvSpPr/>
            <p:nvPr userDrawn="1"/>
          </p:nvSpPr>
          <p:spPr>
            <a:xfrm>
              <a:off x="5286174" y="2052945"/>
              <a:ext cx="1434054" cy="367301"/>
            </a:xfrm>
            <a:custGeom>
              <a:avLst/>
              <a:gdLst/>
              <a:ahLst/>
              <a:cxnLst/>
              <a:rect l="l" t="t" r="r" b="b"/>
              <a:pathLst>
                <a:path w="2151081" h="550952">
                  <a:moveTo>
                    <a:pt x="0" y="0"/>
                  </a:moveTo>
                  <a:lnTo>
                    <a:pt x="2151081" y="0"/>
                  </a:lnTo>
                  <a:lnTo>
                    <a:pt x="2151081" y="550952"/>
                  </a:lnTo>
                  <a:lnTo>
                    <a:pt x="0" y="5509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27" name="Freeform 5">
            <a:extLst>
              <a:ext uri="{FF2B5EF4-FFF2-40B4-BE49-F238E27FC236}">
                <a16:creationId xmlns:a16="http://schemas.microsoft.com/office/drawing/2014/main" id="{CD14F620-5172-4ADF-3595-22F8EAAEC474}"/>
              </a:ext>
            </a:extLst>
          </p:cNvPr>
          <p:cNvSpPr/>
          <p:nvPr userDrawn="1"/>
        </p:nvSpPr>
        <p:spPr>
          <a:xfrm>
            <a:off x="29060"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Freeform 6">
            <a:extLst>
              <a:ext uri="{FF2B5EF4-FFF2-40B4-BE49-F238E27FC236}">
                <a16:creationId xmlns:a16="http://schemas.microsoft.com/office/drawing/2014/main" id="{C768D41B-69BF-6FB2-1AD2-A74AE6CEC07E}"/>
              </a:ext>
            </a:extLst>
          </p:cNvPr>
          <p:cNvSpPr/>
          <p:nvPr userDrawn="1"/>
        </p:nvSpPr>
        <p:spPr>
          <a:xfrm>
            <a:off x="7812433"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Freeform 8">
            <a:extLst>
              <a:ext uri="{FF2B5EF4-FFF2-40B4-BE49-F238E27FC236}">
                <a16:creationId xmlns:a16="http://schemas.microsoft.com/office/drawing/2014/main" id="{75B68B7D-E907-F3E6-BD30-DFA57BB10C5D}"/>
              </a:ext>
            </a:extLst>
          </p:cNvPr>
          <p:cNvSpPr/>
          <p:nvPr userDrawn="1"/>
        </p:nvSpPr>
        <p:spPr>
          <a:xfrm rot="21242940">
            <a:off x="4977511" y="6167971"/>
            <a:ext cx="307161" cy="420049"/>
          </a:xfrm>
          <a:custGeom>
            <a:avLst/>
            <a:gdLst/>
            <a:ahLst/>
            <a:cxnLst/>
            <a:rect l="l" t="t" r="r" b="b"/>
            <a:pathLst>
              <a:path w="460741" h="630073">
                <a:moveTo>
                  <a:pt x="0" y="0"/>
                </a:moveTo>
                <a:lnTo>
                  <a:pt x="460740" y="0"/>
                </a:lnTo>
                <a:lnTo>
                  <a:pt x="460740" y="630073"/>
                </a:lnTo>
                <a:lnTo>
                  <a:pt x="0" y="6300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0" name="Freeform 9">
            <a:extLst>
              <a:ext uri="{FF2B5EF4-FFF2-40B4-BE49-F238E27FC236}">
                <a16:creationId xmlns:a16="http://schemas.microsoft.com/office/drawing/2014/main" id="{3091FEA5-28C0-8161-2811-C9B76C32E3C3}"/>
              </a:ext>
            </a:extLst>
          </p:cNvPr>
          <p:cNvSpPr/>
          <p:nvPr userDrawn="1"/>
        </p:nvSpPr>
        <p:spPr>
          <a:xfrm rot="304721" flipH="1">
            <a:off x="2466502" y="6222583"/>
            <a:ext cx="296834" cy="405927"/>
          </a:xfrm>
          <a:custGeom>
            <a:avLst/>
            <a:gdLst/>
            <a:ahLst/>
            <a:cxnLst/>
            <a:rect l="l" t="t" r="r" b="b"/>
            <a:pathLst>
              <a:path w="445251" h="608891">
                <a:moveTo>
                  <a:pt x="445251" y="0"/>
                </a:moveTo>
                <a:lnTo>
                  <a:pt x="0" y="0"/>
                </a:lnTo>
                <a:lnTo>
                  <a:pt x="0" y="608890"/>
                </a:lnTo>
                <a:lnTo>
                  <a:pt x="445251" y="608890"/>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1" name="Freeform 10">
            <a:extLst>
              <a:ext uri="{FF2B5EF4-FFF2-40B4-BE49-F238E27FC236}">
                <a16:creationId xmlns:a16="http://schemas.microsoft.com/office/drawing/2014/main" id="{CC58D46C-6454-A6E4-24D4-A62C3A12F490}"/>
              </a:ext>
            </a:extLst>
          </p:cNvPr>
          <p:cNvSpPr/>
          <p:nvPr userDrawn="1"/>
        </p:nvSpPr>
        <p:spPr>
          <a:xfrm rot="304721" flipH="1">
            <a:off x="7652290" y="6184542"/>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2" name="Freeform 11">
            <a:extLst>
              <a:ext uri="{FF2B5EF4-FFF2-40B4-BE49-F238E27FC236}">
                <a16:creationId xmlns:a16="http://schemas.microsoft.com/office/drawing/2014/main" id="{7C621907-9E55-DA7A-C743-EAA6C1034D7A}"/>
              </a:ext>
            </a:extLst>
          </p:cNvPr>
          <p:cNvSpPr/>
          <p:nvPr userDrawn="1"/>
        </p:nvSpPr>
        <p:spPr>
          <a:xfrm rot="21242940">
            <a:off x="9474634" y="6003414"/>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3" name="Freeform 12">
            <a:extLst>
              <a:ext uri="{FF2B5EF4-FFF2-40B4-BE49-F238E27FC236}">
                <a16:creationId xmlns:a16="http://schemas.microsoft.com/office/drawing/2014/main" id="{B98385D5-3AB9-D853-F9EA-C2C284041F9D}"/>
              </a:ext>
            </a:extLst>
          </p:cNvPr>
          <p:cNvSpPr/>
          <p:nvPr userDrawn="1"/>
        </p:nvSpPr>
        <p:spPr>
          <a:xfrm rot="21242940">
            <a:off x="167386" y="6186992"/>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4" name="Freeform 13">
            <a:extLst>
              <a:ext uri="{FF2B5EF4-FFF2-40B4-BE49-F238E27FC236}">
                <a16:creationId xmlns:a16="http://schemas.microsoft.com/office/drawing/2014/main" id="{2F5F5B28-48CC-DDA3-B9D9-9B85ADD6C0C3}"/>
              </a:ext>
            </a:extLst>
          </p:cNvPr>
          <p:cNvSpPr/>
          <p:nvPr userDrawn="1"/>
        </p:nvSpPr>
        <p:spPr>
          <a:xfrm rot="304721" flipH="1">
            <a:off x="11523585" y="6235289"/>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6" name="Hộp Văn bản 35">
            <a:extLst>
              <a:ext uri="{FF2B5EF4-FFF2-40B4-BE49-F238E27FC236}">
                <a16:creationId xmlns:a16="http://schemas.microsoft.com/office/drawing/2014/main" id="{B3591B09-6B4B-4916-4F6A-D357226B307E}"/>
              </a:ext>
            </a:extLst>
          </p:cNvPr>
          <p:cNvSpPr txBox="1"/>
          <p:nvPr userDrawn="1"/>
        </p:nvSpPr>
        <p:spPr>
          <a:xfrm>
            <a:off x="242836" y="6322088"/>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229945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CEBEE9-AB77-242F-B942-F236F4EA17D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139320D-1109-35CE-200E-D74A1A8114A5}"/>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1011453A-19A9-F569-0B43-8DA01B655A2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6937847-7314-3906-1E64-ADB539269A5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01/04/2025</a:t>
            </a:fld>
            <a:endParaRPr lang="vi-VN"/>
          </a:p>
        </p:txBody>
      </p:sp>
      <p:sp>
        <p:nvSpPr>
          <p:cNvPr id="6" name="Chỗ dành sẵn cho Chân trang 5">
            <a:extLst>
              <a:ext uri="{FF2B5EF4-FFF2-40B4-BE49-F238E27FC236}">
                <a16:creationId xmlns:a16="http://schemas.microsoft.com/office/drawing/2014/main" id="{BEA2EAC8-FD9A-363F-0247-9B5B9658E3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36EDB38-76B0-3B43-92D3-C41E267BEECD}"/>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56008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2A5401-9453-9013-17BA-2DD421EA9A60}"/>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4B0386E7-06AB-B663-B028-3562C7D03F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4F6CF88-CCDA-9C5F-DDA3-C161EFDFF21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18139DA-7E64-071B-391F-AD48DA5E566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22694B2-BDFF-25AF-37BC-710A61ACE1F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E68A2F1-4A89-7AFF-6E7F-831430A60CAE}"/>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01/04/2025</a:t>
            </a:fld>
            <a:endParaRPr lang="vi-VN"/>
          </a:p>
        </p:txBody>
      </p:sp>
      <p:sp>
        <p:nvSpPr>
          <p:cNvPr id="8" name="Chỗ dành sẵn cho Chân trang 7">
            <a:extLst>
              <a:ext uri="{FF2B5EF4-FFF2-40B4-BE49-F238E27FC236}">
                <a16:creationId xmlns:a16="http://schemas.microsoft.com/office/drawing/2014/main" id="{0B6BF818-60EF-E1C8-62C2-449E9A6E50A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BF5F148-4B9C-3FBA-B997-1CA2D9AA1954}"/>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2017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E4D5F5-A174-C256-8F2E-8BD0F8AE124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4400AB5-AC0A-541E-03E5-1C09D070F0D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01/04/2025</a:t>
            </a:fld>
            <a:endParaRPr lang="vi-VN"/>
          </a:p>
        </p:txBody>
      </p:sp>
      <p:sp>
        <p:nvSpPr>
          <p:cNvPr id="4" name="Chỗ dành sẵn cho Chân trang 3">
            <a:extLst>
              <a:ext uri="{FF2B5EF4-FFF2-40B4-BE49-F238E27FC236}">
                <a16:creationId xmlns:a16="http://schemas.microsoft.com/office/drawing/2014/main" id="{7F5FFF4C-AC6C-07FF-CB6C-BC0453FED64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7CEF00E-3C73-B961-A05D-52EF52A4F54B}"/>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1187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id="{184A7784-B18A-B30D-9C18-1034E2F746E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24" name="Group 3">
            <a:extLst>
              <a:ext uri="{FF2B5EF4-FFF2-40B4-BE49-F238E27FC236}">
                <a16:creationId xmlns:a16="http://schemas.microsoft.com/office/drawing/2014/main" id="{49E9F04C-FEF1-A753-1B16-B84174A6B911}"/>
              </a:ext>
            </a:extLst>
          </p:cNvPr>
          <p:cNvGrpSpPr/>
          <p:nvPr userDrawn="1"/>
        </p:nvGrpSpPr>
        <p:grpSpPr>
          <a:xfrm>
            <a:off x="1096511" y="685801"/>
            <a:ext cx="10065849" cy="4998999"/>
            <a:chOff x="0" y="0"/>
            <a:chExt cx="3976632" cy="1974913"/>
          </a:xfrm>
        </p:grpSpPr>
        <p:sp>
          <p:nvSpPr>
            <p:cNvPr id="25" name="Freeform 4">
              <a:extLst>
                <a:ext uri="{FF2B5EF4-FFF2-40B4-BE49-F238E27FC236}">
                  <a16:creationId xmlns:a16="http://schemas.microsoft.com/office/drawing/2014/main" id="{03275861-73CF-95FD-8B30-D4A8F50D9DD8}"/>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26" name="TextBox 5">
              <a:extLst>
                <a:ext uri="{FF2B5EF4-FFF2-40B4-BE49-F238E27FC236}">
                  <a16:creationId xmlns:a16="http://schemas.microsoft.com/office/drawing/2014/main" id="{9C3ACD0A-8C68-8BC1-3BE8-C5AFF7231BA5}"/>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7" name="Group 6">
            <a:extLst>
              <a:ext uri="{FF2B5EF4-FFF2-40B4-BE49-F238E27FC236}">
                <a16:creationId xmlns:a16="http://schemas.microsoft.com/office/drawing/2014/main" id="{96A44597-D9AD-C700-A5A5-8B6187915187}"/>
              </a:ext>
            </a:extLst>
          </p:cNvPr>
          <p:cNvGrpSpPr/>
          <p:nvPr userDrawn="1"/>
        </p:nvGrpSpPr>
        <p:grpSpPr>
          <a:xfrm>
            <a:off x="1355381" y="969093"/>
            <a:ext cx="9548107" cy="4382343"/>
            <a:chOff x="0" y="0"/>
            <a:chExt cx="3772091" cy="1731296"/>
          </a:xfrm>
        </p:grpSpPr>
        <p:sp>
          <p:nvSpPr>
            <p:cNvPr id="28" name="Freeform 7">
              <a:extLst>
                <a:ext uri="{FF2B5EF4-FFF2-40B4-BE49-F238E27FC236}">
                  <a16:creationId xmlns:a16="http://schemas.microsoft.com/office/drawing/2014/main" id="{071FCE2E-A609-65B8-39E6-6479CA0A0907}"/>
                </a:ext>
              </a:extLst>
            </p:cNvPr>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29" name="TextBox 8">
              <a:extLst>
                <a:ext uri="{FF2B5EF4-FFF2-40B4-BE49-F238E27FC236}">
                  <a16:creationId xmlns:a16="http://schemas.microsoft.com/office/drawing/2014/main" id="{876D2354-39D9-FC59-81AC-F882D390E76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0" name="Freeform 9">
            <a:extLst>
              <a:ext uri="{FF2B5EF4-FFF2-40B4-BE49-F238E27FC236}">
                <a16:creationId xmlns:a16="http://schemas.microsoft.com/office/drawing/2014/main" id="{66677940-5466-2D0D-B8E9-12DA1F3222C4}"/>
              </a:ext>
            </a:extLst>
          </p:cNvPr>
          <p:cNvSpPr/>
          <p:nvPr userDrawn="1"/>
        </p:nvSpPr>
        <p:spPr>
          <a:xfrm>
            <a:off x="-2145120"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Freeform 10">
            <a:extLst>
              <a:ext uri="{FF2B5EF4-FFF2-40B4-BE49-F238E27FC236}">
                <a16:creationId xmlns:a16="http://schemas.microsoft.com/office/drawing/2014/main" id="{06E4061F-1B63-567E-B164-35CD92CF29D8}"/>
              </a:ext>
            </a:extLst>
          </p:cNvPr>
          <p:cNvSpPr/>
          <p:nvPr userDrawn="1"/>
        </p:nvSpPr>
        <p:spPr>
          <a:xfrm>
            <a:off x="10121038" y="1937058"/>
            <a:ext cx="4900345" cy="5165053"/>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2" name="Freeform 12">
            <a:extLst>
              <a:ext uri="{FF2B5EF4-FFF2-40B4-BE49-F238E27FC236}">
                <a16:creationId xmlns:a16="http://schemas.microsoft.com/office/drawing/2014/main" id="{8C0729EC-CA45-2810-95F0-A6630DC7EB88}"/>
              </a:ext>
            </a:extLst>
          </p:cNvPr>
          <p:cNvSpPr/>
          <p:nvPr userDrawn="1"/>
        </p:nvSpPr>
        <p:spPr>
          <a:xfrm rot="20985816">
            <a:off x="4607" y="340431"/>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Freeform 16">
            <a:extLst>
              <a:ext uri="{FF2B5EF4-FFF2-40B4-BE49-F238E27FC236}">
                <a16:creationId xmlns:a16="http://schemas.microsoft.com/office/drawing/2014/main" id="{A8062D30-FE2F-C451-AB06-104467658A10}"/>
              </a:ext>
            </a:extLst>
          </p:cNvPr>
          <p:cNvSpPr/>
          <p:nvPr userDrawn="1"/>
        </p:nvSpPr>
        <p:spPr>
          <a:xfrm>
            <a:off x="4137937" y="-678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Freeform 17">
            <a:extLst>
              <a:ext uri="{FF2B5EF4-FFF2-40B4-BE49-F238E27FC236}">
                <a16:creationId xmlns:a16="http://schemas.microsoft.com/office/drawing/2014/main" id="{33511FE9-F246-C29E-C0B1-41F8901111A6}"/>
              </a:ext>
            </a:extLst>
          </p:cNvPr>
          <p:cNvSpPr/>
          <p:nvPr userDrawn="1"/>
        </p:nvSpPr>
        <p:spPr>
          <a:xfrm rot="879877">
            <a:off x="8297814" y="47349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01146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4FB50B-77AD-9F3A-31AE-E55436D26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42E39F4-5750-B919-2D76-246D2164E7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3053874-C0C1-8A74-32D6-D5800D2C1C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ACEC2B4-4B67-BEE4-E445-A131A9B99847}"/>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01/04/2025</a:t>
            </a:fld>
            <a:endParaRPr lang="vi-VN"/>
          </a:p>
        </p:txBody>
      </p:sp>
      <p:sp>
        <p:nvSpPr>
          <p:cNvPr id="6" name="Chỗ dành sẵn cho Chân trang 5">
            <a:extLst>
              <a:ext uri="{FF2B5EF4-FFF2-40B4-BE49-F238E27FC236}">
                <a16:creationId xmlns:a16="http://schemas.microsoft.com/office/drawing/2014/main" id="{0134E08D-E866-39D2-7788-CD4408138BB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04A4F53-1FDF-6F82-0B6B-499279EE4FD7}"/>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8888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4F36812-46AE-3652-8542-85A5017C908C}"/>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t="-18444"/>
            </a:stretch>
          </a:blipFill>
        </p:spPr>
      </p:sp>
      <p:grpSp>
        <p:nvGrpSpPr>
          <p:cNvPr id="3" name="Group 3">
            <a:extLst>
              <a:ext uri="{FF2B5EF4-FFF2-40B4-BE49-F238E27FC236}">
                <a16:creationId xmlns:a16="http://schemas.microsoft.com/office/drawing/2014/main" id="{4BE450A7-9A03-B90F-F7AE-1B63DC0B5657}"/>
              </a:ext>
            </a:extLst>
          </p:cNvPr>
          <p:cNvGrpSpPr/>
          <p:nvPr userDrawn="1"/>
        </p:nvGrpSpPr>
        <p:grpSpPr>
          <a:xfrm>
            <a:off x="432900" y="319236"/>
            <a:ext cx="11341741" cy="6219530"/>
            <a:chOff x="0" y="0"/>
            <a:chExt cx="4213288" cy="2310463"/>
          </a:xfrm>
        </p:grpSpPr>
        <p:sp>
          <p:nvSpPr>
            <p:cNvPr id="4" name="Freeform 4">
              <a:extLst>
                <a:ext uri="{FF2B5EF4-FFF2-40B4-BE49-F238E27FC236}">
                  <a16:creationId xmlns:a16="http://schemas.microsoft.com/office/drawing/2014/main" id="{53E2F01E-E724-7EC7-3F29-C82EA1082D1D}"/>
                </a:ext>
              </a:extLst>
            </p:cNvPr>
            <p:cNvSpPr/>
            <p:nvPr/>
          </p:nvSpPr>
          <p:spPr>
            <a:xfrm>
              <a:off x="0" y="0"/>
              <a:ext cx="4213289" cy="2310463"/>
            </a:xfrm>
            <a:custGeom>
              <a:avLst/>
              <a:gdLst/>
              <a:ahLst/>
              <a:cxnLst/>
              <a:rect l="l" t="t" r="r" b="b"/>
              <a:pathLst>
                <a:path w="4213289" h="2310463">
                  <a:moveTo>
                    <a:pt x="22753" y="0"/>
                  </a:moveTo>
                  <a:lnTo>
                    <a:pt x="4190535" y="0"/>
                  </a:lnTo>
                  <a:cubicBezTo>
                    <a:pt x="4203102" y="0"/>
                    <a:pt x="4213289" y="10187"/>
                    <a:pt x="4213289" y="22753"/>
                  </a:cubicBezTo>
                  <a:lnTo>
                    <a:pt x="4213289" y="2287709"/>
                  </a:lnTo>
                  <a:cubicBezTo>
                    <a:pt x="4213289" y="2300276"/>
                    <a:pt x="4203102" y="2310463"/>
                    <a:pt x="4190535" y="2310463"/>
                  </a:cubicBezTo>
                  <a:lnTo>
                    <a:pt x="22753" y="2310463"/>
                  </a:lnTo>
                  <a:cubicBezTo>
                    <a:pt x="10187" y="2310463"/>
                    <a:pt x="0" y="2300276"/>
                    <a:pt x="0" y="2287709"/>
                  </a:cubicBezTo>
                  <a:lnTo>
                    <a:pt x="0" y="22753"/>
                  </a:lnTo>
                  <a:cubicBezTo>
                    <a:pt x="0" y="10187"/>
                    <a:pt x="10187" y="0"/>
                    <a:pt x="22753"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B62A7A1D-FB66-93B5-DE45-C380965DF58E}"/>
                </a:ext>
              </a:extLst>
            </p:cNvPr>
            <p:cNvSpPr txBox="1"/>
            <p:nvPr/>
          </p:nvSpPr>
          <p:spPr>
            <a:xfrm>
              <a:off x="0" y="-28575"/>
              <a:ext cx="4213288" cy="2339038"/>
            </a:xfrm>
            <a:prstGeom prst="rect">
              <a:avLst/>
            </a:prstGeom>
          </p:spPr>
          <p:txBody>
            <a:bodyPr lIns="33867" tIns="33867" rIns="33867" bIns="33867" rtlCol="0" anchor="ctr"/>
            <a:lstStyle/>
            <a:p>
              <a:pPr algn="ctr">
                <a:lnSpc>
                  <a:spcPts val="1773"/>
                </a:lnSpc>
              </a:pPr>
              <a:endParaRPr sz="1200"/>
            </a:p>
          </p:txBody>
        </p:sp>
      </p:grpSp>
      <p:pic>
        <p:nvPicPr>
          <p:cNvPr id="7" name="Picture 6" descr="A round pink label with white text and a black background&#10;&#10;Description automatically generated">
            <a:extLst>
              <a:ext uri="{FF2B5EF4-FFF2-40B4-BE49-F238E27FC236}">
                <a16:creationId xmlns:a16="http://schemas.microsoft.com/office/drawing/2014/main" id="{C6F4FEBF-7B48-925A-4598-C75370954D7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79713" y="233039"/>
            <a:ext cx="1459926" cy="1459926"/>
          </a:xfrm>
          <a:prstGeom prst="rect">
            <a:avLst/>
          </a:prstGeom>
        </p:spPr>
      </p:pic>
    </p:spTree>
    <p:extLst>
      <p:ext uri="{BB962C8B-B14F-4D97-AF65-F5344CB8AC3E}">
        <p14:creationId xmlns:p14="http://schemas.microsoft.com/office/powerpoint/2010/main" val="38401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gif"/><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3.gif"/><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0.sv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C643838-870C-B432-7931-2FDBEB113C33}"/>
              </a:ext>
            </a:extLst>
          </p:cNvPr>
          <p:cNvPicPr>
            <a:picLocks noChangeAspect="1"/>
          </p:cNvPicPr>
          <p:nvPr/>
        </p:nvPicPr>
        <p:blipFill>
          <a:blip r:embed="rId2"/>
          <a:stretch>
            <a:fillRect/>
          </a:stretch>
        </p:blipFill>
        <p:spPr>
          <a:xfrm>
            <a:off x="4302162" y="2145681"/>
            <a:ext cx="7303641" cy="256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598065" y="2430248"/>
            <a:ext cx="2920294" cy="1346985"/>
            <a:chOff x="1236324" y="2082015"/>
            <a:chExt cx="2920294"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477219" y="2573765"/>
              <a:ext cx="2519680" cy="615553"/>
            </a:xfrm>
            <a:prstGeom prst="rect">
              <a:avLst/>
            </a:prstGeom>
          </p:spPr>
          <p:txBody>
            <a:bodyPr wrap="square" lIns="0" tIns="0" rIns="0" bIns="0" rtlCol="0" anchor="t">
              <a:spAutoFit/>
            </a:bodyPr>
            <a:lstStyle/>
            <a:p>
              <a:pPr algn="just">
                <a:lnSpc>
                  <a:spcPts val="4800"/>
                </a:lnSpc>
              </a:pPr>
              <a:r>
                <a:rPr lang="en-US" sz="4000" b="1" dirty="0" err="1">
                  <a:solidFill>
                    <a:srgbClr val="231F20"/>
                  </a:solidFill>
                  <a:latin typeface="Cambria"/>
                </a:rPr>
                <a:t>Khẩu</a:t>
              </a:r>
              <a:r>
                <a:rPr lang="en-US" sz="4000" b="1" dirty="0">
                  <a:solidFill>
                    <a:srgbClr val="231F20"/>
                  </a:solidFill>
                  <a:latin typeface="Cambria"/>
                </a:rPr>
                <a:t> </a:t>
              </a:r>
              <a:r>
                <a:rPr lang="en-US" sz="4000" b="1" dirty="0" err="1">
                  <a:solidFill>
                    <a:srgbClr val="231F20"/>
                  </a:solidFill>
                  <a:latin typeface="Cambria"/>
                </a:rPr>
                <a:t>lệnh</a:t>
              </a:r>
              <a:endParaRPr lang="en-US" sz="4000" b="1" dirty="0">
                <a:solidFill>
                  <a:srgbClr val="231F20"/>
                </a:solidFill>
                <a:latin typeface="Cambria"/>
              </a:endParaRPr>
            </a:p>
          </p:txBody>
        </p:sp>
      </p:grpSp>
      <p:sp>
        <p:nvSpPr>
          <p:cNvPr id="23" name="TextBox 23"/>
          <p:cNvSpPr txBox="1"/>
          <p:nvPr/>
        </p:nvSpPr>
        <p:spPr>
          <a:xfrm>
            <a:off x="5200360" y="2667502"/>
            <a:ext cx="5620040" cy="1107996"/>
          </a:xfrm>
          <a:prstGeom prst="rect">
            <a:avLst/>
          </a:prstGeom>
        </p:spPr>
        <p:txBody>
          <a:bodyPr wrap="square" lIns="0" tIns="0" rIns="0" bIns="0" rtlCol="0" anchor="t">
            <a:spAutoFit/>
          </a:bodyPr>
          <a:lstStyle/>
          <a:p>
            <a:pPr algn="just"/>
            <a:r>
              <a:rPr lang="en-US" sz="3600" dirty="0" err="1">
                <a:solidFill>
                  <a:srgbClr val="231F20"/>
                </a:solidFill>
                <a:latin typeface="Cambria"/>
              </a:rPr>
              <a:t>lệnh</a:t>
            </a:r>
            <a:r>
              <a:rPr lang="en-US" sz="3600" dirty="0">
                <a:solidFill>
                  <a:srgbClr val="231F20"/>
                </a:solidFill>
                <a:latin typeface="Cambria"/>
              </a:rPr>
              <a:t> </a:t>
            </a:r>
            <a:r>
              <a:rPr lang="en-US" sz="3600" dirty="0" err="1">
                <a:solidFill>
                  <a:srgbClr val="231F20"/>
                </a:solidFill>
                <a:latin typeface="Cambria"/>
              </a:rPr>
              <a:t>hô</a:t>
            </a:r>
            <a:r>
              <a:rPr lang="en-US" sz="3600" dirty="0">
                <a:solidFill>
                  <a:srgbClr val="231F20"/>
                </a:solidFill>
                <a:latin typeface="Cambria"/>
              </a:rPr>
              <a:t> </a:t>
            </a:r>
            <a:r>
              <a:rPr lang="en-US" sz="3600" dirty="0" err="1">
                <a:solidFill>
                  <a:srgbClr val="231F20"/>
                </a:solidFill>
                <a:latin typeface="Cambria"/>
              </a:rPr>
              <a:t>trong</a:t>
            </a:r>
            <a:r>
              <a:rPr lang="en-US" sz="3600" dirty="0">
                <a:solidFill>
                  <a:srgbClr val="231F20"/>
                </a:solidFill>
                <a:latin typeface="Cambria"/>
              </a:rPr>
              <a:t> </a:t>
            </a:r>
            <a:r>
              <a:rPr lang="en-US" sz="3600" dirty="0" err="1">
                <a:solidFill>
                  <a:srgbClr val="231F20"/>
                </a:solidFill>
                <a:latin typeface="Cambria"/>
              </a:rPr>
              <a:t>tập</a:t>
            </a:r>
            <a:r>
              <a:rPr lang="en-US" sz="3600" dirty="0">
                <a:solidFill>
                  <a:srgbClr val="231F20"/>
                </a:solidFill>
                <a:latin typeface="Cambria"/>
              </a:rPr>
              <a:t> </a:t>
            </a:r>
            <a:r>
              <a:rPr lang="en-US" sz="3600" dirty="0" err="1">
                <a:solidFill>
                  <a:srgbClr val="231F20"/>
                </a:solidFill>
                <a:latin typeface="Cambria"/>
              </a:rPr>
              <a:t>luyện</a:t>
            </a:r>
            <a:r>
              <a:rPr lang="en-US" sz="3600" dirty="0">
                <a:solidFill>
                  <a:srgbClr val="231F20"/>
                </a:solidFill>
                <a:latin typeface="Cambria"/>
              </a:rPr>
              <a:t> </a:t>
            </a:r>
            <a:r>
              <a:rPr lang="en-US" sz="3600" dirty="0" err="1">
                <a:solidFill>
                  <a:srgbClr val="231F20"/>
                </a:solidFill>
                <a:latin typeface="Cambria"/>
              </a:rPr>
              <a:t>hoặc</a:t>
            </a:r>
            <a:r>
              <a:rPr lang="en-US" sz="3600" dirty="0">
                <a:solidFill>
                  <a:srgbClr val="231F20"/>
                </a:solidFill>
                <a:latin typeface="Cambria"/>
              </a:rPr>
              <a:t> </a:t>
            </a:r>
            <a:r>
              <a:rPr lang="en-US" sz="3600" dirty="0" err="1">
                <a:solidFill>
                  <a:srgbClr val="231F20"/>
                </a:solidFill>
                <a:latin typeface="Cambria"/>
              </a:rPr>
              <a:t>chiến</a:t>
            </a:r>
            <a:r>
              <a:rPr lang="en-US" sz="3600" dirty="0">
                <a:solidFill>
                  <a:srgbClr val="231F20"/>
                </a:solidFill>
                <a:latin typeface="Cambria"/>
              </a:rPr>
              <a:t> </a:t>
            </a:r>
            <a:r>
              <a:rPr lang="en-US" sz="3600" dirty="0" err="1">
                <a:solidFill>
                  <a:srgbClr val="231F20"/>
                </a:solidFill>
                <a:latin typeface="Cambria"/>
              </a:rPr>
              <a:t>đấu</a:t>
            </a:r>
            <a:r>
              <a:rPr lang="en-US" sz="3600" dirty="0">
                <a:solidFill>
                  <a:srgbClr val="231F20"/>
                </a:solidFill>
                <a:latin typeface="Cambria"/>
              </a:rPr>
              <a:t>.</a:t>
            </a: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614713" y="733495"/>
            <a:ext cx="4962574"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056640" y="2430248"/>
            <a:ext cx="3779520" cy="1722856"/>
            <a:chOff x="1236324" y="2082015"/>
            <a:chExt cx="2920294" cy="1722856"/>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477219" y="2573765"/>
              <a:ext cx="2519680" cy="1231106"/>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31F20"/>
                  </a:solidFill>
                  <a:effectLst/>
                  <a:uLnTx/>
                  <a:uFillTx/>
                  <a:latin typeface="Cambria"/>
                  <a:ea typeface="+mn-ea"/>
                  <a:cs typeface="+mn-cs"/>
                </a:rPr>
                <a:t>Nghênh</a:t>
              </a:r>
              <a:r>
                <a:rPr kumimoji="0" lang="en-US" sz="4000" b="1" i="0" u="none" strike="noStrike" kern="1200" cap="none" spc="0" normalizeH="0" baseline="0" noProof="0" dirty="0">
                  <a:ln>
                    <a:noFill/>
                  </a:ln>
                  <a:solidFill>
                    <a:srgbClr val="231F20"/>
                  </a:solidFill>
                  <a:effectLst/>
                  <a:uLnTx/>
                  <a:uFillTx/>
                  <a:latin typeface="Cambria"/>
                  <a:ea typeface="+mn-ea"/>
                  <a:cs typeface="+mn-cs"/>
                </a:rPr>
                <a:t>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chiến</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23" name="TextBox 23"/>
          <p:cNvSpPr txBox="1"/>
          <p:nvPr/>
        </p:nvSpPr>
        <p:spPr>
          <a:xfrm>
            <a:off x="5200360" y="2667502"/>
            <a:ext cx="5620040" cy="1107996"/>
          </a:xfrm>
          <a:prstGeom prst="rect">
            <a:avLst/>
          </a:prstGeom>
        </p:spPr>
        <p:txBody>
          <a:bodyPr wrap="square" lIns="0" tIns="0" rIns="0" bIns="0" rtlCol="0" anchor="t">
            <a:spAutoFit/>
          </a:bodyPr>
          <a:lstStyle/>
          <a:p>
            <a:pPr lvl="0" algn="just"/>
            <a:r>
              <a:rPr lang="en-US" sz="3600">
                <a:solidFill>
                  <a:srgbClr val="231F20"/>
                </a:solidFill>
                <a:latin typeface="Cambria"/>
              </a:rPr>
              <a:t>đón đánh trực tiếp, mặt đối mặt.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614713" y="733495"/>
            <a:ext cx="4962574" cy="1457070"/>
          </a:xfrm>
          <a:prstGeom prst="rect">
            <a:avLst/>
          </a:prstGeom>
        </p:spPr>
      </p:pic>
    </p:spTree>
    <p:extLst>
      <p:ext uri="{BB962C8B-B14F-4D97-AF65-F5344CB8AC3E}">
        <p14:creationId xmlns:p14="http://schemas.microsoft.com/office/powerpoint/2010/main" val="6604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046480" y="1617448"/>
            <a:ext cx="2602612" cy="1346985"/>
            <a:chOff x="1236324" y="2082015"/>
            <a:chExt cx="2956799"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673444" y="2533125"/>
              <a:ext cx="2519679" cy="615553"/>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31F20"/>
                  </a:solidFill>
                  <a:effectLst/>
                  <a:uLnTx/>
                  <a:uFillTx/>
                  <a:latin typeface="Cambria"/>
                  <a:ea typeface="+mn-ea"/>
                  <a:cs typeface="+mn-cs"/>
                </a:rPr>
                <a:t>Ra-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đa</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23" name="TextBox 23"/>
          <p:cNvSpPr txBox="1"/>
          <p:nvPr/>
        </p:nvSpPr>
        <p:spPr>
          <a:xfrm>
            <a:off x="3891280" y="1529582"/>
            <a:ext cx="7132320" cy="1661993"/>
          </a:xfrm>
          <a:prstGeom prst="rect">
            <a:avLst/>
          </a:prstGeom>
        </p:spPr>
        <p:txBody>
          <a:bodyPr wrap="square" lIns="0" tIns="0" rIns="0" bIns="0" rtlCol="0" anchor="t">
            <a:spAutoFit/>
          </a:bodyPr>
          <a:lstStyle/>
          <a:p>
            <a:pPr lvl="0" algn="just"/>
            <a:r>
              <a:rPr lang="en-US" sz="3600" dirty="0" err="1">
                <a:solidFill>
                  <a:srgbClr val="231F20"/>
                </a:solidFill>
                <a:latin typeface="Cambria"/>
              </a:rPr>
              <a:t>máy</a:t>
            </a:r>
            <a:r>
              <a:rPr lang="en-US" sz="3600" dirty="0">
                <a:solidFill>
                  <a:srgbClr val="231F20"/>
                </a:solidFill>
                <a:latin typeface="Cambria"/>
              </a:rPr>
              <a:t> </a:t>
            </a:r>
            <a:r>
              <a:rPr lang="en-US" sz="3600" dirty="0" err="1">
                <a:solidFill>
                  <a:srgbClr val="231F20"/>
                </a:solidFill>
                <a:latin typeface="Cambria"/>
              </a:rPr>
              <a:t>xác</a:t>
            </a:r>
            <a:r>
              <a:rPr lang="en-US" sz="3600" dirty="0">
                <a:solidFill>
                  <a:srgbClr val="231F20"/>
                </a:solidFill>
                <a:latin typeface="Cambria"/>
              </a:rPr>
              <a:t> </a:t>
            </a:r>
            <a:r>
              <a:rPr lang="en-US" sz="3600" dirty="0" err="1">
                <a:solidFill>
                  <a:srgbClr val="231F20"/>
                </a:solidFill>
                <a:latin typeface="Cambria"/>
              </a:rPr>
              <a:t>định</a:t>
            </a:r>
            <a:r>
              <a:rPr lang="en-US" sz="3600" dirty="0">
                <a:solidFill>
                  <a:srgbClr val="231F20"/>
                </a:solidFill>
                <a:latin typeface="Cambria"/>
              </a:rPr>
              <a:t> </a:t>
            </a:r>
            <a:r>
              <a:rPr lang="en-US" sz="3600" dirty="0" err="1">
                <a:solidFill>
                  <a:srgbClr val="231F20"/>
                </a:solidFill>
                <a:latin typeface="Cambria"/>
              </a:rPr>
              <a:t>vị</a:t>
            </a:r>
            <a:r>
              <a:rPr lang="en-US" sz="3600" dirty="0">
                <a:solidFill>
                  <a:srgbClr val="231F20"/>
                </a:solidFill>
                <a:latin typeface="Cambria"/>
              </a:rPr>
              <a:t> </a:t>
            </a:r>
            <a:r>
              <a:rPr lang="en-US" sz="3600" dirty="0" err="1">
                <a:solidFill>
                  <a:srgbClr val="231F20"/>
                </a:solidFill>
                <a:latin typeface="Cambria"/>
              </a:rPr>
              <a:t>trí</a:t>
            </a:r>
            <a:r>
              <a:rPr lang="en-US" sz="3600" dirty="0">
                <a:solidFill>
                  <a:srgbClr val="231F20"/>
                </a:solidFill>
                <a:latin typeface="Cambria"/>
              </a:rPr>
              <a:t> </a:t>
            </a:r>
            <a:r>
              <a:rPr lang="en-US" sz="3600" dirty="0" err="1">
                <a:solidFill>
                  <a:srgbClr val="231F20"/>
                </a:solidFill>
                <a:latin typeface="Cambria"/>
              </a:rPr>
              <a:t>và</a:t>
            </a:r>
            <a:r>
              <a:rPr lang="en-US" sz="3600" dirty="0">
                <a:solidFill>
                  <a:srgbClr val="231F20"/>
                </a:solidFill>
                <a:latin typeface="Cambria"/>
              </a:rPr>
              <a:t> </a:t>
            </a:r>
            <a:r>
              <a:rPr lang="en-US" sz="3600" dirty="0" err="1">
                <a:solidFill>
                  <a:srgbClr val="231F20"/>
                </a:solidFill>
                <a:latin typeface="Cambria"/>
              </a:rPr>
              <a:t>khoảng</a:t>
            </a:r>
            <a:r>
              <a:rPr lang="en-US" sz="3600" dirty="0">
                <a:solidFill>
                  <a:srgbClr val="231F20"/>
                </a:solidFill>
                <a:latin typeface="Cambria"/>
              </a:rPr>
              <a:t> </a:t>
            </a:r>
            <a:r>
              <a:rPr lang="en-US" sz="3600" dirty="0" err="1">
                <a:solidFill>
                  <a:srgbClr val="231F20"/>
                </a:solidFill>
                <a:latin typeface="Cambria"/>
              </a:rPr>
              <a:t>cách</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cần</a:t>
            </a:r>
            <a:r>
              <a:rPr lang="en-US" sz="3600" dirty="0">
                <a:solidFill>
                  <a:srgbClr val="231F20"/>
                </a:solidFill>
                <a:latin typeface="Cambria"/>
              </a:rPr>
              <a:t> </a:t>
            </a:r>
            <a:r>
              <a:rPr lang="en-US" sz="3600" dirty="0" err="1">
                <a:solidFill>
                  <a:srgbClr val="231F20"/>
                </a:solidFill>
                <a:latin typeface="Cambria"/>
              </a:rPr>
              <a:t>phát</a:t>
            </a:r>
            <a:r>
              <a:rPr lang="en-US" sz="3600" dirty="0">
                <a:solidFill>
                  <a:srgbClr val="231F20"/>
                </a:solidFill>
                <a:latin typeface="Cambria"/>
              </a:rPr>
              <a:t> </a:t>
            </a:r>
            <a:r>
              <a:rPr lang="en-US" sz="3600" dirty="0" err="1">
                <a:solidFill>
                  <a:srgbClr val="231F20"/>
                </a:solidFill>
                <a:latin typeface="Cambria"/>
              </a:rPr>
              <a:t>hiện</a:t>
            </a:r>
            <a:r>
              <a:rPr lang="en-US" sz="3600" dirty="0">
                <a:solidFill>
                  <a:srgbClr val="231F20"/>
                </a:solidFill>
                <a:latin typeface="Cambria"/>
              </a:rPr>
              <a:t> </a:t>
            </a:r>
            <a:r>
              <a:rPr lang="en-US" sz="3600" dirty="0" err="1">
                <a:solidFill>
                  <a:srgbClr val="231F20"/>
                </a:solidFill>
                <a:latin typeface="Cambria"/>
              </a:rPr>
              <a:t>bằng</a:t>
            </a:r>
            <a:r>
              <a:rPr lang="en-US" sz="3600" dirty="0">
                <a:solidFill>
                  <a:srgbClr val="231F20"/>
                </a:solidFill>
                <a:latin typeface="Cambria"/>
              </a:rPr>
              <a:t> </a:t>
            </a:r>
            <a:r>
              <a:rPr lang="en-US" sz="3600" dirty="0" err="1">
                <a:solidFill>
                  <a:srgbClr val="231F20"/>
                </a:solidFill>
                <a:latin typeface="Cambria"/>
              </a:rPr>
              <a:t>sự</a:t>
            </a:r>
            <a:r>
              <a:rPr lang="en-US" sz="3600" dirty="0">
                <a:solidFill>
                  <a:srgbClr val="231F20"/>
                </a:solidFill>
                <a:latin typeface="Cambria"/>
              </a:rPr>
              <a:t> </a:t>
            </a:r>
            <a:r>
              <a:rPr lang="en-US" sz="3600" dirty="0" err="1">
                <a:solidFill>
                  <a:srgbClr val="231F20"/>
                </a:solidFill>
                <a:latin typeface="Cambria"/>
              </a:rPr>
              <a:t>phản</a:t>
            </a:r>
            <a:r>
              <a:rPr lang="en-US" sz="3600" dirty="0">
                <a:solidFill>
                  <a:srgbClr val="231F20"/>
                </a:solidFill>
                <a:latin typeface="Cambria"/>
              </a:rPr>
              <a:t> </a:t>
            </a:r>
            <a:r>
              <a:rPr lang="en-US" sz="3600" dirty="0" err="1">
                <a:solidFill>
                  <a:srgbClr val="231F20"/>
                </a:solidFill>
                <a:latin typeface="Cambria"/>
              </a:rPr>
              <a:t>xạ</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sóng</a:t>
            </a:r>
            <a:r>
              <a:rPr lang="en-US" sz="3600" dirty="0">
                <a:solidFill>
                  <a:srgbClr val="231F20"/>
                </a:solidFill>
                <a:latin typeface="Cambria"/>
              </a:rPr>
              <a:t> radio </a:t>
            </a:r>
            <a:r>
              <a:rPr lang="en-US" sz="3600" dirty="0" err="1">
                <a:solidFill>
                  <a:srgbClr val="231F20"/>
                </a:solidFill>
                <a:latin typeface="Cambria"/>
              </a:rPr>
              <a:t>khi</a:t>
            </a:r>
            <a:r>
              <a:rPr lang="en-US" sz="3600" dirty="0">
                <a:solidFill>
                  <a:srgbClr val="231F20"/>
                </a:solidFill>
                <a:latin typeface="Cambria"/>
              </a:rPr>
              <a:t> </a:t>
            </a:r>
            <a:r>
              <a:rPr lang="en-US" sz="3600" dirty="0" err="1">
                <a:solidFill>
                  <a:srgbClr val="231F20"/>
                </a:solidFill>
                <a:latin typeface="Cambria"/>
              </a:rPr>
              <a:t>gặp</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đó</a:t>
            </a:r>
            <a:r>
              <a:rPr lang="en-US" sz="3600" dirty="0">
                <a:solidFill>
                  <a:srgbClr val="231F20"/>
                </a:solidFill>
                <a:latin typeface="Cambria"/>
              </a:rPr>
              <a: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756953" y="357575"/>
            <a:ext cx="4962574" cy="1457070"/>
          </a:xfrm>
          <a:prstGeom prst="rect">
            <a:avLst/>
          </a:prstGeom>
        </p:spPr>
      </p:pic>
      <p:sp>
        <p:nvSpPr>
          <p:cNvPr id="2" name="AutoShape 2" descr="Radar là gì? Cấu tạo, nguyên lý hoạt động và ứng dụng">
            <a:extLst>
              <a:ext uri="{FF2B5EF4-FFF2-40B4-BE49-F238E27FC236}">
                <a16:creationId xmlns:a16="http://schemas.microsoft.com/office/drawing/2014/main" id="{5240A94B-EA0E-BFAB-0B3C-7490401400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adar là gì? Cấu tạo, nguyên lý hoạt động và ứng dụng">
            <a:extLst>
              <a:ext uri="{FF2B5EF4-FFF2-40B4-BE49-F238E27FC236}">
                <a16:creationId xmlns:a16="http://schemas.microsoft.com/office/drawing/2014/main" id="{34953E6F-A9C0-832A-ACF1-C7D65BC06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520" y="3354492"/>
            <a:ext cx="4523740" cy="30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D48311-153A-29E2-DC41-974A8D108018}"/>
              </a:ext>
            </a:extLst>
          </p:cNvPr>
          <p:cNvGrpSpPr/>
          <p:nvPr/>
        </p:nvGrpSpPr>
        <p:grpSpPr>
          <a:xfrm>
            <a:off x="162560" y="1978339"/>
            <a:ext cx="6326163" cy="3322163"/>
            <a:chOff x="390828" y="1959068"/>
            <a:chExt cx="7592255" cy="3322163"/>
          </a:xfrm>
        </p:grpSpPr>
        <p:sp>
          <p:nvSpPr>
            <p:cNvPr id="3" name="Rectangle: Rounded Corners 4">
              <a:extLst>
                <a:ext uri="{FF2B5EF4-FFF2-40B4-BE49-F238E27FC236}">
                  <a16:creationId xmlns:a16="http://schemas.microsoft.com/office/drawing/2014/main" id="{B310B37C-AC0C-EE05-B601-72D6889F8A10}"/>
                </a:ext>
              </a:extLst>
            </p:cNvPr>
            <p:cNvSpPr/>
            <p:nvPr/>
          </p:nvSpPr>
          <p:spPr>
            <a:xfrm>
              <a:off x="431199" y="2212312"/>
              <a:ext cx="7551884" cy="3068919"/>
            </a:xfrm>
            <a:custGeom>
              <a:avLst/>
              <a:gdLst>
                <a:gd name="connsiteX0" fmla="*/ 0 w 7551884"/>
                <a:gd name="connsiteY0" fmla="*/ 619062 h 3068919"/>
                <a:gd name="connsiteX1" fmla="*/ 619062 w 7551884"/>
                <a:gd name="connsiteY1" fmla="*/ 0 h 3068919"/>
                <a:gd name="connsiteX2" fmla="*/ 1187300 w 7551884"/>
                <a:gd name="connsiteY2" fmla="*/ 0 h 3068919"/>
                <a:gd name="connsiteX3" fmla="*/ 1629264 w 7551884"/>
                <a:gd name="connsiteY3" fmla="*/ 0 h 3068919"/>
                <a:gd name="connsiteX4" fmla="*/ 2071227 w 7551884"/>
                <a:gd name="connsiteY4" fmla="*/ 0 h 3068919"/>
                <a:gd name="connsiteX5" fmla="*/ 2513190 w 7551884"/>
                <a:gd name="connsiteY5" fmla="*/ 0 h 3068919"/>
                <a:gd name="connsiteX6" fmla="*/ 3144566 w 7551884"/>
                <a:gd name="connsiteY6" fmla="*/ 0 h 3068919"/>
                <a:gd name="connsiteX7" fmla="*/ 3775942 w 7551884"/>
                <a:gd name="connsiteY7" fmla="*/ 0 h 3068919"/>
                <a:gd name="connsiteX8" fmla="*/ 4407318 w 7551884"/>
                <a:gd name="connsiteY8" fmla="*/ 0 h 3068919"/>
                <a:gd name="connsiteX9" fmla="*/ 5164969 w 7551884"/>
                <a:gd name="connsiteY9" fmla="*/ 0 h 3068919"/>
                <a:gd name="connsiteX10" fmla="*/ 5796345 w 7551884"/>
                <a:gd name="connsiteY10" fmla="*/ 0 h 3068919"/>
                <a:gd name="connsiteX11" fmla="*/ 6932822 w 7551884"/>
                <a:gd name="connsiteY11" fmla="*/ 0 h 3068919"/>
                <a:gd name="connsiteX12" fmla="*/ 7551884 w 7551884"/>
                <a:gd name="connsiteY12" fmla="*/ 619062 h 3068919"/>
                <a:gd name="connsiteX13" fmla="*/ 7551884 w 7551884"/>
                <a:gd name="connsiteY13" fmla="*/ 1229327 h 3068919"/>
                <a:gd name="connsiteX14" fmla="*/ 7551884 w 7551884"/>
                <a:gd name="connsiteY14" fmla="*/ 1821284 h 3068919"/>
                <a:gd name="connsiteX15" fmla="*/ 7551884 w 7551884"/>
                <a:gd name="connsiteY15" fmla="*/ 2449857 h 3068919"/>
                <a:gd name="connsiteX16" fmla="*/ 6932822 w 7551884"/>
                <a:gd name="connsiteY16" fmla="*/ 3068919 h 3068919"/>
                <a:gd name="connsiteX17" fmla="*/ 6301446 w 7551884"/>
                <a:gd name="connsiteY17" fmla="*/ 3068919 h 3068919"/>
                <a:gd name="connsiteX18" fmla="*/ 5543795 w 7551884"/>
                <a:gd name="connsiteY18" fmla="*/ 3068919 h 3068919"/>
                <a:gd name="connsiteX19" fmla="*/ 4912419 w 7551884"/>
                <a:gd name="connsiteY19" fmla="*/ 3068919 h 3068919"/>
                <a:gd name="connsiteX20" fmla="*/ 4344180 w 7551884"/>
                <a:gd name="connsiteY20" fmla="*/ 3068919 h 3068919"/>
                <a:gd name="connsiteX21" fmla="*/ 3649667 w 7551884"/>
                <a:gd name="connsiteY21" fmla="*/ 3068919 h 3068919"/>
                <a:gd name="connsiteX22" fmla="*/ 3018291 w 7551884"/>
                <a:gd name="connsiteY22" fmla="*/ 3068919 h 3068919"/>
                <a:gd name="connsiteX23" fmla="*/ 2450052 w 7551884"/>
                <a:gd name="connsiteY23" fmla="*/ 3068919 h 3068919"/>
                <a:gd name="connsiteX24" fmla="*/ 2008089 w 7551884"/>
                <a:gd name="connsiteY24" fmla="*/ 3068919 h 3068919"/>
                <a:gd name="connsiteX25" fmla="*/ 1439851 w 7551884"/>
                <a:gd name="connsiteY25" fmla="*/ 3068919 h 3068919"/>
                <a:gd name="connsiteX26" fmla="*/ 619062 w 7551884"/>
                <a:gd name="connsiteY26" fmla="*/ 3068919 h 3068919"/>
                <a:gd name="connsiteX27" fmla="*/ 0 w 7551884"/>
                <a:gd name="connsiteY27" fmla="*/ 2449857 h 3068919"/>
                <a:gd name="connsiteX28" fmla="*/ 0 w 7551884"/>
                <a:gd name="connsiteY28" fmla="*/ 1894516 h 3068919"/>
                <a:gd name="connsiteX29" fmla="*/ 0 w 7551884"/>
                <a:gd name="connsiteY29" fmla="*/ 1247635 h 3068919"/>
                <a:gd name="connsiteX30" fmla="*/ 0 w 7551884"/>
                <a:gd name="connsiteY30"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51884" h="3068919" fill="none" extrusionOk="0">
                  <a:moveTo>
                    <a:pt x="0" y="619062"/>
                  </a:moveTo>
                  <a:cubicBezTo>
                    <a:pt x="54179" y="339615"/>
                    <a:pt x="317354" y="-47389"/>
                    <a:pt x="619062" y="0"/>
                  </a:cubicBezTo>
                  <a:cubicBezTo>
                    <a:pt x="899349" y="-21292"/>
                    <a:pt x="1044006" y="4755"/>
                    <a:pt x="1187300" y="0"/>
                  </a:cubicBezTo>
                  <a:cubicBezTo>
                    <a:pt x="1330594" y="-4755"/>
                    <a:pt x="1462438" y="5014"/>
                    <a:pt x="1629264" y="0"/>
                  </a:cubicBezTo>
                  <a:cubicBezTo>
                    <a:pt x="1796090" y="-5014"/>
                    <a:pt x="1960266" y="-10738"/>
                    <a:pt x="2071227" y="0"/>
                  </a:cubicBezTo>
                  <a:cubicBezTo>
                    <a:pt x="2182188" y="10738"/>
                    <a:pt x="2370526" y="-4972"/>
                    <a:pt x="2513190" y="0"/>
                  </a:cubicBezTo>
                  <a:cubicBezTo>
                    <a:pt x="2655854" y="4972"/>
                    <a:pt x="2945859" y="5032"/>
                    <a:pt x="3144566" y="0"/>
                  </a:cubicBezTo>
                  <a:cubicBezTo>
                    <a:pt x="3343273" y="-5032"/>
                    <a:pt x="3634821" y="-22682"/>
                    <a:pt x="3775942" y="0"/>
                  </a:cubicBezTo>
                  <a:cubicBezTo>
                    <a:pt x="3917063" y="22682"/>
                    <a:pt x="4093239" y="-24478"/>
                    <a:pt x="4407318" y="0"/>
                  </a:cubicBezTo>
                  <a:cubicBezTo>
                    <a:pt x="4721397" y="24478"/>
                    <a:pt x="4962088" y="3173"/>
                    <a:pt x="5164969" y="0"/>
                  </a:cubicBezTo>
                  <a:cubicBezTo>
                    <a:pt x="5367850" y="-3173"/>
                    <a:pt x="5660053" y="14330"/>
                    <a:pt x="5796345" y="0"/>
                  </a:cubicBezTo>
                  <a:cubicBezTo>
                    <a:pt x="5932637" y="-14330"/>
                    <a:pt x="6394708" y="407"/>
                    <a:pt x="6932822" y="0"/>
                  </a:cubicBezTo>
                  <a:cubicBezTo>
                    <a:pt x="7267913" y="-14378"/>
                    <a:pt x="7486649" y="328492"/>
                    <a:pt x="7551884" y="619062"/>
                  </a:cubicBezTo>
                  <a:cubicBezTo>
                    <a:pt x="7532667" y="858982"/>
                    <a:pt x="7566618" y="1100570"/>
                    <a:pt x="7551884" y="1229327"/>
                  </a:cubicBezTo>
                  <a:cubicBezTo>
                    <a:pt x="7537150" y="1358085"/>
                    <a:pt x="7545011" y="1659006"/>
                    <a:pt x="7551884" y="1821284"/>
                  </a:cubicBezTo>
                  <a:cubicBezTo>
                    <a:pt x="7558757" y="1983562"/>
                    <a:pt x="7552533" y="2244917"/>
                    <a:pt x="7551884" y="2449857"/>
                  </a:cubicBezTo>
                  <a:cubicBezTo>
                    <a:pt x="7596770" y="2840672"/>
                    <a:pt x="7336545" y="3082697"/>
                    <a:pt x="6932822" y="3068919"/>
                  </a:cubicBezTo>
                  <a:cubicBezTo>
                    <a:pt x="6775614" y="3069973"/>
                    <a:pt x="6598190" y="3039124"/>
                    <a:pt x="6301446" y="3068919"/>
                  </a:cubicBezTo>
                  <a:cubicBezTo>
                    <a:pt x="6004702" y="3098714"/>
                    <a:pt x="5710798" y="3074652"/>
                    <a:pt x="5543795" y="3068919"/>
                  </a:cubicBezTo>
                  <a:cubicBezTo>
                    <a:pt x="5376792" y="3063186"/>
                    <a:pt x="5203873" y="3096968"/>
                    <a:pt x="4912419" y="3068919"/>
                  </a:cubicBezTo>
                  <a:cubicBezTo>
                    <a:pt x="4620965" y="3040870"/>
                    <a:pt x="4612019" y="3068359"/>
                    <a:pt x="4344180" y="3068919"/>
                  </a:cubicBezTo>
                  <a:cubicBezTo>
                    <a:pt x="4076341" y="3069479"/>
                    <a:pt x="3848453" y="3090602"/>
                    <a:pt x="3649667" y="3068919"/>
                  </a:cubicBezTo>
                  <a:cubicBezTo>
                    <a:pt x="3450881" y="3047236"/>
                    <a:pt x="3197307" y="3095304"/>
                    <a:pt x="3018291" y="3068919"/>
                  </a:cubicBezTo>
                  <a:cubicBezTo>
                    <a:pt x="2839275" y="3042534"/>
                    <a:pt x="2639038" y="3086616"/>
                    <a:pt x="2450052" y="3068919"/>
                  </a:cubicBezTo>
                  <a:cubicBezTo>
                    <a:pt x="2261066" y="3051222"/>
                    <a:pt x="2108878" y="3066507"/>
                    <a:pt x="2008089" y="3068919"/>
                  </a:cubicBezTo>
                  <a:cubicBezTo>
                    <a:pt x="1907300" y="3071331"/>
                    <a:pt x="1558747" y="3055937"/>
                    <a:pt x="1439851" y="3068919"/>
                  </a:cubicBezTo>
                  <a:cubicBezTo>
                    <a:pt x="1320955" y="3081901"/>
                    <a:pt x="807675" y="3045125"/>
                    <a:pt x="619062" y="3068919"/>
                  </a:cubicBezTo>
                  <a:cubicBezTo>
                    <a:pt x="238551" y="3017640"/>
                    <a:pt x="34921" y="2824994"/>
                    <a:pt x="0" y="2449857"/>
                  </a:cubicBezTo>
                  <a:cubicBezTo>
                    <a:pt x="-15221" y="2194138"/>
                    <a:pt x="8879" y="2030063"/>
                    <a:pt x="0" y="1894516"/>
                  </a:cubicBezTo>
                  <a:cubicBezTo>
                    <a:pt x="-8879" y="1758969"/>
                    <a:pt x="-3852" y="1392228"/>
                    <a:pt x="0" y="1247635"/>
                  </a:cubicBezTo>
                  <a:cubicBezTo>
                    <a:pt x="3852" y="1103042"/>
                    <a:pt x="-11573" y="933129"/>
                    <a:pt x="0" y="619062"/>
                  </a:cubicBezTo>
                  <a:close/>
                </a:path>
                <a:path w="7551884" h="3068919" stroke="0" extrusionOk="0">
                  <a:moveTo>
                    <a:pt x="0" y="619062"/>
                  </a:moveTo>
                  <a:cubicBezTo>
                    <a:pt x="1869" y="334327"/>
                    <a:pt x="288241" y="19796"/>
                    <a:pt x="619062" y="0"/>
                  </a:cubicBezTo>
                  <a:cubicBezTo>
                    <a:pt x="855549" y="10213"/>
                    <a:pt x="1063050" y="6461"/>
                    <a:pt x="1313576" y="0"/>
                  </a:cubicBezTo>
                  <a:cubicBezTo>
                    <a:pt x="1564102" y="-6461"/>
                    <a:pt x="1638555" y="22398"/>
                    <a:pt x="1818676" y="0"/>
                  </a:cubicBezTo>
                  <a:cubicBezTo>
                    <a:pt x="1998797" y="-22398"/>
                    <a:pt x="2142331" y="5049"/>
                    <a:pt x="2323777" y="0"/>
                  </a:cubicBezTo>
                  <a:cubicBezTo>
                    <a:pt x="2505223" y="-5049"/>
                    <a:pt x="2878499" y="-33602"/>
                    <a:pt x="3018291" y="0"/>
                  </a:cubicBezTo>
                  <a:cubicBezTo>
                    <a:pt x="3158083" y="33602"/>
                    <a:pt x="3412272" y="-26316"/>
                    <a:pt x="3586529" y="0"/>
                  </a:cubicBezTo>
                  <a:cubicBezTo>
                    <a:pt x="3760786" y="26316"/>
                    <a:pt x="4109217" y="1093"/>
                    <a:pt x="4344180" y="0"/>
                  </a:cubicBezTo>
                  <a:cubicBezTo>
                    <a:pt x="4579143" y="-1093"/>
                    <a:pt x="4881772" y="7593"/>
                    <a:pt x="5101832" y="0"/>
                  </a:cubicBezTo>
                  <a:cubicBezTo>
                    <a:pt x="5321892" y="-7593"/>
                    <a:pt x="5533643" y="-811"/>
                    <a:pt x="5796345" y="0"/>
                  </a:cubicBezTo>
                  <a:cubicBezTo>
                    <a:pt x="6059047" y="811"/>
                    <a:pt x="6178445" y="8300"/>
                    <a:pt x="6301446" y="0"/>
                  </a:cubicBezTo>
                  <a:cubicBezTo>
                    <a:pt x="6424447" y="-8300"/>
                    <a:pt x="6623579" y="-19323"/>
                    <a:pt x="6932822" y="0"/>
                  </a:cubicBezTo>
                  <a:cubicBezTo>
                    <a:pt x="7278802" y="-26694"/>
                    <a:pt x="7571947" y="281357"/>
                    <a:pt x="7551884" y="619062"/>
                  </a:cubicBezTo>
                  <a:cubicBezTo>
                    <a:pt x="7539797" y="778949"/>
                    <a:pt x="7535639" y="963350"/>
                    <a:pt x="7551884" y="1192711"/>
                  </a:cubicBezTo>
                  <a:cubicBezTo>
                    <a:pt x="7568129" y="1422072"/>
                    <a:pt x="7546055" y="1605047"/>
                    <a:pt x="7551884" y="1766360"/>
                  </a:cubicBezTo>
                  <a:cubicBezTo>
                    <a:pt x="7557713" y="1927673"/>
                    <a:pt x="7540367" y="2258031"/>
                    <a:pt x="7551884" y="2449857"/>
                  </a:cubicBezTo>
                  <a:cubicBezTo>
                    <a:pt x="7627376" y="2808887"/>
                    <a:pt x="7197132" y="3043238"/>
                    <a:pt x="6932822" y="3068919"/>
                  </a:cubicBezTo>
                  <a:cubicBezTo>
                    <a:pt x="6798142" y="3069108"/>
                    <a:pt x="6594149" y="3048039"/>
                    <a:pt x="6427721" y="3068919"/>
                  </a:cubicBezTo>
                  <a:cubicBezTo>
                    <a:pt x="6261293" y="3089799"/>
                    <a:pt x="5888159" y="3101342"/>
                    <a:pt x="5670070" y="3068919"/>
                  </a:cubicBezTo>
                  <a:cubicBezTo>
                    <a:pt x="5451981" y="3036496"/>
                    <a:pt x="5313654" y="3052203"/>
                    <a:pt x="4975556" y="3068919"/>
                  </a:cubicBezTo>
                  <a:cubicBezTo>
                    <a:pt x="4637458" y="3085635"/>
                    <a:pt x="4566824" y="3095172"/>
                    <a:pt x="4407318" y="3068919"/>
                  </a:cubicBezTo>
                  <a:cubicBezTo>
                    <a:pt x="4247812" y="3042666"/>
                    <a:pt x="4100962" y="3046184"/>
                    <a:pt x="3902217" y="3068919"/>
                  </a:cubicBezTo>
                  <a:cubicBezTo>
                    <a:pt x="3703472" y="3091654"/>
                    <a:pt x="3577201" y="3060519"/>
                    <a:pt x="3397116" y="3068919"/>
                  </a:cubicBezTo>
                  <a:cubicBezTo>
                    <a:pt x="3217031" y="3077319"/>
                    <a:pt x="2973195" y="3101539"/>
                    <a:pt x="2639465" y="3068919"/>
                  </a:cubicBezTo>
                  <a:cubicBezTo>
                    <a:pt x="2305735" y="3036299"/>
                    <a:pt x="2227059" y="3043128"/>
                    <a:pt x="2071227" y="3068919"/>
                  </a:cubicBezTo>
                  <a:cubicBezTo>
                    <a:pt x="1915395" y="3094710"/>
                    <a:pt x="1630363" y="3093215"/>
                    <a:pt x="1313576" y="3068919"/>
                  </a:cubicBezTo>
                  <a:cubicBezTo>
                    <a:pt x="996789" y="3044623"/>
                    <a:pt x="817568" y="3053778"/>
                    <a:pt x="619062" y="3068919"/>
                  </a:cubicBezTo>
                  <a:cubicBezTo>
                    <a:pt x="306332" y="3104760"/>
                    <a:pt x="-36798" y="2722804"/>
                    <a:pt x="0" y="2449857"/>
                  </a:cubicBezTo>
                  <a:cubicBezTo>
                    <a:pt x="-3324" y="2310135"/>
                    <a:pt x="6287" y="2098118"/>
                    <a:pt x="0" y="1839592"/>
                  </a:cubicBezTo>
                  <a:cubicBezTo>
                    <a:pt x="-6287" y="1581067"/>
                    <a:pt x="-22645" y="1474260"/>
                    <a:pt x="0" y="1265943"/>
                  </a:cubicBezTo>
                  <a:cubicBezTo>
                    <a:pt x="22645" y="1057626"/>
                    <a:pt x="-10305" y="899344"/>
                    <a:pt x="0" y="61906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grpSp>
          <p:nvGrpSpPr>
            <p:cNvPr id="4" name="Group 3">
              <a:extLst>
                <a:ext uri="{FF2B5EF4-FFF2-40B4-BE49-F238E27FC236}">
                  <a16:creationId xmlns:a16="http://schemas.microsoft.com/office/drawing/2014/main" id="{03CD6489-0EDC-A65C-6674-A6DD00D60E86}"/>
                </a:ext>
              </a:extLst>
            </p:cNvPr>
            <p:cNvGrpSpPr/>
            <p:nvPr/>
          </p:nvGrpSpPr>
          <p:grpSpPr>
            <a:xfrm>
              <a:off x="2478135" y="1959068"/>
              <a:ext cx="3048179" cy="798448"/>
              <a:chOff x="1681484" y="1519310"/>
              <a:chExt cx="3048179" cy="798448"/>
            </a:xfrm>
          </p:grpSpPr>
          <p:pic>
            <p:nvPicPr>
              <p:cNvPr id="16" name="Picture 15" descr="Shape, rectangle&#10;&#10;Description automatically generated">
                <a:extLst>
                  <a:ext uri="{FF2B5EF4-FFF2-40B4-BE49-F238E27FC236}">
                    <a16:creationId xmlns:a16="http://schemas.microsoft.com/office/drawing/2014/main" id="{CF5CA19A-D4F6-9C55-A01C-AA90E9734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4" y="1532928"/>
                <a:ext cx="2978130" cy="784830"/>
              </a:xfrm>
              <a:prstGeom prst="rect">
                <a:avLst/>
              </a:prstGeom>
            </p:spPr>
          </p:pic>
          <p:sp>
            <p:nvSpPr>
              <p:cNvPr id="17" name="TextBox 16">
                <a:extLst>
                  <a:ext uri="{FF2B5EF4-FFF2-40B4-BE49-F238E27FC236}">
                    <a16:creationId xmlns:a16="http://schemas.microsoft.com/office/drawing/2014/main" id="{E04B099E-1B89-4C9D-E46D-2A779BE9034F}"/>
                  </a:ext>
                </a:extLst>
              </p:cNvPr>
              <p:cNvSpPr txBox="1"/>
              <p:nvPr/>
            </p:nvSpPr>
            <p:spPr>
              <a:xfrm>
                <a:off x="1784358" y="1519310"/>
                <a:ext cx="294530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Cầu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nvGrpSpPr>
            <p:cNvPr id="5" name="Group 4">
              <a:extLst>
                <a:ext uri="{FF2B5EF4-FFF2-40B4-BE49-F238E27FC236}">
                  <a16:creationId xmlns:a16="http://schemas.microsoft.com/office/drawing/2014/main" id="{20E50214-DFDD-5E37-1489-FBFDD21E6C11}"/>
                </a:ext>
              </a:extLst>
            </p:cNvPr>
            <p:cNvGrpSpPr/>
            <p:nvPr/>
          </p:nvGrpSpPr>
          <p:grpSpPr>
            <a:xfrm>
              <a:off x="390828" y="2447967"/>
              <a:ext cx="7431043" cy="2580903"/>
              <a:chOff x="390828" y="2447967"/>
              <a:chExt cx="7431043" cy="2580903"/>
            </a:xfrm>
          </p:grpSpPr>
          <p:grpSp>
            <p:nvGrpSpPr>
              <p:cNvPr id="6" name="Group 5">
                <a:extLst>
                  <a:ext uri="{FF2B5EF4-FFF2-40B4-BE49-F238E27FC236}">
                    <a16:creationId xmlns:a16="http://schemas.microsoft.com/office/drawing/2014/main" id="{2304C449-CFA2-6E67-802A-5273589C3EED}"/>
                  </a:ext>
                </a:extLst>
              </p:cNvPr>
              <p:cNvGrpSpPr/>
              <p:nvPr/>
            </p:nvGrpSpPr>
            <p:grpSpPr>
              <a:xfrm>
                <a:off x="490202" y="2447967"/>
                <a:ext cx="1194847" cy="1194847"/>
                <a:chOff x="1145146" y="2405567"/>
                <a:chExt cx="1194847" cy="1194847"/>
              </a:xfrm>
            </p:grpSpPr>
            <p:sp>
              <p:nvSpPr>
                <p:cNvPr id="14" name="Rectangle: Rounded Corners 16">
                  <a:extLst>
                    <a:ext uri="{FF2B5EF4-FFF2-40B4-BE49-F238E27FC236}">
                      <a16:creationId xmlns:a16="http://schemas.microsoft.com/office/drawing/2014/main" id="{B40CE16D-7E6A-D27E-6191-AA0153170660}"/>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2" descr="Sticker of Green Check Mark for Indicate Right Choice with Contour Stock  Vector - Illustration of checkmark, decorative: 103229668">
                  <a:extLst>
                    <a:ext uri="{FF2B5EF4-FFF2-40B4-BE49-F238E27FC236}">
                      <a16:creationId xmlns:a16="http://schemas.microsoft.com/office/drawing/2014/main" id="{5D705615-3EF8-2472-A2E2-D8B138A1FF6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C9654138-D668-4DDA-D630-FB47FB8FF8BA}"/>
                  </a:ext>
                </a:extLst>
              </p:cNvPr>
              <p:cNvGrpSpPr/>
              <p:nvPr/>
            </p:nvGrpSpPr>
            <p:grpSpPr>
              <a:xfrm>
                <a:off x="390828" y="3135667"/>
                <a:ext cx="1194847" cy="1194847"/>
                <a:chOff x="1104774" y="2410136"/>
                <a:chExt cx="1194847" cy="1194847"/>
              </a:xfrm>
            </p:grpSpPr>
            <p:sp>
              <p:nvSpPr>
                <p:cNvPr id="12" name="Rectangle: Rounded Corners 19">
                  <a:extLst>
                    <a:ext uri="{FF2B5EF4-FFF2-40B4-BE49-F238E27FC236}">
                      <a16:creationId xmlns:a16="http://schemas.microsoft.com/office/drawing/2014/main" id="{F62592A7-E3FB-1580-6904-A0F0E4A07276}"/>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2" descr="Sticker of Green Check Mark for Indicate Right Choice with Contour Stock  Vector - Illustration of checkmark, decorative: 103229668">
                  <a:extLst>
                    <a:ext uri="{FF2B5EF4-FFF2-40B4-BE49-F238E27FC236}">
                      <a16:creationId xmlns:a16="http://schemas.microsoft.com/office/drawing/2014/main" id="{1C959945-3A16-1B3A-4B70-64E6DDF1B9B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04BF3616-52E9-5B4B-B05E-85D17182A94F}"/>
                  </a:ext>
                </a:extLst>
              </p:cNvPr>
              <p:cNvGrpSpPr/>
              <p:nvPr/>
            </p:nvGrpSpPr>
            <p:grpSpPr>
              <a:xfrm>
                <a:off x="431200" y="3834023"/>
                <a:ext cx="1194847" cy="1194847"/>
                <a:chOff x="1145146" y="2405567"/>
                <a:chExt cx="1194847" cy="1194847"/>
              </a:xfrm>
            </p:grpSpPr>
            <p:sp>
              <p:nvSpPr>
                <p:cNvPr id="10" name="Rectangle: Rounded Corners 22">
                  <a:extLst>
                    <a:ext uri="{FF2B5EF4-FFF2-40B4-BE49-F238E27FC236}">
                      <a16:creationId xmlns:a16="http://schemas.microsoft.com/office/drawing/2014/main" id="{5A9D7F5B-D1F2-2118-6BEA-60ADFE168E07}"/>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2" descr="Sticker of Green Check Mark for Indicate Right Choice with Contour Stock  Vector - Illustration of checkmark, decorative: 103229668">
                  <a:extLst>
                    <a:ext uri="{FF2B5EF4-FFF2-40B4-BE49-F238E27FC236}">
                      <a16:creationId xmlns:a16="http://schemas.microsoft.com/office/drawing/2014/main" id="{A6F94630-A16D-A2FF-82DB-868EF811B5C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E661B07-6939-B652-820D-C0977AB58B0D}"/>
                  </a:ext>
                </a:extLst>
              </p:cNvPr>
              <p:cNvSpPr txBox="1"/>
              <p:nvPr/>
            </p:nvSpPr>
            <p:spPr>
              <a:xfrm>
                <a:off x="988251" y="2757516"/>
                <a:ext cx="6833620" cy="2086725"/>
              </a:xfrm>
              <a:prstGeom prst="rect">
                <a:avLst/>
              </a:prstGeom>
              <a:noFill/>
            </p:spPr>
            <p:txBody>
              <a:bodyPr wrap="square">
                <a:spAutoFit/>
              </a:bodyPr>
              <a:lstStyle/>
              <a:p>
                <a:pPr marL="568325" algn="just">
                  <a:lnSpc>
                    <a:spcPct val="120000"/>
                  </a:lnSpc>
                </a:pPr>
                <a:r>
                  <a:rPr lang="en-US" sz="3600" b="0" i="0" dirty="0" err="1">
                    <a:solidFill>
                      <a:srgbClr val="000000"/>
                    </a:solidFill>
                    <a:effectLst/>
                  </a:rPr>
                  <a:t>Phân</a:t>
                </a:r>
                <a:r>
                  <a:rPr lang="en-US" sz="3600" b="0" i="0" dirty="0">
                    <a:solidFill>
                      <a:srgbClr val="000000"/>
                    </a:solidFill>
                    <a:effectLst/>
                  </a:rPr>
                  <a:t> </a:t>
                </a:r>
                <a:r>
                  <a:rPr lang="en-US" sz="3600" b="0" i="0" dirty="0" err="1">
                    <a:solidFill>
                      <a:srgbClr val="000000"/>
                    </a:solidFill>
                    <a:effectLst/>
                  </a:rPr>
                  <a:t>công</a:t>
                </a:r>
                <a:r>
                  <a:rPr lang="en-US" sz="3600" b="0" i="0" dirty="0">
                    <a:solidFill>
                      <a:srgbClr val="000000"/>
                    </a:solidFill>
                    <a:effectLst/>
                  </a:rPr>
                  <a:t> </a:t>
                </a:r>
                <a:r>
                  <a:rPr lang="en-US" sz="3600" b="0" i="0" dirty="0" err="1">
                    <a:solidFill>
                      <a:srgbClr val="000000"/>
                    </a:solidFill>
                    <a:effectLst/>
                  </a:rPr>
                  <a:t>đọc</a:t>
                </a:r>
                <a:r>
                  <a:rPr lang="en-US" sz="3600" b="0" i="0" dirty="0">
                    <a:solidFill>
                      <a:srgbClr val="000000"/>
                    </a:solidFill>
                    <a:effectLst/>
                  </a:rPr>
                  <a:t> </a:t>
                </a:r>
                <a:r>
                  <a:rPr lang="en-US" sz="3600" b="0" i="0" dirty="0" err="1">
                    <a:solidFill>
                      <a:srgbClr val="000000"/>
                    </a:solidFill>
                    <a:effectLst/>
                  </a:rPr>
                  <a:t>theo</a:t>
                </a:r>
                <a:r>
                  <a:rPr lang="en-US" sz="3600" b="0" i="0" dirty="0">
                    <a:solidFill>
                      <a:srgbClr val="000000"/>
                    </a:solidFill>
                    <a:effectLst/>
                  </a:rPr>
                  <a:t> </a:t>
                </a:r>
                <a:r>
                  <a:rPr lang="en-US" sz="3600" b="0" i="0" dirty="0" err="1">
                    <a:solidFill>
                      <a:srgbClr val="000000"/>
                    </a:solidFill>
                    <a:effectLst/>
                  </a:rPr>
                  <a:t>đoạn</a:t>
                </a:r>
                <a:r>
                  <a:rPr lang="en-US" sz="3600" b="0" i="0" dirty="0">
                    <a:solidFill>
                      <a:srgbClr val="000000"/>
                    </a:solidFill>
                    <a:effectLst/>
                  </a:rPr>
                  <a:t>.</a:t>
                </a:r>
              </a:p>
              <a:p>
                <a:pPr marL="568325" algn="just">
                  <a:lnSpc>
                    <a:spcPct val="120000"/>
                  </a:lnSpc>
                </a:pPr>
                <a:r>
                  <a:rPr lang="en-US" sz="3600" b="0" i="0" dirty="0" err="1">
                    <a:solidFill>
                      <a:srgbClr val="000000"/>
                    </a:solidFill>
                    <a:effectLst/>
                  </a:rPr>
                  <a:t>Tất</a:t>
                </a:r>
                <a:r>
                  <a:rPr lang="en-US" sz="3600" b="0" i="0" dirty="0">
                    <a:solidFill>
                      <a:srgbClr val="000000"/>
                    </a:solidFill>
                    <a:effectLst/>
                  </a:rPr>
                  <a:t> </a:t>
                </a:r>
                <a:r>
                  <a:rPr lang="en-US" sz="3600" b="0" i="0" dirty="0" err="1">
                    <a:solidFill>
                      <a:srgbClr val="000000"/>
                    </a:solidFill>
                    <a:effectLst/>
                  </a:rPr>
                  <a:t>cả</a:t>
                </a:r>
                <a:r>
                  <a:rPr lang="en-US" sz="3600" b="0" i="0" dirty="0">
                    <a:solidFill>
                      <a:srgbClr val="000000"/>
                    </a:solidFill>
                    <a:effectLst/>
                  </a:rPr>
                  <a:t> </a:t>
                </a:r>
                <a:r>
                  <a:rPr lang="en-US" sz="3600" b="0" i="0" dirty="0" err="1">
                    <a:solidFill>
                      <a:srgbClr val="000000"/>
                    </a:solidFill>
                    <a:effectLst/>
                  </a:rPr>
                  <a:t>thành</a:t>
                </a:r>
                <a:r>
                  <a:rPr lang="en-US" sz="3600" b="0" i="0" dirty="0">
                    <a:solidFill>
                      <a:srgbClr val="000000"/>
                    </a:solidFill>
                    <a:effectLst/>
                  </a:rPr>
                  <a:t> </a:t>
                </a:r>
                <a:r>
                  <a:rPr lang="en-US" sz="3600" b="0" i="0" dirty="0" err="1">
                    <a:solidFill>
                      <a:srgbClr val="000000"/>
                    </a:solidFill>
                    <a:effectLst/>
                  </a:rPr>
                  <a:t>viên</a:t>
                </a:r>
                <a:r>
                  <a:rPr lang="en-US" sz="3600" b="0" i="0" dirty="0">
                    <a:solidFill>
                      <a:srgbClr val="000000"/>
                    </a:solidFill>
                    <a:effectLst/>
                  </a:rPr>
                  <a:t> </a:t>
                </a:r>
                <a:r>
                  <a:rPr lang="en-US" sz="3600" b="0" i="0" dirty="0" err="1">
                    <a:solidFill>
                      <a:srgbClr val="000000"/>
                    </a:solidFill>
                    <a:effectLst/>
                  </a:rPr>
                  <a:t>đều</a:t>
                </a:r>
                <a:r>
                  <a:rPr lang="en-US" sz="3600" b="0" i="0" dirty="0">
                    <a:solidFill>
                      <a:srgbClr val="000000"/>
                    </a:solidFill>
                    <a:effectLst/>
                  </a:rPr>
                  <a:t> </a:t>
                </a:r>
                <a:r>
                  <a:rPr lang="en-US" sz="3600" b="0" i="0" dirty="0" err="1">
                    <a:solidFill>
                      <a:srgbClr val="000000"/>
                    </a:solidFill>
                    <a:effectLst/>
                  </a:rPr>
                  <a:t>đọc</a:t>
                </a:r>
                <a:r>
                  <a:rPr lang="en-US" sz="3600" b="0" i="0" dirty="0">
                    <a:solidFill>
                      <a:srgbClr val="000000"/>
                    </a:solidFill>
                    <a:effectLst/>
                  </a:rPr>
                  <a:t>.</a:t>
                </a:r>
              </a:p>
              <a:p>
                <a:pPr marL="568325" algn="just">
                  <a:lnSpc>
                    <a:spcPct val="120000"/>
                  </a:lnSpc>
                </a:pPr>
                <a:r>
                  <a:rPr lang="en-US" sz="3600" dirty="0" err="1">
                    <a:solidFill>
                      <a:srgbClr val="000000"/>
                    </a:solidFill>
                  </a:rPr>
                  <a:t>Giải</a:t>
                </a:r>
                <a:r>
                  <a:rPr lang="en-US" sz="3600" dirty="0">
                    <a:solidFill>
                      <a:srgbClr val="000000"/>
                    </a:solidFill>
                  </a:rPr>
                  <a:t> </a:t>
                </a:r>
                <a:r>
                  <a:rPr lang="en-US" sz="3600" dirty="0" err="1">
                    <a:solidFill>
                      <a:srgbClr val="000000"/>
                    </a:solidFill>
                  </a:rPr>
                  <a:t>nghĩa</a:t>
                </a:r>
                <a:r>
                  <a:rPr lang="en-US" sz="3600" dirty="0">
                    <a:solidFill>
                      <a:srgbClr val="000000"/>
                    </a:solidFill>
                  </a:rPr>
                  <a:t> </a:t>
                </a:r>
                <a:r>
                  <a:rPr lang="en-US" sz="3600" dirty="0" err="1">
                    <a:solidFill>
                      <a:srgbClr val="000000"/>
                    </a:solidFill>
                  </a:rPr>
                  <a:t>từ</a:t>
                </a:r>
                <a:r>
                  <a:rPr lang="en-US" sz="3600" dirty="0">
                    <a:solidFill>
                      <a:srgbClr val="000000"/>
                    </a:solidFill>
                  </a:rPr>
                  <a:t> </a:t>
                </a:r>
                <a:r>
                  <a:rPr lang="en-US" sz="3600" dirty="0" err="1">
                    <a:solidFill>
                      <a:srgbClr val="000000"/>
                    </a:solidFill>
                  </a:rPr>
                  <a:t>cùng</a:t>
                </a:r>
                <a:r>
                  <a:rPr lang="en-US" sz="3600" dirty="0">
                    <a:solidFill>
                      <a:srgbClr val="000000"/>
                    </a:solidFill>
                  </a:rPr>
                  <a:t> </a:t>
                </a:r>
                <a:r>
                  <a:rPr lang="en-US" sz="3600" dirty="0" err="1">
                    <a:solidFill>
                      <a:srgbClr val="000000"/>
                    </a:solidFill>
                  </a:rPr>
                  <a:t>nhau</a:t>
                </a:r>
                <a:r>
                  <a:rPr lang="en-US" sz="3600" dirty="0">
                    <a:solidFill>
                      <a:srgbClr val="000000"/>
                    </a:solidFill>
                  </a:rPr>
                  <a:t>.</a:t>
                </a:r>
                <a:r>
                  <a:rPr lang="en-US" sz="3600" b="0" i="0" dirty="0">
                    <a:solidFill>
                      <a:srgbClr val="000000"/>
                    </a:solidFill>
                    <a:effectLst/>
                  </a:rPr>
                  <a:t> </a:t>
                </a:r>
                <a:endParaRPr lang="vi-VN" sz="3600" b="0" i="0" dirty="0">
                  <a:solidFill>
                    <a:srgbClr val="000000"/>
                  </a:solidFill>
                  <a:effectLst/>
                </a:endParaRPr>
              </a:p>
            </p:txBody>
          </p:sp>
        </p:grpSp>
      </p:grpSp>
      <p:grpSp>
        <p:nvGrpSpPr>
          <p:cNvPr id="18" name="Group 17">
            <a:extLst>
              <a:ext uri="{FF2B5EF4-FFF2-40B4-BE49-F238E27FC236}">
                <a16:creationId xmlns:a16="http://schemas.microsoft.com/office/drawing/2014/main" id="{EEDBEC94-8572-78BF-A976-2340F39F7F22}"/>
              </a:ext>
            </a:extLst>
          </p:cNvPr>
          <p:cNvGrpSpPr/>
          <p:nvPr/>
        </p:nvGrpSpPr>
        <p:grpSpPr>
          <a:xfrm>
            <a:off x="6249698" y="3266869"/>
            <a:ext cx="5779742" cy="3174571"/>
            <a:chOff x="6290338" y="3266869"/>
            <a:chExt cx="5779742" cy="3174571"/>
          </a:xfrm>
        </p:grpSpPr>
        <p:sp>
          <p:nvSpPr>
            <p:cNvPr id="19" name="Rectangle: Rounded Corners 27">
              <a:extLst>
                <a:ext uri="{FF2B5EF4-FFF2-40B4-BE49-F238E27FC236}">
                  <a16:creationId xmlns:a16="http://schemas.microsoft.com/office/drawing/2014/main" id="{30119102-75D8-5598-1EB7-5508F7A9A5DF}"/>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pic>
          <p:nvPicPr>
            <p:cNvPr id="20" name="Picture 19">
              <a:extLst>
                <a:ext uri="{FF2B5EF4-FFF2-40B4-BE49-F238E27FC236}">
                  <a16:creationId xmlns:a16="http://schemas.microsoft.com/office/drawing/2014/main" id="{5CB1B34B-E584-4845-53E3-A437F159DA02}"/>
                </a:ext>
              </a:extLst>
            </p:cNvPr>
            <p:cNvPicPr>
              <a:picLocks noChangeAspect="1"/>
            </p:cNvPicPr>
            <p:nvPr/>
          </p:nvPicPr>
          <p:blipFill rotWithShape="1">
            <a:blip r:embed="rId5"/>
            <a:srcRect t="19779"/>
            <a:stretch/>
          </p:blipFill>
          <p:spPr>
            <a:xfrm>
              <a:off x="6763133" y="4101083"/>
              <a:ext cx="5065398" cy="2044342"/>
            </a:xfrm>
            <a:prstGeom prst="rect">
              <a:avLst/>
            </a:prstGeom>
          </p:spPr>
        </p:pic>
        <p:grpSp>
          <p:nvGrpSpPr>
            <p:cNvPr id="21" name="Group 20">
              <a:extLst>
                <a:ext uri="{FF2B5EF4-FFF2-40B4-BE49-F238E27FC236}">
                  <a16:creationId xmlns:a16="http://schemas.microsoft.com/office/drawing/2014/main" id="{8892258D-3511-662A-F0A3-0C182BA9ADD2}"/>
                </a:ext>
              </a:extLst>
            </p:cNvPr>
            <p:cNvGrpSpPr/>
            <p:nvPr/>
          </p:nvGrpSpPr>
          <p:grpSpPr>
            <a:xfrm>
              <a:off x="6762202" y="3266869"/>
              <a:ext cx="5029522" cy="784830"/>
              <a:chOff x="963950" y="1519310"/>
              <a:chExt cx="5029522" cy="784830"/>
            </a:xfrm>
          </p:grpSpPr>
          <p:pic>
            <p:nvPicPr>
              <p:cNvPr id="22" name="Picture 21" descr="Shape, rectangle&#10;&#10;Description automatically generated">
                <a:extLst>
                  <a:ext uri="{FF2B5EF4-FFF2-40B4-BE49-F238E27FC236}">
                    <a16:creationId xmlns:a16="http://schemas.microsoft.com/office/drawing/2014/main" id="{06A90F28-B36F-3644-D304-64390D8D4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23" name="TextBox 22">
                <a:extLst>
                  <a:ext uri="{FF2B5EF4-FFF2-40B4-BE49-F238E27FC236}">
                    <a16:creationId xmlns:a16="http://schemas.microsoft.com/office/drawing/2014/main" id="{ECDD34D8-6A7E-9B8A-5FA7-F500E7336589}"/>
                  </a:ext>
                </a:extLst>
              </p:cNvPr>
              <p:cNvSpPr txBox="1"/>
              <p:nvPr/>
            </p:nvSpPr>
            <p:spPr>
              <a:xfrm>
                <a:off x="1698973" y="1568694"/>
                <a:ext cx="388788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pic>
        <p:nvPicPr>
          <p:cNvPr id="24" name="Picture 23" descr="A group of people in clothing&#10;&#10;Description automatically generated with low confidence">
            <a:extLst>
              <a:ext uri="{FF2B5EF4-FFF2-40B4-BE49-F238E27FC236}">
                <a16:creationId xmlns:a16="http://schemas.microsoft.com/office/drawing/2014/main" id="{EB3D4E31-CEB6-C654-2EB6-77F909C5B1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25" name="Picture 2" descr="Happy Flower Power Sticker for iOS &amp; Android | GIPHY | Happy flowers, Love  heart gif, Happy stickers">
            <a:extLst>
              <a:ext uri="{FF2B5EF4-FFF2-40B4-BE49-F238E27FC236}">
                <a16:creationId xmlns:a16="http://schemas.microsoft.com/office/drawing/2014/main" id="{D8EE3336-A1DA-6A62-35E6-E79FE86A39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7FA4EDA5-CD4F-6D21-E0F3-CD5A0EC37761}"/>
              </a:ext>
            </a:extLst>
          </p:cNvPr>
          <p:cNvPicPr>
            <a:picLocks noChangeAspect="1"/>
          </p:cNvPicPr>
          <p:nvPr/>
        </p:nvPicPr>
        <p:blipFill>
          <a:blip r:embed="rId8"/>
          <a:stretch>
            <a:fillRect/>
          </a:stretch>
        </p:blipFill>
        <p:spPr>
          <a:xfrm>
            <a:off x="1824851" y="189923"/>
            <a:ext cx="7492633" cy="1816765"/>
          </a:xfrm>
          <a:prstGeom prst="rect">
            <a:avLst/>
          </a:prstGeom>
        </p:spPr>
      </p:pic>
    </p:spTree>
    <p:extLst>
      <p:ext uri="{BB962C8B-B14F-4D97-AF65-F5344CB8AC3E}">
        <p14:creationId xmlns:p14="http://schemas.microsoft.com/office/powerpoint/2010/main" val="35540452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8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68000">
                                          <p:cBhvr additive="base">
                                            <p:cTn id="13" dur="100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8"/>
                                            </p:tgtEl>
                                            <p:attrNameLst>
                                              <p:attrName>ppt_y</p:attrName>
                                            </p:attrNameLst>
                                          </p:cBhvr>
                                          <p:tavLst>
                                            <p:tav tm="0">
                                              <p:val>
                                                <p:strVal val="1+#ppt_h/2"/>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1+#ppt_h/2"/>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A574B6-9D3A-F18E-B0F0-4256CBD6F23D}"/>
              </a:ext>
            </a:extLst>
          </p:cNvPr>
          <p:cNvGrpSpPr/>
          <p:nvPr/>
        </p:nvGrpSpPr>
        <p:grpSpPr>
          <a:xfrm>
            <a:off x="2697606" y="1573300"/>
            <a:ext cx="6692578" cy="3947808"/>
            <a:chOff x="6290338" y="3266869"/>
            <a:chExt cx="5779742" cy="3174571"/>
          </a:xfrm>
        </p:grpSpPr>
        <p:sp>
          <p:nvSpPr>
            <p:cNvPr id="3" name="Rectangle: Rounded Corners 27">
              <a:extLst>
                <a:ext uri="{FF2B5EF4-FFF2-40B4-BE49-F238E27FC236}">
                  <a16:creationId xmlns:a16="http://schemas.microsoft.com/office/drawing/2014/main" id="{D234FA62-99C1-14ED-6D5D-73BE2217C58B}"/>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pic>
          <p:nvPicPr>
            <p:cNvPr id="4" name="Picture 3">
              <a:extLst>
                <a:ext uri="{FF2B5EF4-FFF2-40B4-BE49-F238E27FC236}">
                  <a16:creationId xmlns:a16="http://schemas.microsoft.com/office/drawing/2014/main" id="{504E9403-F7E6-2B78-931D-2FAD9FB7E7FF}"/>
                </a:ext>
              </a:extLst>
            </p:cNvPr>
            <p:cNvPicPr>
              <a:picLocks noChangeAspect="1"/>
            </p:cNvPicPr>
            <p:nvPr/>
          </p:nvPicPr>
          <p:blipFill rotWithShape="1">
            <a:blip r:embed="rId2"/>
            <a:srcRect t="19779"/>
            <a:stretch/>
          </p:blipFill>
          <p:spPr>
            <a:xfrm>
              <a:off x="6763133" y="4101083"/>
              <a:ext cx="5065398" cy="2044342"/>
            </a:xfrm>
            <a:prstGeom prst="rect">
              <a:avLst/>
            </a:prstGeom>
          </p:spPr>
        </p:pic>
        <p:grpSp>
          <p:nvGrpSpPr>
            <p:cNvPr id="5" name="Group 4">
              <a:extLst>
                <a:ext uri="{FF2B5EF4-FFF2-40B4-BE49-F238E27FC236}">
                  <a16:creationId xmlns:a16="http://schemas.microsoft.com/office/drawing/2014/main" id="{166CA0C7-CF34-56AC-FA7F-97F3094BAB31}"/>
                </a:ext>
              </a:extLst>
            </p:cNvPr>
            <p:cNvGrpSpPr/>
            <p:nvPr/>
          </p:nvGrpSpPr>
          <p:grpSpPr>
            <a:xfrm>
              <a:off x="6762202" y="3266869"/>
              <a:ext cx="5029522" cy="784830"/>
              <a:chOff x="963950" y="1519310"/>
              <a:chExt cx="5029522" cy="784830"/>
            </a:xfrm>
          </p:grpSpPr>
          <p:pic>
            <p:nvPicPr>
              <p:cNvPr id="6" name="Picture 5" descr="Shape, rectangle&#10;&#10;Description automatically generated">
                <a:extLst>
                  <a:ext uri="{FF2B5EF4-FFF2-40B4-BE49-F238E27FC236}">
                    <a16:creationId xmlns:a16="http://schemas.microsoft.com/office/drawing/2014/main" id="{5B846259-4484-C462-7580-0BEB45A8B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7" name="TextBox 6">
                <a:extLst>
                  <a:ext uri="{FF2B5EF4-FFF2-40B4-BE49-F238E27FC236}">
                    <a16:creationId xmlns:a16="http://schemas.microsoft.com/office/drawing/2014/main" id="{2AE17941-EA15-ED39-46D9-0D8946A8905E}"/>
                  </a:ext>
                </a:extLst>
              </p:cNvPr>
              <p:cNvSpPr txBox="1"/>
              <p:nvPr/>
            </p:nvSpPr>
            <p:spPr>
              <a:xfrm>
                <a:off x="1698973" y="1568694"/>
                <a:ext cx="388788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pic>
        <p:nvPicPr>
          <p:cNvPr id="8" name="Picture 7" descr="A group of people in clothing&#10;&#10;Description automatically generated with low confidence">
            <a:extLst>
              <a:ext uri="{FF2B5EF4-FFF2-40B4-BE49-F238E27FC236}">
                <a16:creationId xmlns:a16="http://schemas.microsoft.com/office/drawing/2014/main" id="{4869A771-4950-BC3D-D40F-160A0BA36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9" name="Picture 2" descr="Happy Flower Power Sticker for iOS &amp; Android | GIPHY | Happy flowers, Love  heart gif, Happy stickers">
            <a:extLst>
              <a:ext uri="{FF2B5EF4-FFF2-40B4-BE49-F238E27FC236}">
                <a16:creationId xmlns:a16="http://schemas.microsoft.com/office/drawing/2014/main" id="{E950C314-AE46-93F3-FC1F-DE6C7EF534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0" name="Picture 4" descr="A guitar on white background">
            <a:extLst>
              <a:ext uri="{FF2B5EF4-FFF2-40B4-BE49-F238E27FC236}">
                <a16:creationId xmlns:a16="http://schemas.microsoft.com/office/drawing/2014/main" id="{DA252301-9927-0C6C-4AE9-D26CF20DBBB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57953" y="4838600"/>
            <a:ext cx="2581275" cy="2156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15EC7DF-315E-B4F8-8F55-9ECB8D8A839B}"/>
              </a:ext>
            </a:extLst>
          </p:cNvPr>
          <p:cNvPicPr>
            <a:picLocks noChangeAspect="1"/>
          </p:cNvPicPr>
          <p:nvPr/>
        </p:nvPicPr>
        <p:blipFill>
          <a:blip r:embed="rId7"/>
          <a:stretch>
            <a:fillRect/>
          </a:stretch>
        </p:blipFill>
        <p:spPr>
          <a:xfrm>
            <a:off x="2082437" y="222798"/>
            <a:ext cx="7492633" cy="1835055"/>
          </a:xfrm>
          <a:prstGeom prst="rect">
            <a:avLst/>
          </a:prstGeom>
        </p:spPr>
      </p:pic>
    </p:spTree>
    <p:extLst>
      <p:ext uri="{BB962C8B-B14F-4D97-AF65-F5344CB8AC3E}">
        <p14:creationId xmlns:p14="http://schemas.microsoft.com/office/powerpoint/2010/main" val="24816435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F828A9B-620B-7BC7-24C8-8E77DE1B3C9B}"/>
              </a:ext>
            </a:extLst>
          </p:cNvPr>
          <p:cNvPicPr>
            <a:picLocks noChangeAspect="1"/>
          </p:cNvPicPr>
          <p:nvPr/>
        </p:nvPicPr>
        <p:blipFill>
          <a:blip r:embed="rId2"/>
          <a:stretch>
            <a:fillRect/>
          </a:stretch>
        </p:blipFill>
        <p:spPr>
          <a:xfrm>
            <a:off x="4080891" y="2359059"/>
            <a:ext cx="7279255" cy="2139881"/>
          </a:xfrm>
          <a:prstGeom prst="rect">
            <a:avLst/>
          </a:prstGeom>
        </p:spPr>
      </p:pic>
    </p:spTree>
    <p:extLst>
      <p:ext uri="{BB962C8B-B14F-4D97-AF65-F5344CB8AC3E}">
        <p14:creationId xmlns:p14="http://schemas.microsoft.com/office/powerpoint/2010/main" val="386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347601" y="839507"/>
            <a:ext cx="8755656" cy="492443"/>
          </a:xfrm>
          <a:prstGeom prst="rect">
            <a:avLst/>
          </a:prstGeom>
        </p:spPr>
        <p:txBody>
          <a:bodyPr lIns="0" tIns="0" rIns="0" bIns="0" rtlCol="0" anchor="t">
            <a:spAutoFit/>
          </a:bodyPr>
          <a:lstStyle/>
          <a:p>
            <a:pPr algn="just"/>
            <a:r>
              <a:rPr lang="vi-VN" sz="3200" b="1" dirty="0">
                <a:solidFill>
                  <a:srgbClr val="231F20"/>
                </a:solidFill>
                <a:latin typeface="Cambria"/>
              </a:rPr>
              <a:t>Ở khổ thơ thứ nhất, bạn nhỏ đã chia sẻ điều gì?</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61318" y="706961"/>
            <a:ext cx="1786283" cy="1329043"/>
          </a:xfrm>
          <a:prstGeom prst="rect">
            <a:avLst/>
          </a:prstGeom>
        </p:spPr>
      </p:pic>
      <p:grpSp>
        <p:nvGrpSpPr>
          <p:cNvPr id="4" name="Nhóm 3">
            <a:extLst>
              <a:ext uri="{FF2B5EF4-FFF2-40B4-BE49-F238E27FC236}">
                <a16:creationId xmlns:a16="http://schemas.microsoft.com/office/drawing/2014/main" id="{8751D2D0-5DED-9064-45B7-C2B12B98A14A}"/>
              </a:ext>
            </a:extLst>
          </p:cNvPr>
          <p:cNvGrpSpPr/>
          <p:nvPr/>
        </p:nvGrpSpPr>
        <p:grpSpPr>
          <a:xfrm>
            <a:off x="645161" y="2322546"/>
            <a:ext cx="10877308" cy="3113054"/>
            <a:chOff x="685801" y="4821906"/>
            <a:chExt cx="10877308" cy="1350294"/>
          </a:xfrm>
        </p:grpSpPr>
        <p:sp>
          <p:nvSpPr>
            <p:cNvPr id="5" name="Freeform 21">
              <a:extLst>
                <a:ext uri="{FF2B5EF4-FFF2-40B4-BE49-F238E27FC236}">
                  <a16:creationId xmlns:a16="http://schemas.microsoft.com/office/drawing/2014/main" id="{005DFE3A-1632-13C5-6D9E-4382A647A738}"/>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BD9B7CB7-2796-EF8B-4DCA-8ECED3CA4523}"/>
                </a:ext>
              </a:extLst>
            </p:cNvPr>
            <p:cNvSpPr txBox="1"/>
            <p:nvPr/>
          </p:nvSpPr>
          <p:spPr>
            <a:xfrm>
              <a:off x="847321" y="4969214"/>
              <a:ext cx="10552200" cy="1067990"/>
            </a:xfrm>
            <a:prstGeom prst="rect">
              <a:avLst/>
            </a:prstGeom>
          </p:spPr>
          <p:txBody>
            <a:bodyPr wrap="square" lIns="0" tIns="0" rIns="0" bIns="0" rtlCol="0" anchor="t">
              <a:spAutoFit/>
            </a:bodyPr>
            <a:lstStyle/>
            <a:p>
              <a:pPr algn="just">
                <a:spcBef>
                  <a:spcPct val="0"/>
                </a:spcBef>
              </a:pPr>
              <a:r>
                <a:rPr lang="en-US" sz="3200" dirty="0">
                  <a:solidFill>
                    <a:srgbClr val="000000"/>
                  </a:solidFill>
                  <a:latin typeface="Cambria"/>
                </a:rPr>
                <a:t>   </a:t>
              </a:r>
              <a:r>
                <a:rPr lang="vi-VN" sz="3200" dirty="0">
                  <a:solidFill>
                    <a:srgbClr val="000000"/>
                  </a:solidFill>
                  <a:latin typeface="Cambria"/>
                </a:rPr>
                <a:t>Ở khổ thơ thứ nhất, bạn nhỏ chia sẻ hoàn cảnh của gia đình mình: Bố của bạn nhỏ công tác ngoài dảo xa nên hai mẹ con bạn luôn cảm thấy trống vắng, luôn hướng về cuộc sống ngoài đảo của bố. Bạn nhỏ luôn mong chờ những lá thư kể chuyện biển cả thú vị do bố gửi về.</a:t>
              </a:r>
              <a:endParaRPr lang="en-US" sz="3200"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477328"/>
          </a:xfrm>
          <a:prstGeom prst="rect">
            <a:avLst/>
          </a:prstGeom>
        </p:spPr>
        <p:txBody>
          <a:bodyPr lIns="0" tIns="0" rIns="0" bIns="0" rtlCol="0" anchor="t">
            <a:spAutoFit/>
          </a:bodyPr>
          <a:lstStyle/>
          <a:p>
            <a:pPr algn="just"/>
            <a:r>
              <a:rPr lang="vi-VN" sz="3200" b="1">
                <a:solidFill>
                  <a:srgbClr val="231F20"/>
                </a:solidFill>
                <a:latin typeface="Cambria"/>
              </a:rPr>
              <a:t>Những chi tiết nào cho thấy bố bạn nhỏ phải vượt qua nhiều khó khăn, vất vả để bảo vệ biển đảo của Tổ quốc?</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6"/>
            <a:ext cx="10877308" cy="2940334"/>
            <a:chOff x="685801" y="4821906"/>
            <a:chExt cx="10877308" cy="1350294"/>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961191"/>
            </a:xfrm>
            <a:prstGeom prst="rect">
              <a:avLst/>
            </a:prstGeom>
          </p:spPr>
          <p:txBody>
            <a:bodyPr wrap="square" lIns="0" tIns="0" rIns="0" bIns="0" rtlCol="0" anchor="t">
              <a:spAutoFit/>
            </a:bodyPr>
            <a:lstStyle/>
            <a:p>
              <a:pPr algn="just">
                <a:spcBef>
                  <a:spcPct val="0"/>
                </a:spcBef>
              </a:pPr>
              <a:r>
                <a:rPr lang="vi-VN" sz="3600" dirty="0">
                  <a:solidFill>
                    <a:srgbClr val="000000"/>
                  </a:solidFill>
                  <a:latin typeface="Cambria"/>
                </a:rPr>
                <a:t>Những chi tiết cho thấy bố bạn nhỏ phải vượt qua nhiều khó khăn, vất vả để bảo vệ biển đảo của Tổ quốc là: </a:t>
              </a:r>
              <a:r>
                <a:rPr lang="vi-VN" sz="3600" b="1" dirty="0">
                  <a:solidFill>
                    <a:srgbClr val="000000"/>
                  </a:solidFill>
                  <a:latin typeface="Cambria"/>
                </a:rPr>
                <a:t>cơn bão chờ phía trước, dải đá ngầm, áo đọng muối khô, da nhận mùi nắng khét.</a:t>
              </a:r>
              <a:endParaRPr lang="en-US" sz="3600" b="1"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984885"/>
          </a:xfrm>
          <a:prstGeom prst="rect">
            <a:avLst/>
          </a:prstGeom>
        </p:spPr>
        <p:txBody>
          <a:bodyPr lIns="0" tIns="0" rIns="0" bIns="0" rtlCol="0" anchor="t">
            <a:spAutoFit/>
          </a:bodyPr>
          <a:lstStyle/>
          <a:p>
            <a:pPr algn="just"/>
            <a:r>
              <a:rPr lang="vi-VN" sz="3200" b="1">
                <a:solidFill>
                  <a:srgbClr val="231F20"/>
                </a:solidFill>
                <a:latin typeface="Cambria"/>
              </a:rPr>
              <a:t>Theo em, vì sao trong thư bố bạn nhỏ không kể về những khó khăn, vất vả của mình?</a:t>
            </a:r>
            <a:endParaRPr lang="en-US" sz="3200" b="1" dirty="0">
              <a:solidFill>
                <a:srgbClr val="231F20"/>
              </a:solidFill>
              <a:latin typeface="Cambria"/>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21192" y="193719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endParaRPr lang="en-US"/>
            </a:p>
          </p:txBody>
        </p:sp>
        <p:sp>
          <p:nvSpPr>
            <p:cNvPr id="24" name="TextBox 24"/>
            <p:cNvSpPr txBox="1"/>
            <p:nvPr/>
          </p:nvSpPr>
          <p:spPr>
            <a:xfrm>
              <a:off x="800465" y="2800829"/>
              <a:ext cx="6561033" cy="2462213"/>
            </a:xfrm>
            <a:prstGeom prst="rect">
              <a:avLst/>
            </a:prstGeom>
          </p:spPr>
          <p:txBody>
            <a:bodyPr wrap="square" lIns="0" tIns="0" rIns="0" bIns="0" rtlCol="0" anchor="t">
              <a:spAutoFit/>
            </a:bodyPr>
            <a:lstStyle/>
            <a:p>
              <a:pPr algn="just"/>
              <a:r>
                <a:rPr lang="en-US" sz="4000" dirty="0">
                  <a:solidFill>
                    <a:srgbClr val="000000"/>
                  </a:solidFill>
                  <a:latin typeface="Cambria"/>
                </a:rPr>
                <a:t>   </a:t>
              </a:r>
              <a:r>
                <a:rPr lang="vi-VN" sz="4000" dirty="0">
                  <a:solidFill>
                    <a:srgbClr val="000000"/>
                  </a:solidFill>
                  <a:latin typeface="Cambria"/>
                </a:rPr>
                <a:t>Trong thư bố bạn nhỏ không kể về những khó khăn, vất vả của mình vì: bố bạn nhỏ không muốn người thân phải lo lắng…</a:t>
              </a:r>
              <a:endParaRPr lang="en-US" sz="4000" dirty="0">
                <a:solidFill>
                  <a:srgbClr val="000000"/>
                </a:solidFill>
                <a:latin typeface="Cambria"/>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698129"/>
            <a:ext cx="2968624" cy="4633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algn="just"/>
            <a:r>
              <a:rPr lang="vi-VN" sz="3200" b="1" dirty="0">
                <a:solidFill>
                  <a:srgbClr val="231F20"/>
                </a:solidFill>
                <a:latin typeface="Cambria"/>
              </a:rPr>
              <a:t>Bạn nhỏ đã thể hiện tình cảm của mình với bố qua những hành động, việc làm nào? Em chọn ý nào? Vì sao?</a:t>
            </a:r>
          </a:p>
        </p:txBody>
      </p:sp>
      <p:pic>
        <p:nvPicPr>
          <p:cNvPr id="28" name="Hình ảnh 27">
            <a:extLst>
              <a:ext uri="{FF2B5EF4-FFF2-40B4-BE49-F238E27FC236}">
                <a16:creationId xmlns:a16="http://schemas.microsoft.com/office/drawing/2014/main" id="{935082CC-4949-6376-A977-80553B906C41}"/>
              </a:ext>
            </a:extLst>
          </p:cNvPr>
          <p:cNvPicPr>
            <a:picLocks noChangeAspect="1"/>
          </p:cNvPicPr>
          <p:nvPr/>
        </p:nvPicPr>
        <p:blipFill>
          <a:blip r:embed="rId4"/>
          <a:stretch>
            <a:fillRect/>
          </a:stretch>
        </p:blipFill>
        <p:spPr>
          <a:xfrm>
            <a:off x="531472" y="594647"/>
            <a:ext cx="1786283" cy="1329043"/>
          </a:xfrm>
          <a:prstGeom prst="rect">
            <a:avLst/>
          </a:prstGeom>
        </p:spPr>
      </p:pic>
      <p:grpSp>
        <p:nvGrpSpPr>
          <p:cNvPr id="2" name="Nhóm 3">
            <a:extLst>
              <a:ext uri="{FF2B5EF4-FFF2-40B4-BE49-F238E27FC236}">
                <a16:creationId xmlns:a16="http://schemas.microsoft.com/office/drawing/2014/main" id="{BC1E2C22-C9FC-B913-6F32-9490DB3C8BAF}"/>
              </a:ext>
            </a:extLst>
          </p:cNvPr>
          <p:cNvGrpSpPr/>
          <p:nvPr/>
        </p:nvGrpSpPr>
        <p:grpSpPr>
          <a:xfrm>
            <a:off x="2128521" y="2292066"/>
            <a:ext cx="5328919" cy="1304574"/>
            <a:chOff x="685801" y="4821906"/>
            <a:chExt cx="10877308" cy="1350294"/>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24">
              <a:extLst>
                <a:ext uri="{FF2B5EF4-FFF2-40B4-BE49-F238E27FC236}">
                  <a16:creationId xmlns:a16="http://schemas.microsoft.com/office/drawing/2014/main" id="{9F917B16-B4FB-5058-1475-35AF69B0B952}"/>
                </a:ext>
              </a:extLst>
            </p:cNvPr>
            <p:cNvSpPr txBox="1"/>
            <p:nvPr/>
          </p:nvSpPr>
          <p:spPr>
            <a:xfrm>
              <a:off x="847321" y="4969214"/>
              <a:ext cx="10552200" cy="254413"/>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A. </a:t>
              </a:r>
              <a:r>
                <a:rPr lang="en-US" sz="3600" b="1" dirty="0" err="1">
                  <a:solidFill>
                    <a:srgbClr val="000000"/>
                  </a:solidFill>
                  <a:latin typeface="Cambria"/>
                </a:rPr>
                <a:t>Làm</a:t>
              </a:r>
              <a:r>
                <a:rPr lang="en-US" sz="3600" b="1" dirty="0">
                  <a:solidFill>
                    <a:srgbClr val="000000"/>
                  </a:solidFill>
                  <a:latin typeface="Cambria"/>
                </a:rPr>
                <a:t> </a:t>
              </a:r>
              <a:r>
                <a:rPr lang="en-US" sz="3600" b="1" dirty="0" err="1">
                  <a:solidFill>
                    <a:srgbClr val="000000"/>
                  </a:solidFill>
                  <a:latin typeface="Cambria"/>
                </a:rPr>
                <a:t>quen</a:t>
              </a:r>
              <a:r>
                <a:rPr lang="en-US" sz="3600" b="1" dirty="0">
                  <a:solidFill>
                    <a:srgbClr val="000000"/>
                  </a:solidFill>
                  <a:latin typeface="Cambria"/>
                </a:rPr>
                <a:t> </a:t>
              </a:r>
              <a:r>
                <a:rPr lang="en-US" sz="3600" b="1" dirty="0" err="1">
                  <a:solidFill>
                    <a:srgbClr val="000000"/>
                  </a:solidFill>
                  <a:latin typeface="Cambria"/>
                </a:rPr>
                <a:t>với</a:t>
              </a:r>
              <a:r>
                <a:rPr lang="en-US" sz="3600" b="1" dirty="0">
                  <a:solidFill>
                    <a:srgbClr val="000000"/>
                  </a:solidFill>
                  <a:latin typeface="Cambria"/>
                </a:rPr>
                <a:t> </a:t>
              </a:r>
              <a:r>
                <a:rPr lang="en-US" sz="3600" b="1" dirty="0" err="1">
                  <a:solidFill>
                    <a:srgbClr val="000000"/>
                  </a:solidFill>
                  <a:latin typeface="Cambria"/>
                </a:rPr>
                <a:t>cuộc</a:t>
              </a:r>
              <a:r>
                <a:rPr lang="en-US" sz="3600" b="1" dirty="0">
                  <a:solidFill>
                    <a:srgbClr val="000000"/>
                  </a:solidFill>
                  <a:latin typeface="Cambria"/>
                </a:rPr>
                <a:t> </a:t>
              </a:r>
              <a:r>
                <a:rPr lang="en-US" sz="3600" b="1" dirty="0" err="1">
                  <a:solidFill>
                    <a:srgbClr val="000000"/>
                  </a:solidFill>
                  <a:latin typeface="Cambria"/>
                </a:rPr>
                <a:t>sống</a:t>
              </a:r>
              <a:r>
                <a:rPr lang="en-US" sz="3600" b="1" dirty="0">
                  <a:solidFill>
                    <a:srgbClr val="000000"/>
                  </a:solidFill>
                  <a:latin typeface="Cambria"/>
                </a:rPr>
                <a:t> </a:t>
              </a:r>
              <a:r>
                <a:rPr lang="en-US" sz="3600" b="1" dirty="0" err="1">
                  <a:solidFill>
                    <a:srgbClr val="000000"/>
                  </a:solidFill>
                  <a:latin typeface="Cambria"/>
                </a:rPr>
                <a:t>vắng</a:t>
              </a:r>
              <a:r>
                <a:rPr lang="en-US" sz="3600" b="1" dirty="0">
                  <a:solidFill>
                    <a:srgbClr val="000000"/>
                  </a:solidFill>
                  <a:latin typeface="Cambria"/>
                </a:rPr>
                <a:t> </a:t>
              </a:r>
              <a:r>
                <a:rPr lang="en-US" sz="3600" b="1" dirty="0" err="1">
                  <a:solidFill>
                    <a:srgbClr val="000000"/>
                  </a:solidFill>
                  <a:latin typeface="Cambria"/>
                </a:rPr>
                <a:t>bố</a:t>
              </a:r>
              <a:endParaRPr lang="en-US" sz="3600" b="1" dirty="0">
                <a:solidFill>
                  <a:srgbClr val="000000"/>
                </a:solidFill>
                <a:latin typeface="Cambria"/>
              </a:endParaRPr>
            </a:p>
          </p:txBody>
        </p:sp>
      </p:grpSp>
      <p:grpSp>
        <p:nvGrpSpPr>
          <p:cNvPr id="5" name="Nhóm 3">
            <a:extLst>
              <a:ext uri="{FF2B5EF4-FFF2-40B4-BE49-F238E27FC236}">
                <a16:creationId xmlns:a16="http://schemas.microsoft.com/office/drawing/2014/main" id="{C886CE7A-0BC9-6C9A-A8A6-9AB28B531D6B}"/>
              </a:ext>
            </a:extLst>
          </p:cNvPr>
          <p:cNvGrpSpPr/>
          <p:nvPr/>
        </p:nvGrpSpPr>
        <p:grpSpPr>
          <a:xfrm>
            <a:off x="3804921" y="3734786"/>
            <a:ext cx="5328919" cy="1304574"/>
            <a:chOff x="685801" y="4821906"/>
            <a:chExt cx="10877308" cy="1350294"/>
          </a:xfrm>
        </p:grpSpPr>
        <p:sp>
          <p:nvSpPr>
            <p:cNvPr id="6" name="Freeform 21">
              <a:extLst>
                <a:ext uri="{FF2B5EF4-FFF2-40B4-BE49-F238E27FC236}">
                  <a16:creationId xmlns:a16="http://schemas.microsoft.com/office/drawing/2014/main" id="{2967E244-C2A7-CC34-03CC-7412243935D3}"/>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24">
              <a:extLst>
                <a:ext uri="{FF2B5EF4-FFF2-40B4-BE49-F238E27FC236}">
                  <a16:creationId xmlns:a16="http://schemas.microsoft.com/office/drawing/2014/main" id="{5D3D97CB-9084-6D54-1C32-B2BA5ED4A143}"/>
                </a:ext>
              </a:extLst>
            </p:cNvPr>
            <p:cNvSpPr txBox="1"/>
            <p:nvPr/>
          </p:nvSpPr>
          <p:spPr>
            <a:xfrm>
              <a:off x="847322" y="4969214"/>
              <a:ext cx="10552200" cy="1146827"/>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B. </a:t>
              </a:r>
              <a:r>
                <a:rPr lang="vi-VN" sz="3600" b="1" dirty="0">
                  <a:solidFill>
                    <a:srgbClr val="000000"/>
                  </a:solidFill>
                  <a:latin typeface="Cambria"/>
                </a:rPr>
                <a:t>Mong đợi những lá thư của bố.</a:t>
              </a:r>
              <a:endParaRPr lang="en-US" sz="3600" b="1" dirty="0">
                <a:solidFill>
                  <a:srgbClr val="000000"/>
                </a:solidFill>
                <a:latin typeface="Cambria"/>
              </a:endParaRPr>
            </a:p>
          </p:txBody>
        </p:sp>
      </p:grpSp>
      <p:grpSp>
        <p:nvGrpSpPr>
          <p:cNvPr id="8" name="Nhóm 3">
            <a:extLst>
              <a:ext uri="{FF2B5EF4-FFF2-40B4-BE49-F238E27FC236}">
                <a16:creationId xmlns:a16="http://schemas.microsoft.com/office/drawing/2014/main" id="{E4C0F5A0-FD2C-C869-413B-D42CA5E7CDAF}"/>
              </a:ext>
            </a:extLst>
          </p:cNvPr>
          <p:cNvGrpSpPr/>
          <p:nvPr/>
        </p:nvGrpSpPr>
        <p:grpSpPr>
          <a:xfrm>
            <a:off x="5445761" y="5126706"/>
            <a:ext cx="6075680" cy="1804313"/>
            <a:chOff x="685801" y="4821906"/>
            <a:chExt cx="10877308" cy="1867547"/>
          </a:xfrm>
        </p:grpSpPr>
        <p:sp>
          <p:nvSpPr>
            <p:cNvPr id="9" name="Freeform 21">
              <a:extLst>
                <a:ext uri="{FF2B5EF4-FFF2-40B4-BE49-F238E27FC236}">
                  <a16:creationId xmlns:a16="http://schemas.microsoft.com/office/drawing/2014/main" id="{73C921B8-AE4D-96FC-154F-9F14C486BAAA}"/>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24">
              <a:extLst>
                <a:ext uri="{FF2B5EF4-FFF2-40B4-BE49-F238E27FC236}">
                  <a16:creationId xmlns:a16="http://schemas.microsoft.com/office/drawing/2014/main" id="{9F2C3A70-0955-826C-649A-7C6C6A7DC959}"/>
                </a:ext>
              </a:extLst>
            </p:cNvPr>
            <p:cNvSpPr txBox="1"/>
            <p:nvPr/>
          </p:nvSpPr>
          <p:spPr>
            <a:xfrm>
              <a:off x="847322" y="4969214"/>
              <a:ext cx="10552200" cy="1720239"/>
            </a:xfrm>
            <a:prstGeom prst="rect">
              <a:avLst/>
            </a:prstGeom>
          </p:spPr>
          <p:txBody>
            <a:bodyPr wrap="square" lIns="0" tIns="0" rIns="0" bIns="0" rtlCol="0" anchor="t">
              <a:spAutoFit/>
            </a:bodyPr>
            <a:lstStyle/>
            <a:p>
              <a:pPr algn="just">
                <a:spcBef>
                  <a:spcPct val="0"/>
                </a:spcBef>
              </a:pPr>
              <a:r>
                <a:rPr lang="vi-VN" sz="3600" b="1" dirty="0">
                  <a:solidFill>
                    <a:srgbClr val="000000"/>
                  </a:solidFill>
                  <a:latin typeface="Cambria"/>
                </a:rPr>
                <a:t>C. Hiểu được cả những điều bố chưa viết trong thư.</a:t>
              </a:r>
              <a:endParaRPr lang="en-US" sz="3600" b="1"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8C1B8-6B5B-D70A-A284-0A7D2EF6C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857" y="595267"/>
            <a:ext cx="5094916" cy="5988412"/>
          </a:xfrm>
          <a:prstGeom prst="rect">
            <a:avLst/>
          </a:prstGeom>
        </p:spPr>
      </p:pic>
      <p:pic>
        <p:nvPicPr>
          <p:cNvPr id="3" name="Picture 2">
            <a:extLst>
              <a:ext uri="{FF2B5EF4-FFF2-40B4-BE49-F238E27FC236}">
                <a16:creationId xmlns:a16="http://schemas.microsoft.com/office/drawing/2014/main" id="{35621A5D-E562-3ECD-EC2C-CFCB5C447283}"/>
              </a:ext>
            </a:extLst>
          </p:cNvPr>
          <p:cNvPicPr>
            <a:picLocks noChangeAspect="1"/>
          </p:cNvPicPr>
          <p:nvPr/>
        </p:nvPicPr>
        <p:blipFill>
          <a:blip r:embed="rId3"/>
          <a:stretch>
            <a:fillRect/>
          </a:stretch>
        </p:blipFill>
        <p:spPr>
          <a:xfrm>
            <a:off x="1379328" y="660217"/>
            <a:ext cx="5883150" cy="2469063"/>
          </a:xfrm>
          <a:prstGeom prst="rect">
            <a:avLst/>
          </a:prstGeom>
        </p:spPr>
      </p:pic>
      <p:sp>
        <p:nvSpPr>
          <p:cNvPr id="4" name="Rectangle 3">
            <a:extLst>
              <a:ext uri="{FF2B5EF4-FFF2-40B4-BE49-F238E27FC236}">
                <a16:creationId xmlns:a16="http://schemas.microsoft.com/office/drawing/2014/main" id="{7C8F879A-B303-BBFD-49C0-83D8AAB379A5}"/>
              </a:ext>
            </a:extLst>
          </p:cNvPr>
          <p:cNvSpPr/>
          <p:nvPr/>
        </p:nvSpPr>
        <p:spPr>
          <a:xfrm>
            <a:off x="2001520" y="1313209"/>
            <a:ext cx="4785359" cy="1200329"/>
          </a:xfrm>
          <a:prstGeom prst="rect">
            <a:avLst/>
          </a:prstGeom>
        </p:spPr>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Bờ biển nước ta dài bao nhiêu ki-lô-mét?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6" name="Nhóm 29">
            <a:extLst>
              <a:ext uri="{FF2B5EF4-FFF2-40B4-BE49-F238E27FC236}">
                <a16:creationId xmlns:a16="http://schemas.microsoft.com/office/drawing/2014/main" id="{E3E690DD-20FF-B29E-4AEB-420267D217CB}"/>
              </a:ext>
            </a:extLst>
          </p:cNvPr>
          <p:cNvGrpSpPr/>
          <p:nvPr/>
        </p:nvGrpSpPr>
        <p:grpSpPr>
          <a:xfrm>
            <a:off x="1363440" y="3484221"/>
            <a:ext cx="4539519" cy="1687219"/>
            <a:chOff x="1038321" y="2205370"/>
            <a:chExt cx="2920294" cy="1346985"/>
          </a:xfrm>
        </p:grpSpPr>
        <p:sp>
          <p:nvSpPr>
            <p:cNvPr id="7" name="Freeform 19">
              <a:extLst>
                <a:ext uri="{FF2B5EF4-FFF2-40B4-BE49-F238E27FC236}">
                  <a16:creationId xmlns:a16="http://schemas.microsoft.com/office/drawing/2014/main" id="{79ECC6A9-F002-348B-8DF5-FAF26CE16E54}"/>
                </a:ext>
              </a:extLst>
            </p:cNvPr>
            <p:cNvSpPr/>
            <p:nvPr/>
          </p:nvSpPr>
          <p:spPr>
            <a:xfrm>
              <a:off x="1038321"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23">
              <a:extLst>
                <a:ext uri="{FF2B5EF4-FFF2-40B4-BE49-F238E27FC236}">
                  <a16:creationId xmlns:a16="http://schemas.microsoft.com/office/drawing/2014/main" id="{22109CCE-3C0B-455E-D091-35916431FE3D}"/>
                </a:ext>
              </a:extLst>
            </p:cNvPr>
            <p:cNvSpPr txBox="1"/>
            <p:nvPr/>
          </p:nvSpPr>
          <p:spPr>
            <a:xfrm>
              <a:off x="1551343" y="2585315"/>
              <a:ext cx="1698418" cy="642487"/>
            </a:xfrm>
            <a:prstGeom prst="rect">
              <a:avLst/>
            </a:prstGeom>
          </p:spPr>
          <p:txBody>
            <a:bodyPr wrap="none" lIns="0" tIns="0" rIns="0" bIns="0" rtlCol="0" anchor="t">
              <a:spAutoFit/>
            </a:bodyPr>
            <a:lstStyle/>
            <a:p>
              <a:pPr marL="0" marR="0" algn="just">
                <a:lnSpc>
                  <a:spcPct val="120000"/>
                </a:lnSpc>
                <a:spcBef>
                  <a:spcPts val="0"/>
                </a:spcBef>
                <a:spcAft>
                  <a:spcPts val="0"/>
                </a:spcAft>
              </a:pPr>
              <a:r>
                <a:rPr lang="en-US" sz="4800" b="1" dirty="0">
                  <a:solidFill>
                    <a:srgbClr val="FF0000"/>
                  </a:solidFill>
                  <a:effectLst/>
                  <a:latin typeface="Cambria" panose="02040503050406030204" pitchFamily="18" charset="0"/>
                  <a:ea typeface="Cambria" panose="02040503050406030204" pitchFamily="18" charset="0"/>
                </a:rPr>
                <a:t>3 260 km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lvl="0" algn="just"/>
            <a:r>
              <a:rPr lang="vi-VN" sz="3200" b="1" dirty="0">
                <a:solidFill>
                  <a:srgbClr val="231F20"/>
                </a:solidFill>
                <a:latin typeface="Cambria"/>
              </a:rPr>
              <a:t>Hai dòng thơ “Nơi đầu sóng, sẵn sàng nghiêng chiến/ Vẫn dịu dàng, êm ái lá thư xanh…” cho em hiểu điều gì về người lính biển?</a:t>
            </a:r>
            <a:endParaRPr kumimoji="0" lang="vi-VN"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 name="Nhóm 3">
            <a:extLst>
              <a:ext uri="{FF2B5EF4-FFF2-40B4-BE49-F238E27FC236}">
                <a16:creationId xmlns:a16="http://schemas.microsoft.com/office/drawing/2014/main" id="{BC1E2C22-C9FC-B913-6F32-9490DB3C8BAF}"/>
              </a:ext>
            </a:extLst>
          </p:cNvPr>
          <p:cNvGrpSpPr/>
          <p:nvPr/>
        </p:nvGrpSpPr>
        <p:grpSpPr>
          <a:xfrm>
            <a:off x="2128521" y="2292067"/>
            <a:ext cx="9260839" cy="3671854"/>
            <a:chOff x="685801" y="4821906"/>
            <a:chExt cx="10877308" cy="1582346"/>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582346"/>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24">
              <a:extLst>
                <a:ext uri="{FF2B5EF4-FFF2-40B4-BE49-F238E27FC236}">
                  <a16:creationId xmlns:a16="http://schemas.microsoft.com/office/drawing/2014/main" id="{9F917B16-B4FB-5058-1475-35AF69B0B952}"/>
                </a:ext>
              </a:extLst>
            </p:cNvPr>
            <p:cNvSpPr txBox="1"/>
            <p:nvPr/>
          </p:nvSpPr>
          <p:spPr>
            <a:xfrm>
              <a:off x="847320" y="4969214"/>
              <a:ext cx="10552199" cy="127327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a:ln>
                    <a:noFill/>
                  </a:ln>
                  <a:solidFill>
                    <a:srgbClr val="000000"/>
                  </a:solidFill>
                  <a:effectLst/>
                  <a:uLnTx/>
                  <a:uFillTx/>
                  <a:latin typeface="Cambria"/>
                  <a:ea typeface="+mn-ea"/>
                  <a:cs typeface="+mn-cs"/>
                </a:rPr>
                <a:t>   </a:t>
              </a:r>
              <a:r>
                <a:rPr kumimoji="0" lang="vi-VN" sz="3200" i="0" u="none" strike="noStrike" kern="1200" cap="none" spc="0" normalizeH="0" baseline="0" noProof="0" dirty="0">
                  <a:ln>
                    <a:noFill/>
                  </a:ln>
                  <a:solidFill>
                    <a:srgbClr val="000000"/>
                  </a:solidFill>
                  <a:effectLst/>
                  <a:uLnTx/>
                  <a:uFillTx/>
                  <a:latin typeface="Cambria"/>
                  <a:ea typeface="+mn-ea"/>
                  <a:cs typeface="+mn-cs"/>
                </a:rPr>
                <a:t>Hai dòng thơ cho em hiểu về tinh thần, ý chi quật cường, tư thế chủ động, luôn sẵn sàng chiến đấu của người lính biển</a:t>
              </a:r>
              <a:r>
                <a:rPr kumimoji="0" lang="en-US" sz="3200" i="0" u="none" strike="noStrike" kern="1200" cap="none" spc="0" normalizeH="0" baseline="0" noProof="0">
                  <a:ln>
                    <a:noFill/>
                  </a:ln>
                  <a:solidFill>
                    <a:srgbClr val="000000"/>
                  </a:solidFill>
                  <a:effectLst/>
                  <a:uLnTx/>
                  <a:uFillTx/>
                  <a:latin typeface="Cambria"/>
                  <a:ea typeface="+mn-ea"/>
                  <a:cs typeface="+mn-cs"/>
                </a:rPr>
                <a:t> </a:t>
              </a:r>
              <a:r>
                <a:rPr kumimoji="0" lang="vi-VN" sz="3200" i="0" u="none" strike="noStrike" kern="1200" cap="none" spc="0" normalizeH="0" baseline="0" noProof="0">
                  <a:ln>
                    <a:noFill/>
                  </a:ln>
                  <a:solidFill>
                    <a:srgbClr val="000000"/>
                  </a:solidFill>
                  <a:effectLst/>
                  <a:uLnTx/>
                  <a:uFillTx/>
                  <a:latin typeface="Cambria"/>
                  <a:ea typeface="+mn-ea"/>
                  <a:cs typeface="+mn-cs"/>
                </a:rPr>
                <a:t>trong </a:t>
              </a:r>
              <a:r>
                <a:rPr kumimoji="0" lang="vi-VN" sz="3200" i="0" u="none" strike="noStrike" kern="1200" cap="none" spc="0" normalizeH="0" baseline="0" noProof="0" dirty="0">
                  <a:ln>
                    <a:noFill/>
                  </a:ln>
                  <a:solidFill>
                    <a:srgbClr val="000000"/>
                  </a:solidFill>
                  <a:effectLst/>
                  <a:uLnTx/>
                  <a:uFillTx/>
                  <a:latin typeface="Cambria"/>
                  <a:ea typeface="+mn-ea"/>
                  <a:cs typeface="+mn-cs"/>
                </a:rPr>
                <a:t>tư cách người bảo vệ chủ quyền biển đảo của Tổ quốc, vừa cho thấy hình ảnh một người chồng, người cha thân thương gần gũi, chan chứa tình yêu thương với gia đình.</a:t>
              </a:r>
              <a:endParaRPr kumimoji="0" lang="en-US" sz="3200" i="0" u="none" strike="noStrike" kern="1200" cap="none" spc="0" normalizeH="0" baseline="0" noProof="0" dirty="0">
                <a:ln>
                  <a:noFill/>
                </a:ln>
                <a:solidFill>
                  <a:srgbClr val="000000"/>
                </a:solidFill>
                <a:effectLst/>
                <a:uLnTx/>
                <a:uFillTx/>
                <a:latin typeface="Cambria"/>
                <a:ea typeface="+mn-ea"/>
                <a:cs typeface="+mn-cs"/>
              </a:endParaRPr>
            </a:p>
          </p:txBody>
        </p:sp>
      </p:grpSp>
      <p:pic>
        <p:nvPicPr>
          <p:cNvPr id="12" name="Picture 11">
            <a:extLst>
              <a:ext uri="{FF2B5EF4-FFF2-40B4-BE49-F238E27FC236}">
                <a16:creationId xmlns:a16="http://schemas.microsoft.com/office/drawing/2014/main" id="{E8125A9B-BFA9-CB65-DC82-EE27134B851D}"/>
              </a:ext>
            </a:extLst>
          </p:cNvPr>
          <p:cNvPicPr>
            <a:picLocks noChangeAspect="1"/>
          </p:cNvPicPr>
          <p:nvPr/>
        </p:nvPicPr>
        <p:blipFill>
          <a:blip r:embed="rId6"/>
          <a:stretch>
            <a:fillRect/>
          </a:stretch>
        </p:blipFill>
        <p:spPr>
          <a:xfrm>
            <a:off x="670494" y="738591"/>
            <a:ext cx="1524132" cy="951058"/>
          </a:xfrm>
          <a:prstGeom prst="rect">
            <a:avLst/>
          </a:prstGeom>
        </p:spPr>
      </p:pic>
    </p:spTree>
    <p:extLst>
      <p:ext uri="{BB962C8B-B14F-4D97-AF65-F5344CB8AC3E}">
        <p14:creationId xmlns:p14="http://schemas.microsoft.com/office/powerpoint/2010/main" val="8593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2042160" y="2245360"/>
            <a:ext cx="8199120" cy="2925819"/>
            <a:chOff x="2452306" y="2245360"/>
            <a:chExt cx="7287387" cy="2925819"/>
          </a:xfrm>
        </p:grpSpPr>
        <p:sp>
          <p:nvSpPr>
            <p:cNvPr id="7" name="Freeform 10">
              <a:extLst>
                <a:ext uri="{FF2B5EF4-FFF2-40B4-BE49-F238E27FC236}">
                  <a16:creationId xmlns:a16="http://schemas.microsoft.com/office/drawing/2014/main" id="{05AA2B77-4A12-DED6-4943-A5E2039C4EF7}"/>
                </a:ext>
              </a:extLst>
            </p:cNvPr>
            <p:cNvSpPr/>
            <p:nvPr/>
          </p:nvSpPr>
          <p:spPr>
            <a:xfrm>
              <a:off x="2452306" y="2245360"/>
              <a:ext cx="7287387"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vi-VN"/>
            </a:p>
          </p:txBody>
        </p:sp>
        <p:sp>
          <p:nvSpPr>
            <p:cNvPr id="21" name="TextBox 21"/>
            <p:cNvSpPr txBox="1"/>
            <p:nvPr/>
          </p:nvSpPr>
          <p:spPr>
            <a:xfrm>
              <a:off x="2774239" y="2631051"/>
              <a:ext cx="6616826" cy="2154436"/>
            </a:xfrm>
            <a:prstGeom prst="rect">
              <a:avLst/>
            </a:prstGeom>
          </p:spPr>
          <p:txBody>
            <a:bodyPr wrap="square" lIns="0" tIns="0" rIns="0" bIns="0" rtlCol="0" anchor="t">
              <a:spAutoFit/>
            </a:bodyPr>
            <a:lstStyle/>
            <a:p>
              <a:pPr algn="just"/>
              <a:r>
                <a:rPr lang="en-US" sz="2800" b="1" dirty="0" err="1">
                  <a:solidFill>
                    <a:schemeClr val="tx1">
                      <a:lumMod val="75000"/>
                      <a:lumOff val="25000"/>
                    </a:schemeClr>
                  </a:solidFill>
                  <a:latin typeface="Cambria"/>
                </a:rPr>
                <a:t>Bài</a:t>
              </a:r>
              <a:r>
                <a:rPr lang="en-US" sz="2800" b="1" dirty="0">
                  <a:solidFill>
                    <a:schemeClr val="tx1">
                      <a:lumMod val="75000"/>
                      <a:lumOff val="25000"/>
                    </a:schemeClr>
                  </a:solidFill>
                  <a:latin typeface="Cambria"/>
                </a:rPr>
                <a:t> </a:t>
              </a:r>
              <a:r>
                <a:rPr lang="en-US" sz="2800" b="1" dirty="0" err="1">
                  <a:solidFill>
                    <a:schemeClr val="tx1">
                      <a:lumMod val="75000"/>
                      <a:lumOff val="25000"/>
                    </a:schemeClr>
                  </a:solidFill>
                  <a:latin typeface="Cambria"/>
                </a:rPr>
                <a:t>thơ</a:t>
              </a:r>
              <a:r>
                <a:rPr lang="en-US" sz="2800" b="1" dirty="0">
                  <a:solidFill>
                    <a:schemeClr val="tx1">
                      <a:lumMod val="75000"/>
                      <a:lumOff val="25000"/>
                    </a:schemeClr>
                  </a:solidFill>
                  <a:latin typeface="Cambria"/>
                </a:rPr>
                <a:t> c</a:t>
              </a:r>
              <a:r>
                <a:rPr lang="vi-VN" sz="2800" b="1" dirty="0">
                  <a:solidFill>
                    <a:schemeClr val="tx1">
                      <a:lumMod val="75000"/>
                      <a:lumOff val="25000"/>
                    </a:schemeClr>
                  </a:solidFill>
                  <a:latin typeface="Cambria"/>
                </a:rPr>
                <a:t>a ngợi tinh thần vượt lên khó khăn, thử thách để hoàn thành nhiệm vụ của người lính biển; tình yêu, sự gắn bó của người lính đối với gia đình; sự quan tâm, thấu hiểu, sẻ chia của gia đình giành cho họ.</a:t>
              </a:r>
              <a:endParaRPr lang="en-US" sz="2800" b="1" dirty="0">
                <a:solidFill>
                  <a:schemeClr val="tx1">
                    <a:lumMod val="75000"/>
                    <a:lumOff val="25000"/>
                  </a:schemeClr>
                </a:solidFill>
                <a:latin typeface="Cambria"/>
              </a:endParaRPr>
            </a:p>
          </p:txBody>
        </p:sp>
      </p:grpSp>
      <p:pic>
        <p:nvPicPr>
          <p:cNvPr id="5" name="Hình ảnh 4">
            <a:extLst>
              <a:ext uri="{FF2B5EF4-FFF2-40B4-BE49-F238E27FC236}">
                <a16:creationId xmlns:a16="http://schemas.microsoft.com/office/drawing/2014/main" id="{D5B52D1E-65A5-4AC9-A32E-9E9328580D35}"/>
              </a:ext>
            </a:extLst>
          </p:cNvPr>
          <p:cNvPicPr>
            <a:picLocks noChangeAspect="1"/>
          </p:cNvPicPr>
          <p:nvPr/>
        </p:nvPicPr>
        <p:blipFill>
          <a:blip r:embed="rId2"/>
          <a:stretch>
            <a:fillRect/>
          </a:stretch>
        </p:blipFill>
        <p:spPr>
          <a:xfrm>
            <a:off x="3757980" y="658020"/>
            <a:ext cx="4676037" cy="1780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lớn lên, quen vắng bố trong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mẹ con, nhà một phòng cũng trống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mong đợi những lá thư gió lộng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Và mặn mòi hương biển xa xôi...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êm đềm sóng lặng lững lờ trôi,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đàn cá heo giỡn đùa mặt nước.</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không kể về cơn bão chờ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Dải đá ngầm, thăm thẳm nước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bước khẩn trương khi khẩu lệnh vang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Mắt dõi theo vật ra-đa rà quét,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đọng muối khô, da nhận mùi nắng khét,...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chỉ nói về nỗi nhớ với thương yêu...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đã lớn khôn, đọc được cả những điều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Chưa được viết trong thư người lính biển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đầu sóng, sẵn sàng nghênh chiến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Vẫn dịu dàng, êm ái lá thư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(Thuỵ Anh)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Nhóm 3">
            <a:extLst>
              <a:ext uri="{FF2B5EF4-FFF2-40B4-BE49-F238E27FC236}">
                <a16:creationId xmlns:a16="http://schemas.microsoft.com/office/drawing/2014/main" id="{F8E75769-A4A0-4D8B-19C9-DE206A3B4527}"/>
              </a:ext>
            </a:extLst>
          </p:cNvPr>
          <p:cNvGrpSpPr/>
          <p:nvPr/>
        </p:nvGrpSpPr>
        <p:grpSpPr>
          <a:xfrm>
            <a:off x="6294121" y="4882866"/>
            <a:ext cx="5328919" cy="1304574"/>
            <a:chOff x="685801" y="4821906"/>
            <a:chExt cx="10877308" cy="1350294"/>
          </a:xfrm>
        </p:grpSpPr>
        <p:sp>
          <p:nvSpPr>
            <p:cNvPr id="5" name="Freeform 21">
              <a:extLst>
                <a:ext uri="{FF2B5EF4-FFF2-40B4-BE49-F238E27FC236}">
                  <a16:creationId xmlns:a16="http://schemas.microsoft.com/office/drawing/2014/main" id="{30DF393D-7595-79EB-EA13-5110F1165AFB}"/>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24">
              <a:extLst>
                <a:ext uri="{FF2B5EF4-FFF2-40B4-BE49-F238E27FC236}">
                  <a16:creationId xmlns:a16="http://schemas.microsoft.com/office/drawing/2014/main" id="{E870AEAE-6745-793A-257E-46DFB4ECDDE4}"/>
                </a:ext>
              </a:extLst>
            </p:cNvPr>
            <p:cNvSpPr txBox="1"/>
            <p:nvPr/>
          </p:nvSpPr>
          <p:spPr>
            <a:xfrm>
              <a:off x="847322" y="4969214"/>
              <a:ext cx="10552200" cy="1019401"/>
            </a:xfrm>
            <a:prstGeom prst="rect">
              <a:avLst/>
            </a:prstGeom>
          </p:spPr>
          <p:txBody>
            <a:bodyPr wrap="square" lIns="0" tIns="0" rIns="0" bIns="0" rtlCol="0" anchor="t">
              <a:spAutoFit/>
            </a:bodyPr>
            <a:lstStyle/>
            <a:p>
              <a:pPr algn="ctr">
                <a:spcBef>
                  <a:spcPct val="0"/>
                </a:spcBef>
              </a:pPr>
              <a:r>
                <a:rPr lang="vi-VN" sz="3200" b="1" dirty="0">
                  <a:solidFill>
                    <a:srgbClr val="000000"/>
                  </a:solidFill>
                  <a:latin typeface="Cambria"/>
                </a:rPr>
                <a:t>Học thuộc lòng 12 dòng thơ đầu (hoặc cả bài thơ).</a:t>
              </a:r>
              <a:endParaRPr lang="en-US" sz="3200" b="1" dirty="0">
                <a:solidFill>
                  <a:srgbClr val="000000"/>
                </a:solidFill>
                <a:latin typeface="Cambria"/>
              </a:endParaRPr>
            </a:p>
          </p:txBody>
        </p:sp>
      </p:grpSp>
    </p:spTree>
    <p:extLst>
      <p:ext uri="{BB962C8B-B14F-4D97-AF65-F5344CB8AC3E}">
        <p14:creationId xmlns:p14="http://schemas.microsoft.com/office/powerpoint/2010/main" val="21713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805BA2A-48EC-B984-E6DA-69E8450ADD01}"/>
              </a:ext>
            </a:extLst>
          </p:cNvPr>
          <p:cNvPicPr>
            <a:picLocks noChangeAspect="1"/>
          </p:cNvPicPr>
          <p:nvPr/>
        </p:nvPicPr>
        <p:blipFill>
          <a:blip r:embed="rId2"/>
          <a:stretch>
            <a:fillRect/>
          </a:stretch>
        </p:blipFill>
        <p:spPr>
          <a:xfrm>
            <a:off x="4101245" y="2359059"/>
            <a:ext cx="7510923" cy="2139881"/>
          </a:xfrm>
          <a:prstGeom prst="rect">
            <a:avLst/>
          </a:prstGeom>
        </p:spPr>
      </p:pic>
    </p:spTree>
    <p:extLst>
      <p:ext uri="{BB962C8B-B14F-4D97-AF65-F5344CB8AC3E}">
        <p14:creationId xmlns:p14="http://schemas.microsoft.com/office/powerpoint/2010/main" val="10014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944880" y="1137920"/>
            <a:ext cx="10678160" cy="4033259"/>
            <a:chOff x="2452306" y="2245360"/>
            <a:chExt cx="7287387" cy="2925819"/>
          </a:xfrm>
        </p:grpSpPr>
        <p:sp>
          <p:nvSpPr>
            <p:cNvPr id="7" name="Freeform 10">
              <a:extLst>
                <a:ext uri="{FF2B5EF4-FFF2-40B4-BE49-F238E27FC236}">
                  <a16:creationId xmlns:a16="http://schemas.microsoft.com/office/drawing/2014/main" id="{05AA2B77-4A12-DED6-4943-A5E2039C4EF7}"/>
                </a:ext>
              </a:extLst>
            </p:cNvPr>
            <p:cNvSpPr/>
            <p:nvPr/>
          </p:nvSpPr>
          <p:spPr>
            <a:xfrm>
              <a:off x="2452306" y="2245360"/>
              <a:ext cx="7287387"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TextBox 21"/>
            <p:cNvSpPr txBox="1"/>
            <p:nvPr/>
          </p:nvSpPr>
          <p:spPr>
            <a:xfrm>
              <a:off x="2774239" y="2336239"/>
              <a:ext cx="6616826" cy="264958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200" b="1" dirty="0">
                  <a:solidFill>
                    <a:srgbClr val="FF0000"/>
                  </a:solidFill>
                  <a:effectLst/>
                  <a:latin typeface="Cambria" panose="02040503050406030204" pitchFamily="18" charset="0"/>
                  <a:ea typeface="Cambria" panose="02040503050406030204" pitchFamily="18" charset="0"/>
                </a:rPr>
                <a:t>Hướng dẫn cách đọc diễn cảm:</a:t>
              </a:r>
              <a:endParaRPr lang="en-US" sz="3200" b="1" dirty="0">
                <a:solidFill>
                  <a:srgbClr val="FF000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2400" b="1" dirty="0">
                  <a:effectLst/>
                  <a:latin typeface="Cambria" panose="02040503050406030204" pitchFamily="18" charset="0"/>
                  <a:ea typeface="Cambria" panose="02040503050406030204" pitchFamily="18" charset="0"/>
                </a:rPr>
                <a:t>+ Nhấn giọng ở những hình ảnh ca ngợi tinh thần vượt lên khó khăn thử thách, những từ ngữ thể hiện tinh thần trách nhiệm đối với công việc và tình yêu gia đình của người lính biển. Ví dụ:</a:t>
              </a:r>
              <a:endParaRPr lang="en-US" sz="2400" b="1" dirty="0">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2400" i="1" dirty="0">
                  <a:effectLst/>
                  <a:latin typeface="Cambria" panose="02040503050406030204" pitchFamily="18" charset="0"/>
                  <a:ea typeface="Cambria" panose="02040503050406030204" pitchFamily="18" charset="0"/>
                </a:rPr>
                <a:t>Nhịp bước khẩn trương khi khâu lệnh vang lên</a:t>
              </a:r>
              <a:r>
                <a:rPr lang="nl-NL" sz="2400" dirty="0">
                  <a:effectLst/>
                  <a:latin typeface="Cambria" panose="02040503050406030204" pitchFamily="18" charset="0"/>
                  <a:ea typeface="Cambria" panose="02040503050406030204" pitchFamily="18" charset="0"/>
                </a:rPr>
                <a:t>/</a:t>
              </a:r>
            </a:p>
            <a:p>
              <a:pPr marL="0" marR="0">
                <a:lnSpc>
                  <a:spcPct val="120000"/>
                </a:lnSpc>
                <a:spcBef>
                  <a:spcPts val="0"/>
                </a:spcBef>
                <a:spcAft>
                  <a:spcPts val="0"/>
                </a:spcAft>
                <a:tabLst>
                  <a:tab pos="374650" algn="l"/>
                </a:tabLst>
              </a:pPr>
              <a:r>
                <a:rPr lang="nl-NL" sz="2400" i="1" dirty="0">
                  <a:effectLst/>
                  <a:latin typeface="Cambria" panose="02040503050406030204" pitchFamily="18" charset="0"/>
                  <a:ea typeface="Cambria" panose="02040503050406030204" pitchFamily="18" charset="0"/>
                </a:rPr>
                <a:t>Mắt dõi theo vệt ra-đa rà quét.</a:t>
              </a:r>
              <a:endParaRPr lang="en-US" sz="24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400" i="1" dirty="0">
                  <a:effectLst/>
                  <a:latin typeface="Cambria" panose="02040503050406030204" pitchFamily="18" charset="0"/>
                  <a:ea typeface="Cambria" panose="02040503050406030204" pitchFamily="18" charset="0"/>
                </a:rPr>
                <a:t>Áo đọng muối khô, da nhận mùi nắng khét,…/</a:t>
              </a:r>
              <a:endParaRPr lang="en-US" sz="24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400" i="1" dirty="0">
                  <a:effectLst/>
                  <a:latin typeface="Cambria" panose="02040503050406030204" pitchFamily="18" charset="0"/>
                  <a:ea typeface="Cambria" panose="02040503050406030204" pitchFamily="18" charset="0"/>
                </a:rPr>
                <a:t>Thư chỉ nói về nỗi nhớ với thương yêu…</a:t>
              </a:r>
              <a:endParaRPr lang="en-US" sz="24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75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lớn lên, quen vắng bố trong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mẹ con, nhà một phòng cũng trống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mong đợi những lá thư gió lộng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Và mặn mòi hương biển xa xôi...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êm đềm sóng lặng lững lờ trôi,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đàn cá heo giỡn đùa mặt nước.</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không kể về cơn bão chờ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Dải đá ngầm, thăm thẳm nước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bước khẩn trương khi khẩu lệnh vang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Mắt dõi theo vật ra-đa rà quét,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đọng muối khô, da nhận mùi nắng khét,...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chỉ nói về nỗi nhớ với thương yêu...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đã lớn khôn, đọc được cả những điều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Chưa được viết trong thư người lính biển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đầu sóng, sẵn sàng nghênh chiến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Vẫn dịu dàng, êm ái lá thư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(Thuỵ Anh)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8504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A17BF529-F54A-D9CD-1CA0-4646FD9CF1BE}"/>
              </a:ext>
            </a:extLst>
          </p:cNvPr>
          <p:cNvGrpSpPr/>
          <p:nvPr/>
        </p:nvGrpSpPr>
        <p:grpSpPr>
          <a:xfrm>
            <a:off x="1961069" y="2379751"/>
            <a:ext cx="3480783" cy="2752663"/>
            <a:chOff x="1487457" y="2405052"/>
            <a:chExt cx="3480783" cy="2752663"/>
          </a:xfrm>
        </p:grpSpPr>
        <p:grpSp>
          <p:nvGrpSpPr>
            <p:cNvPr id="12" name="Nhóm 11">
              <a:extLst>
                <a:ext uri="{FF2B5EF4-FFF2-40B4-BE49-F238E27FC236}">
                  <a16:creationId xmlns:a16="http://schemas.microsoft.com/office/drawing/2014/main" id="{5F20AA55-DDCB-DE06-A16C-B0FDC36334B0}"/>
                </a:ext>
              </a:extLst>
            </p:cNvPr>
            <p:cNvGrpSpPr/>
            <p:nvPr/>
          </p:nvGrpSpPr>
          <p:grpSpPr>
            <a:xfrm>
              <a:off x="1487457" y="2405052"/>
              <a:ext cx="3480783" cy="2752663"/>
              <a:chOff x="1487457" y="2405052"/>
              <a:chExt cx="3480783" cy="2752663"/>
            </a:xfrm>
          </p:grpSpPr>
          <p:grpSp>
            <p:nvGrpSpPr>
              <p:cNvPr id="5" name="Group 9">
                <a:extLst>
                  <a:ext uri="{FF2B5EF4-FFF2-40B4-BE49-F238E27FC236}">
                    <a16:creationId xmlns:a16="http://schemas.microsoft.com/office/drawing/2014/main" id="{3D1C9862-B20C-0192-0B1F-F1CF4C04F2DB}"/>
                  </a:ext>
                </a:extLst>
              </p:cNvPr>
              <p:cNvGrpSpPr/>
              <p:nvPr/>
            </p:nvGrpSpPr>
            <p:grpSpPr>
              <a:xfrm>
                <a:off x="1790887" y="2664297"/>
                <a:ext cx="3177353" cy="2493418"/>
                <a:chOff x="0" y="0"/>
                <a:chExt cx="795276" cy="667726"/>
              </a:xfrm>
            </p:grpSpPr>
            <p:sp>
              <p:nvSpPr>
                <p:cNvPr id="6" name="Freeform 10">
                  <a:extLst>
                    <a:ext uri="{FF2B5EF4-FFF2-40B4-BE49-F238E27FC236}">
                      <a16:creationId xmlns:a16="http://schemas.microsoft.com/office/drawing/2014/main" id="{093FB4A6-244C-26AE-B5BD-511E8F3C64CF}"/>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a:p>
              </p:txBody>
            </p:sp>
            <p:sp>
              <p:nvSpPr>
                <p:cNvPr id="8" name="TextBox 11">
                  <a:extLst>
                    <a:ext uri="{FF2B5EF4-FFF2-40B4-BE49-F238E27FC236}">
                      <a16:creationId xmlns:a16="http://schemas.microsoft.com/office/drawing/2014/main" id="{AFD81A31-6B96-26DF-3135-60FC78E64C11}"/>
                    </a:ext>
                  </a:extLst>
                </p:cNvPr>
                <p:cNvSpPr txBox="1"/>
                <p:nvPr/>
              </p:nvSpPr>
              <p:spPr>
                <a:xfrm>
                  <a:off x="0" y="-76200"/>
                  <a:ext cx="795276" cy="743926"/>
                </a:xfrm>
                <a:prstGeom prst="rect">
                  <a:avLst/>
                </a:prstGeom>
              </p:spPr>
              <p:txBody>
                <a:bodyPr lIns="31657" tIns="31657" rIns="31657" bIns="31657" rtlCol="0" anchor="ctr"/>
                <a:lstStyle/>
                <a:p>
                  <a:pPr algn="ctr">
                    <a:lnSpc>
                      <a:spcPts val="4107"/>
                    </a:lnSpc>
                  </a:pPr>
                  <a:endParaRPr sz="1200"/>
                </a:p>
              </p:txBody>
            </p:sp>
          </p:grpSp>
          <p:sp>
            <p:nvSpPr>
              <p:cNvPr id="10" name="Freeform 13">
                <a:extLst>
                  <a:ext uri="{FF2B5EF4-FFF2-40B4-BE49-F238E27FC236}">
                    <a16:creationId xmlns:a16="http://schemas.microsoft.com/office/drawing/2014/main" id="{416B6800-EB90-F5E0-9E12-7B2121DDF76A}"/>
                  </a:ext>
                </a:extLst>
              </p:cNvPr>
              <p:cNvSpPr/>
              <p:nvPr/>
            </p:nvSpPr>
            <p:spPr>
              <a:xfrm>
                <a:off x="1487457" y="2405052"/>
                <a:ext cx="606859" cy="504453"/>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chemeClr val="accent6">
                  <a:lumMod val="40000"/>
                  <a:lumOff val="60000"/>
                </a:schemeClr>
              </a:solidFill>
              <a:ln w="47625" cap="rnd">
                <a:solidFill>
                  <a:srgbClr val="6FAF07"/>
                </a:solidFill>
                <a:prstDash val="lgDash"/>
                <a:round/>
              </a:ln>
            </p:spPr>
            <p:txBody>
              <a:bodyPr/>
              <a:lstStyle/>
              <a:p>
                <a:endParaRPr lang="en-US"/>
              </a:p>
            </p:txBody>
          </p:sp>
        </p:grpSp>
        <p:sp>
          <p:nvSpPr>
            <p:cNvPr id="13" name="Hộp Văn bản 12">
              <a:extLst>
                <a:ext uri="{FF2B5EF4-FFF2-40B4-BE49-F238E27FC236}">
                  <a16:creationId xmlns:a16="http://schemas.microsoft.com/office/drawing/2014/main" id="{46615E0F-DD19-2C9E-1D56-15C8FB734A01}"/>
                </a:ext>
              </a:extLst>
            </p:cNvPr>
            <p:cNvSpPr txBox="1"/>
            <p:nvPr/>
          </p:nvSpPr>
          <p:spPr>
            <a:xfrm>
              <a:off x="1850093" y="3255998"/>
              <a:ext cx="2914948" cy="1384995"/>
            </a:xfrm>
            <a:prstGeom prst="rect">
              <a:avLst/>
            </a:prstGeom>
            <a:noFill/>
          </p:spPr>
          <p:txBody>
            <a:bodyPr wrap="square" rtlCol="0">
              <a:spAutoFit/>
            </a:bodyPr>
            <a:lstStyle/>
            <a:p>
              <a:pPr algn="just"/>
              <a:r>
                <a:rPr lang="en-US" sz="2800" b="1">
                  <a:latin typeface="Cambria" panose="02040503050406030204" pitchFamily="18" charset="0"/>
                  <a:ea typeface="Cambria" panose="02040503050406030204" pitchFamily="18" charset="0"/>
                </a:rPr>
                <a:t>Chia sẻ nội dung bài học với người thân</a:t>
              </a:r>
              <a:endParaRPr lang="vi-VN" sz="2800" b="1">
                <a:latin typeface="Cambria" panose="02040503050406030204" pitchFamily="18" charset="0"/>
                <a:ea typeface="Cambria" panose="02040503050406030204" pitchFamily="18" charset="0"/>
              </a:endParaRPr>
            </a:p>
          </p:txBody>
        </p:sp>
      </p:grpSp>
      <p:grpSp>
        <p:nvGrpSpPr>
          <p:cNvPr id="15" name="Nhóm 14">
            <a:extLst>
              <a:ext uri="{FF2B5EF4-FFF2-40B4-BE49-F238E27FC236}">
                <a16:creationId xmlns:a16="http://schemas.microsoft.com/office/drawing/2014/main" id="{64BA7E08-9BDE-B664-ACEB-5FFC8AA93709}"/>
              </a:ext>
            </a:extLst>
          </p:cNvPr>
          <p:cNvGrpSpPr/>
          <p:nvPr/>
        </p:nvGrpSpPr>
        <p:grpSpPr>
          <a:xfrm>
            <a:off x="6750148" y="2379751"/>
            <a:ext cx="3480783" cy="2752663"/>
            <a:chOff x="1487457" y="2405052"/>
            <a:chExt cx="3480783" cy="2752663"/>
          </a:xfrm>
        </p:grpSpPr>
        <p:grpSp>
          <p:nvGrpSpPr>
            <p:cNvPr id="16" name="Nhóm 15">
              <a:extLst>
                <a:ext uri="{FF2B5EF4-FFF2-40B4-BE49-F238E27FC236}">
                  <a16:creationId xmlns:a16="http://schemas.microsoft.com/office/drawing/2014/main" id="{C30D66B4-2B29-415B-52EA-EE9E2C6764BE}"/>
                </a:ext>
              </a:extLst>
            </p:cNvPr>
            <p:cNvGrpSpPr/>
            <p:nvPr/>
          </p:nvGrpSpPr>
          <p:grpSpPr>
            <a:xfrm>
              <a:off x="1487457" y="2405052"/>
              <a:ext cx="3480783" cy="2752663"/>
              <a:chOff x="1487457" y="2405052"/>
              <a:chExt cx="3480783" cy="2752663"/>
            </a:xfrm>
          </p:grpSpPr>
          <p:grpSp>
            <p:nvGrpSpPr>
              <p:cNvPr id="18" name="Group 9">
                <a:extLst>
                  <a:ext uri="{FF2B5EF4-FFF2-40B4-BE49-F238E27FC236}">
                    <a16:creationId xmlns:a16="http://schemas.microsoft.com/office/drawing/2014/main" id="{90CAECF5-C81D-4DDD-63F2-E2880194AD56}"/>
                  </a:ext>
                </a:extLst>
              </p:cNvPr>
              <p:cNvGrpSpPr/>
              <p:nvPr/>
            </p:nvGrpSpPr>
            <p:grpSpPr>
              <a:xfrm>
                <a:off x="1790887" y="2664297"/>
                <a:ext cx="3177353" cy="2493418"/>
                <a:chOff x="0" y="0"/>
                <a:chExt cx="795276" cy="667726"/>
              </a:xfrm>
            </p:grpSpPr>
            <p:sp>
              <p:nvSpPr>
                <p:cNvPr id="20" name="Freeform 10">
                  <a:extLst>
                    <a:ext uri="{FF2B5EF4-FFF2-40B4-BE49-F238E27FC236}">
                      <a16:creationId xmlns:a16="http://schemas.microsoft.com/office/drawing/2014/main" id="{0029015E-F0AE-2996-97FF-91C11581149D}"/>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a:p>
              </p:txBody>
            </p:sp>
            <p:sp>
              <p:nvSpPr>
                <p:cNvPr id="22" name="TextBox 11">
                  <a:extLst>
                    <a:ext uri="{FF2B5EF4-FFF2-40B4-BE49-F238E27FC236}">
                      <a16:creationId xmlns:a16="http://schemas.microsoft.com/office/drawing/2014/main" id="{89F82BF2-7790-3B49-FB6B-351AD6277E86}"/>
                    </a:ext>
                  </a:extLst>
                </p:cNvPr>
                <p:cNvSpPr txBox="1"/>
                <p:nvPr/>
              </p:nvSpPr>
              <p:spPr>
                <a:xfrm>
                  <a:off x="0" y="-76200"/>
                  <a:ext cx="795276" cy="743926"/>
                </a:xfrm>
                <a:prstGeom prst="rect">
                  <a:avLst/>
                </a:prstGeom>
              </p:spPr>
              <p:txBody>
                <a:bodyPr lIns="31657" tIns="31657" rIns="31657" bIns="31657" rtlCol="0" anchor="ctr"/>
                <a:lstStyle/>
                <a:p>
                  <a:pPr algn="ctr">
                    <a:lnSpc>
                      <a:spcPts val="4107"/>
                    </a:lnSpc>
                  </a:pPr>
                  <a:endParaRPr sz="1200"/>
                </a:p>
              </p:txBody>
            </p:sp>
          </p:grpSp>
          <p:sp>
            <p:nvSpPr>
              <p:cNvPr id="19" name="Freeform 13">
                <a:extLst>
                  <a:ext uri="{FF2B5EF4-FFF2-40B4-BE49-F238E27FC236}">
                    <a16:creationId xmlns:a16="http://schemas.microsoft.com/office/drawing/2014/main" id="{8D52B182-D016-3D58-C373-5E89FCF1E05A}"/>
                  </a:ext>
                </a:extLst>
              </p:cNvPr>
              <p:cNvSpPr/>
              <p:nvPr/>
            </p:nvSpPr>
            <p:spPr>
              <a:xfrm>
                <a:off x="1487457" y="2405052"/>
                <a:ext cx="606859" cy="504453"/>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chemeClr val="accent6">
                  <a:lumMod val="40000"/>
                  <a:lumOff val="60000"/>
                </a:schemeClr>
              </a:solidFill>
              <a:ln w="47625" cap="rnd">
                <a:solidFill>
                  <a:srgbClr val="6FAF07"/>
                </a:solidFill>
                <a:prstDash val="lgDash"/>
                <a:round/>
              </a:ln>
            </p:spPr>
            <p:txBody>
              <a:bodyPr/>
              <a:lstStyle/>
              <a:p>
                <a:endParaRPr lang="en-US"/>
              </a:p>
            </p:txBody>
          </p:sp>
        </p:grpSp>
        <p:sp>
          <p:nvSpPr>
            <p:cNvPr id="17" name="Hộp Văn bản 16">
              <a:extLst>
                <a:ext uri="{FF2B5EF4-FFF2-40B4-BE49-F238E27FC236}">
                  <a16:creationId xmlns:a16="http://schemas.microsoft.com/office/drawing/2014/main" id="{56A6ACEA-60E9-FBFA-2220-1336ADCCAE6A}"/>
                </a:ext>
              </a:extLst>
            </p:cNvPr>
            <p:cNvSpPr txBox="1"/>
            <p:nvPr/>
          </p:nvSpPr>
          <p:spPr>
            <a:xfrm>
              <a:off x="1922089" y="3471441"/>
              <a:ext cx="2914948" cy="954107"/>
            </a:xfrm>
            <a:prstGeom prst="rect">
              <a:avLst/>
            </a:prstGeom>
            <a:noFill/>
          </p:spPr>
          <p:txBody>
            <a:bodyPr wrap="square" rtlCol="0">
              <a:spAutoFit/>
            </a:bodyPr>
            <a:lstStyle/>
            <a:p>
              <a:pPr algn="just"/>
              <a:r>
                <a:rPr lang="en-US" sz="2800" b="1">
                  <a:latin typeface="Cambria" panose="02040503050406030204" pitchFamily="18" charset="0"/>
                  <a:ea typeface="Cambria" panose="02040503050406030204" pitchFamily="18" charset="0"/>
                </a:rPr>
                <a:t>Chuẩn bị nội dung bài mới.</a:t>
              </a:r>
              <a:endParaRPr lang="vi-VN" sz="2800" b="1">
                <a:latin typeface="Cambria" panose="02040503050406030204" pitchFamily="18" charset="0"/>
                <a:ea typeface="Cambria" panose="02040503050406030204" pitchFamily="18" charset="0"/>
              </a:endParaRPr>
            </a:p>
          </p:txBody>
        </p:sp>
      </p:grpSp>
      <p:pic>
        <p:nvPicPr>
          <p:cNvPr id="7" name="Hình ảnh 6">
            <a:extLst>
              <a:ext uri="{FF2B5EF4-FFF2-40B4-BE49-F238E27FC236}">
                <a16:creationId xmlns:a16="http://schemas.microsoft.com/office/drawing/2014/main" id="{F0ADF100-69A9-3744-21CD-5233520E94BB}"/>
              </a:ext>
            </a:extLst>
          </p:cNvPr>
          <p:cNvPicPr>
            <a:picLocks noChangeAspect="1"/>
          </p:cNvPicPr>
          <p:nvPr/>
        </p:nvPicPr>
        <p:blipFill>
          <a:blip r:embed="rId2"/>
          <a:stretch>
            <a:fillRect/>
          </a:stretch>
        </p:blipFill>
        <p:spPr>
          <a:xfrm>
            <a:off x="4126821" y="846160"/>
            <a:ext cx="3938357" cy="1780186"/>
          </a:xfrm>
          <a:prstGeom prst="rect">
            <a:avLst/>
          </a:prstGeom>
        </p:spPr>
      </p:pic>
    </p:spTree>
    <p:extLst>
      <p:ext uri="{BB962C8B-B14F-4D97-AF65-F5344CB8AC3E}">
        <p14:creationId xmlns:p14="http://schemas.microsoft.com/office/powerpoint/2010/main" val="36294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letters and numbers&#10;&#10;Description automatically generated with medium confidence">
            <a:extLst>
              <a:ext uri="{FF2B5EF4-FFF2-40B4-BE49-F238E27FC236}">
                <a16:creationId xmlns:a16="http://schemas.microsoft.com/office/drawing/2014/main" id="{44FF961D-AC79-2847-863B-57056B1C5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578" y="2686231"/>
            <a:ext cx="6419644" cy="1688738"/>
          </a:xfrm>
          <a:prstGeom prst="rect">
            <a:avLst/>
          </a:prstGeom>
        </p:spPr>
      </p:pic>
    </p:spTree>
    <p:extLst>
      <p:ext uri="{BB962C8B-B14F-4D97-AF65-F5344CB8AC3E}">
        <p14:creationId xmlns:p14="http://schemas.microsoft.com/office/powerpoint/2010/main" val="1947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1BDFAF-D0FB-3ED1-8F59-F43F509C5B5F}"/>
              </a:ext>
            </a:extLst>
          </p:cNvPr>
          <p:cNvPicPr>
            <a:picLocks noChangeAspect="1"/>
          </p:cNvPicPr>
          <p:nvPr/>
        </p:nvPicPr>
        <p:blipFill>
          <a:blip r:embed="rId2"/>
          <a:stretch>
            <a:fillRect/>
          </a:stretch>
        </p:blipFill>
        <p:spPr>
          <a:xfrm>
            <a:off x="522514" y="539091"/>
            <a:ext cx="10868298" cy="3014006"/>
          </a:xfrm>
          <a:prstGeom prst="rect">
            <a:avLst/>
          </a:prstGeom>
        </p:spPr>
      </p:pic>
      <p:graphicFrame>
        <p:nvGraphicFramePr>
          <p:cNvPr id="7" name="Table 6">
            <a:extLst>
              <a:ext uri="{FF2B5EF4-FFF2-40B4-BE49-F238E27FC236}">
                <a16:creationId xmlns:a16="http://schemas.microsoft.com/office/drawing/2014/main" id="{BF91F980-4DD2-7CD2-C6CF-AF5F404E6466}"/>
              </a:ext>
            </a:extLst>
          </p:cNvPr>
          <p:cNvGraphicFramePr>
            <a:graphicFrameLocks noGrp="1"/>
          </p:cNvGraphicFramePr>
          <p:nvPr>
            <p:extLst>
              <p:ext uri="{D42A27DB-BD31-4B8C-83A1-F6EECF244321}">
                <p14:modId xmlns:p14="http://schemas.microsoft.com/office/powerpoint/2010/main" val="1425770765"/>
              </p:ext>
            </p:extLst>
          </p:nvPr>
        </p:nvGraphicFramePr>
        <p:xfrm>
          <a:off x="1550125" y="3849188"/>
          <a:ext cx="9413965" cy="2525486"/>
        </p:xfrm>
        <a:graphic>
          <a:graphicData uri="http://schemas.openxmlformats.org/drawingml/2006/table">
            <a:tbl>
              <a:tblPr/>
              <a:tblGrid>
                <a:gridCol w="2286249">
                  <a:extLst>
                    <a:ext uri="{9D8B030D-6E8A-4147-A177-3AD203B41FA5}">
                      <a16:colId xmlns:a16="http://schemas.microsoft.com/office/drawing/2014/main" val="617482404"/>
                    </a:ext>
                  </a:extLst>
                </a:gridCol>
                <a:gridCol w="7127716">
                  <a:extLst>
                    <a:ext uri="{9D8B030D-6E8A-4147-A177-3AD203B41FA5}">
                      <a16:colId xmlns:a16="http://schemas.microsoft.com/office/drawing/2014/main" val="2027303964"/>
                    </a:ext>
                  </a:extLst>
                </a:gridCol>
              </a:tblGrid>
              <a:tr h="1262743">
                <a:tc>
                  <a:txBody>
                    <a:bodyPr/>
                    <a:lstStyle/>
                    <a:p>
                      <a:pPr algn="ctr"/>
                      <a:r>
                        <a:rPr lang="en-US" sz="44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Động</a:t>
                      </a:r>
                      <a:r>
                        <a:rPr lang="en-US" sz="44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a:t>
                      </a:r>
                      <a:endParaRPr lang="en-US" sz="4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4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60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mong </a:t>
                      </a:r>
                      <a:r>
                        <a:rPr lang="vi-VN" sz="60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đợi, giỡn đùa</a:t>
                      </a:r>
                      <a:r>
                        <a:rPr lang="en-US" sz="60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6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529921"/>
                  </a:ext>
                </a:extLst>
              </a:tr>
              <a:tr h="1262743">
                <a:tc>
                  <a:txBody>
                    <a:bodyPr/>
                    <a:lstStyle/>
                    <a:p>
                      <a:pPr algn="ctr"/>
                      <a:r>
                        <a:rPr lang="en-US" sz="4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Tính</a:t>
                      </a:r>
                      <a:r>
                        <a:rPr lang="en-US" sz="4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a:t>
                      </a:r>
                      <a:endParaRPr lang="en-US" sz="4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00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trống</a:t>
                      </a:r>
                      <a:r>
                        <a:rPr lang="en-US" sz="60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xa </a:t>
                      </a:r>
                      <a:r>
                        <a:rPr lang="vi-VN" sz="60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xôi,</a:t>
                      </a:r>
                      <a:r>
                        <a:rPr lang="vi-VN" sz="6000" baseline="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êm đềm</a:t>
                      </a:r>
                      <a:endParaRPr lang="en-US" sz="6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781346"/>
                  </a:ext>
                </a:extLst>
              </a:tr>
            </a:tbl>
          </a:graphicData>
        </a:graphic>
      </p:graphicFrame>
    </p:spTree>
    <p:extLst>
      <p:ext uri="{BB962C8B-B14F-4D97-AF65-F5344CB8AC3E}">
        <p14:creationId xmlns:p14="http://schemas.microsoft.com/office/powerpoint/2010/main" val="19574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231106"/>
          </a:xfrm>
          <a:prstGeom prst="rect">
            <a:avLst/>
          </a:prstGeom>
        </p:spPr>
        <p:txBody>
          <a:bodyPr lIns="0" tIns="0" rIns="0" bIns="0" rtlCol="0" anchor="t">
            <a:spAutoFit/>
          </a:bodyPr>
          <a:lstStyle/>
          <a:p>
            <a:pPr lvl="0" algn="just"/>
            <a:r>
              <a:rPr lang="vi-VN" sz="4000" b="1" dirty="0">
                <a:solidFill>
                  <a:srgbClr val="231F20"/>
                </a:solidFill>
                <a:latin typeface="Cambria"/>
              </a:rPr>
              <a:t>Tìm từ đồng nghĩa với mỗi từ in đậm ở bài tập 1.</a:t>
            </a:r>
            <a:endParaRPr kumimoji="0" lang="en-US" sz="4000" b="1" i="0" u="none" strike="noStrike" kern="1200" cap="none" spc="0" normalizeH="0" baseline="0" noProof="0" dirty="0">
              <a:ln>
                <a:noFill/>
              </a:ln>
              <a:solidFill>
                <a:srgbClr val="231F20"/>
              </a:solidFill>
              <a:effectLst/>
              <a:uLnTx/>
              <a:uFillTx/>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5"/>
            <a:ext cx="10877308" cy="3621053"/>
            <a:chOff x="685801" y="4821906"/>
            <a:chExt cx="10877308" cy="1612747"/>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612747"/>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13159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trống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thiếu vắng, trống vắng,…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mong đợi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mong chờ, chờ đợi, chờ mong,…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xa xôi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xa, xa lắc, xa cách,…</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êm đềm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êm ả, êm ái,…</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giỡn đùa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nô đùa, đùa cợt,…</a:t>
              </a:r>
            </a:p>
          </p:txBody>
        </p:sp>
      </p:grpSp>
    </p:spTree>
    <p:extLst>
      <p:ext uri="{BB962C8B-B14F-4D97-AF65-F5344CB8AC3E}">
        <p14:creationId xmlns:p14="http://schemas.microsoft.com/office/powerpoint/2010/main" val="15829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8C1B8-6B5B-D70A-A284-0A7D2EF6C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857" y="595267"/>
            <a:ext cx="5094916" cy="5988412"/>
          </a:xfrm>
          <a:prstGeom prst="rect">
            <a:avLst/>
          </a:prstGeom>
        </p:spPr>
      </p:pic>
      <p:pic>
        <p:nvPicPr>
          <p:cNvPr id="3" name="Picture 2">
            <a:extLst>
              <a:ext uri="{FF2B5EF4-FFF2-40B4-BE49-F238E27FC236}">
                <a16:creationId xmlns:a16="http://schemas.microsoft.com/office/drawing/2014/main" id="{35621A5D-E562-3ECD-EC2C-CFCB5C447283}"/>
              </a:ext>
            </a:extLst>
          </p:cNvPr>
          <p:cNvPicPr>
            <a:picLocks noChangeAspect="1"/>
          </p:cNvPicPr>
          <p:nvPr/>
        </p:nvPicPr>
        <p:blipFill>
          <a:blip r:embed="rId3"/>
          <a:stretch>
            <a:fillRect/>
          </a:stretch>
        </p:blipFill>
        <p:spPr>
          <a:xfrm>
            <a:off x="1379328" y="660217"/>
            <a:ext cx="5883150" cy="2469063"/>
          </a:xfrm>
          <a:prstGeom prst="rect">
            <a:avLst/>
          </a:prstGeom>
        </p:spPr>
      </p:pic>
      <p:sp>
        <p:nvSpPr>
          <p:cNvPr id="4" name="Rectangle 3">
            <a:extLst>
              <a:ext uri="{FF2B5EF4-FFF2-40B4-BE49-F238E27FC236}">
                <a16:creationId xmlns:a16="http://schemas.microsoft.com/office/drawing/2014/main" id="{7C8F879A-B303-BBFD-49C0-83D8AAB379A5}"/>
              </a:ext>
            </a:extLst>
          </p:cNvPr>
          <p:cNvSpPr/>
          <p:nvPr/>
        </p:nvSpPr>
        <p:spPr>
          <a:xfrm>
            <a:off x="2001520" y="1313209"/>
            <a:ext cx="4785359" cy="1200329"/>
          </a:xfrm>
          <a:prstGeom prst="rect">
            <a:avLst/>
          </a:prstGeom>
        </p:spPr>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Vùng biển nước ta có bao nhiêu hải đảo?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6" name="Nhóm 29">
            <a:extLst>
              <a:ext uri="{FF2B5EF4-FFF2-40B4-BE49-F238E27FC236}">
                <a16:creationId xmlns:a16="http://schemas.microsoft.com/office/drawing/2014/main" id="{E3E690DD-20FF-B29E-4AEB-420267D217CB}"/>
              </a:ext>
            </a:extLst>
          </p:cNvPr>
          <p:cNvGrpSpPr/>
          <p:nvPr/>
        </p:nvGrpSpPr>
        <p:grpSpPr>
          <a:xfrm>
            <a:off x="855440" y="3077821"/>
            <a:ext cx="5494560" cy="3262019"/>
            <a:chOff x="1038321" y="2205370"/>
            <a:chExt cx="2920294" cy="1346985"/>
          </a:xfrm>
        </p:grpSpPr>
        <p:sp>
          <p:nvSpPr>
            <p:cNvPr id="7" name="Freeform 19">
              <a:extLst>
                <a:ext uri="{FF2B5EF4-FFF2-40B4-BE49-F238E27FC236}">
                  <a16:creationId xmlns:a16="http://schemas.microsoft.com/office/drawing/2014/main" id="{79ECC6A9-F002-348B-8DF5-FAF26CE16E54}"/>
                </a:ext>
              </a:extLst>
            </p:cNvPr>
            <p:cNvSpPr/>
            <p:nvPr/>
          </p:nvSpPr>
          <p:spPr>
            <a:xfrm>
              <a:off x="1038321"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23">
              <a:extLst>
                <a:ext uri="{FF2B5EF4-FFF2-40B4-BE49-F238E27FC236}">
                  <a16:creationId xmlns:a16="http://schemas.microsoft.com/office/drawing/2014/main" id="{22109CCE-3C0B-455E-D091-35916431FE3D}"/>
                </a:ext>
              </a:extLst>
            </p:cNvPr>
            <p:cNvSpPr txBox="1"/>
            <p:nvPr/>
          </p:nvSpPr>
          <p:spPr>
            <a:xfrm>
              <a:off x="1188456" y="2585315"/>
              <a:ext cx="2564962" cy="686287"/>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2 773 hải đảo chưa kể 2 quần đảo Trường Sa và Hoàng Sa.</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334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1477328"/>
          </a:xfrm>
          <a:prstGeom prst="rect">
            <a:avLst/>
          </a:prstGeom>
        </p:spPr>
        <p:txBody>
          <a:bodyPr lIns="0" tIns="0" rIns="0" bIns="0" rtlCol="0" anchor="t">
            <a:spAutoFit/>
          </a:bodyPr>
          <a:lstStyle/>
          <a:p>
            <a:pPr lvl="0" algn="just"/>
            <a:r>
              <a:rPr lang="vi-VN" sz="3200" b="1" dirty="0">
                <a:solidFill>
                  <a:srgbClr val="231F20"/>
                </a:solidFill>
                <a:latin typeface="Cambria"/>
              </a:rPr>
              <a:t>Viết 1 – 2 câu ghép về bạn nhỏ trong bài thơ Thư của bố, trong đó có sử dụng kết từ để nối các vế câu.</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11032" y="246551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800465" y="2800829"/>
              <a:ext cx="6561033" cy="3023842"/>
            </a:xfrm>
            <a:prstGeom prst="rect">
              <a:avLst/>
            </a:prstGeom>
          </p:spPr>
          <p:txBody>
            <a:bodyPr wrap="square" lIns="0" tIns="0" rIns="0" bIns="0" rtlCol="0" anchor="t">
              <a:spAutoFit/>
            </a:bodyPr>
            <a:lstStyle/>
            <a:p>
              <a:pPr marL="0" marR="0" algn="just">
                <a:spcBef>
                  <a:spcPts val="0"/>
                </a:spcBef>
                <a:spcAft>
                  <a:spcPts val="0"/>
                </a:spcAft>
              </a:pPr>
              <a:r>
                <a:rPr lang="nl-NL" sz="3600" b="1" u="sng" dirty="0">
                  <a:effectLst/>
                  <a:latin typeface="Cambria" panose="02040503050406030204" pitchFamily="18" charset="0"/>
                  <a:ea typeface="Cambria" panose="02040503050406030204" pitchFamily="18" charset="0"/>
                </a:rPr>
                <a:t>Tuy</a:t>
              </a:r>
              <a:r>
                <a:rPr lang="nl-NL" sz="3600" dirty="0">
                  <a:effectLst/>
                  <a:latin typeface="Cambria" panose="02040503050406030204" pitchFamily="18" charset="0"/>
                  <a:ea typeface="Cambria" panose="02040503050406030204" pitchFamily="18" charset="0"/>
                </a:rPr>
                <a:t> bạn nhỏ không gần bố </a:t>
              </a:r>
              <a:r>
                <a:rPr lang="nl-NL" sz="3600" b="1" u="sng" dirty="0">
                  <a:effectLst/>
                  <a:latin typeface="Cambria" panose="02040503050406030204" pitchFamily="18" charset="0"/>
                  <a:ea typeface="Cambria" panose="02040503050406030204" pitchFamily="18" charset="0"/>
                </a:rPr>
                <a:t>nhưng</a:t>
              </a:r>
              <a:r>
                <a:rPr lang="nl-NL" sz="3600" dirty="0">
                  <a:effectLst/>
                  <a:latin typeface="Cambria" panose="02040503050406030204" pitchFamily="18" charset="0"/>
                  <a:ea typeface="Cambria" panose="02040503050406030204" pitchFamily="18" charset="0"/>
                </a:rPr>
                <a:t> bạn ấy luôn nhớ về bố.</a:t>
              </a:r>
            </a:p>
            <a:p>
              <a:pPr algn="just"/>
              <a:r>
                <a:rPr lang="nl-NL" sz="3600" dirty="0">
                  <a:effectLst/>
                  <a:latin typeface="Cambria" panose="02040503050406030204" pitchFamily="18" charset="0"/>
                  <a:ea typeface="Cambria" panose="02040503050406030204" pitchFamily="18" charset="0"/>
                </a:rPr>
                <a:t>Bạn nhỏ đã khôn lớn </a:t>
              </a:r>
              <a:r>
                <a:rPr lang="nl-NL" sz="3600" b="1" u="sng" dirty="0">
                  <a:effectLst/>
                  <a:latin typeface="Cambria" panose="02040503050406030204" pitchFamily="18" charset="0"/>
                  <a:ea typeface="Cambria" panose="02040503050406030204" pitchFamily="18" charset="0"/>
                </a:rPr>
                <a:t>và</a:t>
              </a:r>
              <a:r>
                <a:rPr lang="nl-NL" sz="3600" dirty="0">
                  <a:effectLst/>
                  <a:latin typeface="Cambria" panose="02040503050406030204" pitchFamily="18" charset="0"/>
                  <a:ea typeface="Cambria" panose="02040503050406030204" pitchFamily="18" charset="0"/>
                </a:rPr>
                <a:t> bạn ây đã đọc được cả những điều bố không viết trong thư.</a:t>
              </a:r>
              <a:endParaRPr lang="en-US" sz="3600" dirty="0">
                <a:effectLst/>
                <a:latin typeface="Cambria" panose="02040503050406030204" pitchFamily="18" charset="0"/>
                <a:ea typeface="Cambria" panose="02040503050406030204" pitchFamily="18" charset="0"/>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698129"/>
            <a:ext cx="2968624" cy="4633273"/>
          </a:xfrm>
          <a:prstGeom prst="rect">
            <a:avLst/>
          </a:prstGeom>
        </p:spPr>
      </p:pic>
    </p:spTree>
    <p:extLst>
      <p:ext uri="{BB962C8B-B14F-4D97-AF65-F5344CB8AC3E}">
        <p14:creationId xmlns:p14="http://schemas.microsoft.com/office/powerpoint/2010/main" val="218067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E8326D3-2562-A28B-B036-0515F2B83867}"/>
              </a:ext>
            </a:extLst>
          </p:cNvPr>
          <p:cNvPicPr>
            <a:picLocks noChangeAspect="1"/>
          </p:cNvPicPr>
          <p:nvPr/>
        </p:nvPicPr>
        <p:blipFill>
          <a:blip r:embed="rId2"/>
          <a:stretch>
            <a:fillRect/>
          </a:stretch>
        </p:blipFill>
        <p:spPr>
          <a:xfrm>
            <a:off x="2497682" y="1534511"/>
            <a:ext cx="7942764" cy="371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8C1B8-6B5B-D70A-A284-0A7D2EF6C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857" y="595267"/>
            <a:ext cx="5094916" cy="5988412"/>
          </a:xfrm>
          <a:prstGeom prst="rect">
            <a:avLst/>
          </a:prstGeom>
        </p:spPr>
      </p:pic>
      <p:pic>
        <p:nvPicPr>
          <p:cNvPr id="3" name="Picture 2">
            <a:extLst>
              <a:ext uri="{FF2B5EF4-FFF2-40B4-BE49-F238E27FC236}">
                <a16:creationId xmlns:a16="http://schemas.microsoft.com/office/drawing/2014/main" id="{35621A5D-E562-3ECD-EC2C-CFCB5C447283}"/>
              </a:ext>
            </a:extLst>
          </p:cNvPr>
          <p:cNvPicPr>
            <a:picLocks noChangeAspect="1"/>
          </p:cNvPicPr>
          <p:nvPr/>
        </p:nvPicPr>
        <p:blipFill>
          <a:blip r:embed="rId3"/>
          <a:stretch>
            <a:fillRect/>
          </a:stretch>
        </p:blipFill>
        <p:spPr>
          <a:xfrm>
            <a:off x="1379328" y="660217"/>
            <a:ext cx="5883150" cy="2469063"/>
          </a:xfrm>
          <a:prstGeom prst="rect">
            <a:avLst/>
          </a:prstGeom>
        </p:spPr>
      </p:pic>
      <p:sp>
        <p:nvSpPr>
          <p:cNvPr id="4" name="Rectangle 3">
            <a:extLst>
              <a:ext uri="{FF2B5EF4-FFF2-40B4-BE49-F238E27FC236}">
                <a16:creationId xmlns:a16="http://schemas.microsoft.com/office/drawing/2014/main" id="{7C8F879A-B303-BBFD-49C0-83D8AAB379A5}"/>
              </a:ext>
            </a:extLst>
          </p:cNvPr>
          <p:cNvSpPr/>
          <p:nvPr/>
        </p:nvSpPr>
        <p:spPr>
          <a:xfrm>
            <a:off x="1930400" y="1160809"/>
            <a:ext cx="4785359" cy="1569660"/>
          </a:xfrm>
          <a:prstGeom prst="rect">
            <a:avLst/>
          </a:prstGeom>
        </p:spPr>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Biển đảo cung cấp những nguồn tài nguyên nào cho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6" name="Nhóm 29">
            <a:extLst>
              <a:ext uri="{FF2B5EF4-FFF2-40B4-BE49-F238E27FC236}">
                <a16:creationId xmlns:a16="http://schemas.microsoft.com/office/drawing/2014/main" id="{E3E690DD-20FF-B29E-4AEB-420267D217CB}"/>
              </a:ext>
            </a:extLst>
          </p:cNvPr>
          <p:cNvGrpSpPr/>
          <p:nvPr/>
        </p:nvGrpSpPr>
        <p:grpSpPr>
          <a:xfrm>
            <a:off x="855440" y="3077821"/>
            <a:ext cx="5494560" cy="2875939"/>
            <a:chOff x="1038321" y="2205370"/>
            <a:chExt cx="2920294" cy="1346985"/>
          </a:xfrm>
        </p:grpSpPr>
        <p:sp>
          <p:nvSpPr>
            <p:cNvPr id="7" name="Freeform 19">
              <a:extLst>
                <a:ext uri="{FF2B5EF4-FFF2-40B4-BE49-F238E27FC236}">
                  <a16:creationId xmlns:a16="http://schemas.microsoft.com/office/drawing/2014/main" id="{79ECC6A9-F002-348B-8DF5-FAF26CE16E54}"/>
                </a:ext>
              </a:extLst>
            </p:cNvPr>
            <p:cNvSpPr/>
            <p:nvPr/>
          </p:nvSpPr>
          <p:spPr>
            <a:xfrm>
              <a:off x="1038321"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23">
              <a:extLst>
                <a:ext uri="{FF2B5EF4-FFF2-40B4-BE49-F238E27FC236}">
                  <a16:creationId xmlns:a16="http://schemas.microsoft.com/office/drawing/2014/main" id="{22109CCE-3C0B-455E-D091-35916431FE3D}"/>
                </a:ext>
              </a:extLst>
            </p:cNvPr>
            <p:cNvSpPr txBox="1"/>
            <p:nvPr/>
          </p:nvSpPr>
          <p:spPr>
            <a:xfrm>
              <a:off x="1188456" y="2585315"/>
              <a:ext cx="2564962" cy="61003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Cung cấp hải sản, dầu khí,…</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3004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itting on a couch looking at a ship&#10;&#10;Description automatically generated">
            <a:extLst>
              <a:ext uri="{FF2B5EF4-FFF2-40B4-BE49-F238E27FC236}">
                <a16:creationId xmlns:a16="http://schemas.microsoft.com/office/drawing/2014/main" id="{3D688E5D-9DD7-D92E-C793-1238A38D9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7" name="Picture 16">
            <a:extLst>
              <a:ext uri="{FF2B5EF4-FFF2-40B4-BE49-F238E27FC236}">
                <a16:creationId xmlns:a16="http://schemas.microsoft.com/office/drawing/2014/main" id="{49898F66-B7AA-50ED-8953-BA1C03678A32}"/>
              </a:ext>
            </a:extLst>
          </p:cNvPr>
          <p:cNvPicPr>
            <a:picLocks noChangeAspect="1"/>
          </p:cNvPicPr>
          <p:nvPr/>
        </p:nvPicPr>
        <p:blipFill>
          <a:blip r:embed="rId3"/>
          <a:stretch>
            <a:fillRect/>
          </a:stretch>
        </p:blipFill>
        <p:spPr>
          <a:xfrm>
            <a:off x="3227480" y="1951662"/>
            <a:ext cx="8114479" cy="1694835"/>
          </a:xfrm>
          <a:prstGeom prst="rect">
            <a:avLst/>
          </a:prstGeom>
        </p:spPr>
      </p:pic>
      <p:pic>
        <p:nvPicPr>
          <p:cNvPr id="18" name="Picture 17">
            <a:extLst>
              <a:ext uri="{FF2B5EF4-FFF2-40B4-BE49-F238E27FC236}">
                <a16:creationId xmlns:a16="http://schemas.microsoft.com/office/drawing/2014/main" id="{2596B391-1B05-C403-F173-FB7A1ADE3683}"/>
              </a:ext>
            </a:extLst>
          </p:cNvPr>
          <p:cNvPicPr>
            <a:picLocks noChangeAspect="1"/>
          </p:cNvPicPr>
          <p:nvPr/>
        </p:nvPicPr>
        <p:blipFill>
          <a:blip r:embed="rId4"/>
          <a:stretch>
            <a:fillRect/>
          </a:stretch>
        </p:blipFill>
        <p:spPr>
          <a:xfrm rot="20731872">
            <a:off x="5037890" y="324487"/>
            <a:ext cx="5199590" cy="246113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D1EAD393-823B-7B9E-F52D-39E4E5468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7846" y="5293770"/>
            <a:ext cx="1459926" cy="1459926"/>
          </a:xfrm>
          <a:prstGeom prst="rect">
            <a:avLst/>
          </a:prstGeom>
        </p:spPr>
      </p:pic>
    </p:spTree>
    <p:extLst>
      <p:ext uri="{BB962C8B-B14F-4D97-AF65-F5344CB8AC3E}">
        <p14:creationId xmlns:p14="http://schemas.microsoft.com/office/powerpoint/2010/main" val="22039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21AE61C-816D-A4F5-B421-21FFFE8114AC}"/>
              </a:ext>
            </a:extLst>
          </p:cNvPr>
          <p:cNvPicPr>
            <a:picLocks noChangeAspect="1"/>
          </p:cNvPicPr>
          <p:nvPr/>
        </p:nvPicPr>
        <p:blipFill>
          <a:blip r:embed="rId2"/>
          <a:stretch>
            <a:fillRect/>
          </a:stretch>
        </p:blipFill>
        <p:spPr>
          <a:xfrm>
            <a:off x="4195875" y="2359059"/>
            <a:ext cx="7224386" cy="2139881"/>
          </a:xfrm>
          <a:prstGeom prst="rect">
            <a:avLst/>
          </a:prstGeom>
        </p:spPr>
      </p:pic>
    </p:spTree>
    <p:extLst>
      <p:ext uri="{BB962C8B-B14F-4D97-AF65-F5344CB8AC3E}">
        <p14:creationId xmlns:p14="http://schemas.microsoft.com/office/powerpoint/2010/main" val="38628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lớn lên, quen vắng bố trong nhà</a:t>
            </a:r>
          </a:p>
          <a:p>
            <a:r>
              <a:rPr lang="vi-VN" sz="2400" dirty="0">
                <a:latin typeface="Cambria" panose="02040503050406030204" pitchFamily="18" charset="0"/>
                <a:ea typeface="Cambria" panose="02040503050406030204" pitchFamily="18" charset="0"/>
              </a:rPr>
              <a:t>Hai mẹ con, nhà một phòng cũng trống</a:t>
            </a:r>
          </a:p>
          <a:p>
            <a:r>
              <a:rPr lang="vi-VN" sz="2400" dirty="0">
                <a:latin typeface="Cambria" panose="02040503050406030204" pitchFamily="18" charset="0"/>
                <a:ea typeface="Cambria" panose="02040503050406030204" pitchFamily="18" charset="0"/>
              </a:rPr>
              <a:t>Chỉ mong đợi những lá thư gió lộng</a:t>
            </a:r>
          </a:p>
          <a:p>
            <a:r>
              <a:rPr lang="vi-VN" sz="2400" dirty="0">
                <a:latin typeface="Cambria" panose="02040503050406030204" pitchFamily="18" charset="0"/>
                <a:ea typeface="Cambria" panose="02040503050406030204" pitchFamily="18" charset="0"/>
              </a:rPr>
              <a:t>Và mặn mòi hương biển xa xôi...</a:t>
            </a:r>
          </a:p>
          <a:p>
            <a:r>
              <a:rPr lang="vi-VN" sz="2400" dirty="0">
                <a:latin typeface="Cambria" panose="02040503050406030204" pitchFamily="18" charset="0"/>
                <a:ea typeface="Cambria" panose="02040503050406030204" pitchFamily="18" charset="0"/>
              </a:rPr>
              <a:t>Nghe êm đềm sóng lặng lững lờ trôi,</a:t>
            </a:r>
          </a:p>
          <a:p>
            <a:r>
              <a:rPr lang="vi-VN" sz="2400" dirty="0">
                <a:latin typeface="Cambria" panose="02040503050406030204" pitchFamily="18" charset="0"/>
                <a:ea typeface="Cambria" panose="02040503050406030204" pitchFamily="18" charset="0"/>
              </a:rPr>
              <a:t>Thấy đàn cá heo giỡn đùa mặt nước.</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Thư không kể về cơn bão chờ phía trước,</a:t>
            </a:r>
          </a:p>
          <a:p>
            <a:r>
              <a:rPr lang="vi-VN" sz="2400" dirty="0">
                <a:latin typeface="Cambria" panose="02040503050406030204" pitchFamily="18" charset="0"/>
                <a:ea typeface="Cambria" panose="02040503050406030204" pitchFamily="18" charset="0"/>
              </a:rPr>
              <a:t>Dải đá ngầm, thăm thẳm nước đen.</a:t>
            </a:r>
          </a:p>
          <a:p>
            <a:r>
              <a:rPr lang="vi-VN" sz="2400" dirty="0">
                <a:latin typeface="Cambria" panose="02040503050406030204" pitchFamily="18" charset="0"/>
                <a:ea typeface="Cambria" panose="02040503050406030204" pitchFamily="18" charset="0"/>
              </a:rPr>
              <a:t>Nhịp bước khẩn trương khi khẩu lệnh vang lên,</a:t>
            </a:r>
          </a:p>
          <a:p>
            <a:r>
              <a:rPr lang="vi-VN" sz="2400" dirty="0">
                <a:latin typeface="Cambria" panose="02040503050406030204" pitchFamily="18" charset="0"/>
                <a:ea typeface="Cambria" panose="02040503050406030204" pitchFamily="18" charset="0"/>
              </a:rPr>
              <a:t>Mắt dõi theo vật ra-đa rà quét,</a:t>
            </a:r>
          </a:p>
          <a:p>
            <a:r>
              <a:rPr lang="vi-VN" sz="2400" dirty="0">
                <a:latin typeface="Cambria" panose="02040503050406030204" pitchFamily="18" charset="0"/>
                <a:ea typeface="Cambria" panose="02040503050406030204" pitchFamily="18" charset="0"/>
              </a:rPr>
              <a:t>Áo đọng muối khô, da nhận mùi nắng khét,...</a:t>
            </a:r>
          </a:p>
          <a:p>
            <a:r>
              <a:rPr lang="vi-VN" sz="2400" dirty="0">
                <a:latin typeface="Cambria" panose="02040503050406030204" pitchFamily="18" charset="0"/>
                <a:ea typeface="Cambria" panose="02040503050406030204" pitchFamily="18" charset="0"/>
              </a:rPr>
              <a:t>Thư chỉ nói về nỗi nhớ với thương yêu...</a:t>
            </a:r>
          </a:p>
          <a:p>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đã lớn khôn, đọc được cả những điều</a:t>
            </a:r>
          </a:p>
          <a:p>
            <a:r>
              <a:rPr lang="vi-VN" sz="2400" dirty="0">
                <a:latin typeface="Cambria" panose="02040503050406030204" pitchFamily="18" charset="0"/>
                <a:ea typeface="Cambria" panose="02040503050406030204" pitchFamily="18" charset="0"/>
              </a:rPr>
              <a:t>Chưa được viết trong thư người lính biển</a:t>
            </a:r>
          </a:p>
          <a:p>
            <a:r>
              <a:rPr lang="vi-VN" sz="2400" dirty="0">
                <a:latin typeface="Cambria" panose="02040503050406030204" pitchFamily="18" charset="0"/>
                <a:ea typeface="Cambria" panose="02040503050406030204" pitchFamily="18" charset="0"/>
              </a:rPr>
              <a:t>Nơi đầu sóng, sẵn sàng nghênh chiến</a:t>
            </a:r>
          </a:p>
          <a:p>
            <a:r>
              <a:rPr lang="vi-VN" sz="2400" dirty="0">
                <a:latin typeface="Cambria" panose="02040503050406030204" pitchFamily="18" charset="0"/>
                <a:ea typeface="Cambria" panose="02040503050406030204" pitchFamily="18" charset="0"/>
              </a:rPr>
              <a:t>Vẫn dịu dàng, êm ái lá thư xanh...</a:t>
            </a:r>
          </a:p>
          <a:p>
            <a:pPr algn="r"/>
            <a:r>
              <a:rPr lang="vi-VN" sz="2400" dirty="0">
                <a:latin typeface="Cambria" panose="02040503050406030204" pitchFamily="18" charset="0"/>
                <a:ea typeface="Cambria" panose="02040503050406030204" pitchFamily="18" charset="0"/>
              </a:rPr>
              <a:t>(Thuỵ Anh)</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0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Nhóm 29">
            <a:extLst>
              <a:ext uri="{FF2B5EF4-FFF2-40B4-BE49-F238E27FC236}">
                <a16:creationId xmlns:a16="http://schemas.microsoft.com/office/drawing/2014/main" id="{192C9476-BECE-2134-0A7C-F80372076847}"/>
              </a:ext>
            </a:extLst>
          </p:cNvPr>
          <p:cNvGrpSpPr/>
          <p:nvPr/>
        </p:nvGrpSpPr>
        <p:grpSpPr>
          <a:xfrm>
            <a:off x="1696720" y="2244701"/>
            <a:ext cx="3359175" cy="1346985"/>
            <a:chOff x="1038321" y="2205370"/>
            <a:chExt cx="2920294" cy="1346985"/>
          </a:xfrm>
        </p:grpSpPr>
        <p:sp>
          <p:nvSpPr>
            <p:cNvPr id="19" name="Freeform 19"/>
            <p:cNvSpPr/>
            <p:nvPr/>
          </p:nvSpPr>
          <p:spPr>
            <a:xfrm>
              <a:off x="1038321"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1582984" y="2674538"/>
              <a:ext cx="1635139"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lững</a:t>
              </a:r>
              <a:r>
                <a:rPr lang="en-US" sz="3200" b="1" dirty="0">
                  <a:solidFill>
                    <a:srgbClr val="231F20"/>
                  </a:solidFill>
                  <a:latin typeface="Cambria"/>
                </a:rPr>
                <a:t> </a:t>
              </a:r>
              <a:r>
                <a:rPr lang="en-US" sz="3200" b="1" dirty="0" err="1">
                  <a:solidFill>
                    <a:srgbClr val="231F20"/>
                  </a:solidFill>
                  <a:latin typeface="Cambria"/>
                </a:rPr>
                <a:t>lờ</a:t>
              </a:r>
              <a:r>
                <a:rPr lang="en-US" sz="3200" b="1" dirty="0">
                  <a:solidFill>
                    <a:srgbClr val="231F20"/>
                  </a:solidFill>
                  <a:latin typeface="Cambria"/>
                </a:rPr>
                <a:t> </a:t>
              </a:r>
              <a:r>
                <a:rPr lang="en-US" sz="3200" b="1" dirty="0" err="1">
                  <a:solidFill>
                    <a:srgbClr val="231F20"/>
                  </a:solidFill>
                  <a:latin typeface="Cambria"/>
                </a:rPr>
                <a:t>trôi</a:t>
              </a:r>
              <a:endParaRPr lang="en-US" sz="3200" b="1" dirty="0">
                <a:solidFill>
                  <a:srgbClr val="231F20"/>
                </a:solidFill>
                <a:latin typeface="Cambria"/>
              </a:endParaRPr>
            </a:p>
          </p:txBody>
        </p:sp>
      </p:grpSp>
      <p:grpSp>
        <p:nvGrpSpPr>
          <p:cNvPr id="31" name="Nhóm 30">
            <a:extLst>
              <a:ext uri="{FF2B5EF4-FFF2-40B4-BE49-F238E27FC236}">
                <a16:creationId xmlns:a16="http://schemas.microsoft.com/office/drawing/2014/main" id="{69D9B516-E55A-133C-099C-5F578D5C3AC5}"/>
              </a:ext>
            </a:extLst>
          </p:cNvPr>
          <p:cNvGrpSpPr/>
          <p:nvPr/>
        </p:nvGrpSpPr>
        <p:grpSpPr>
          <a:xfrm>
            <a:off x="6990079" y="2244701"/>
            <a:ext cx="2920294" cy="1346985"/>
            <a:chOff x="4635854" y="2205370"/>
            <a:chExt cx="2920294" cy="1346985"/>
          </a:xfrm>
        </p:grpSpPr>
        <p:sp>
          <p:nvSpPr>
            <p:cNvPr id="21" name="Freeform 21"/>
            <p:cNvSpPr/>
            <p:nvPr/>
          </p:nvSpPr>
          <p:spPr>
            <a:xfrm>
              <a:off x="4635854"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24"/>
            <p:cNvSpPr txBox="1"/>
            <p:nvPr/>
          </p:nvSpPr>
          <p:spPr>
            <a:xfrm>
              <a:off x="5234388" y="2635205"/>
              <a:ext cx="1723229"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giỡn</a:t>
              </a:r>
              <a:r>
                <a:rPr lang="en-US" sz="3200" b="1" dirty="0">
                  <a:solidFill>
                    <a:srgbClr val="231F20"/>
                  </a:solidFill>
                  <a:latin typeface="Cambria"/>
                </a:rPr>
                <a:t> </a:t>
              </a:r>
              <a:r>
                <a:rPr lang="en-US" sz="3200" b="1" dirty="0" err="1">
                  <a:solidFill>
                    <a:srgbClr val="231F20"/>
                  </a:solidFill>
                  <a:latin typeface="Cambria"/>
                </a:rPr>
                <a:t>đùa</a:t>
              </a:r>
              <a:endParaRPr lang="en-US" sz="3200" b="1" dirty="0">
                <a:solidFill>
                  <a:srgbClr val="231F20"/>
                </a:solidFill>
                <a:latin typeface="Cambria"/>
              </a:endParaRPr>
            </a:p>
          </p:txBody>
        </p:sp>
      </p:grpSp>
      <p:grpSp>
        <p:nvGrpSpPr>
          <p:cNvPr id="34" name="Nhóm 33">
            <a:extLst>
              <a:ext uri="{FF2B5EF4-FFF2-40B4-BE49-F238E27FC236}">
                <a16:creationId xmlns:a16="http://schemas.microsoft.com/office/drawing/2014/main" id="{39A8FF91-5500-4C46-7F4E-FCF0DDC19698}"/>
              </a:ext>
            </a:extLst>
          </p:cNvPr>
          <p:cNvGrpSpPr/>
          <p:nvPr/>
        </p:nvGrpSpPr>
        <p:grpSpPr>
          <a:xfrm>
            <a:off x="4926700" y="3761906"/>
            <a:ext cx="2920294" cy="1346985"/>
            <a:chOff x="8233386" y="2205370"/>
            <a:chExt cx="2920294" cy="1346985"/>
          </a:xfrm>
        </p:grpSpPr>
        <p:sp>
          <p:nvSpPr>
            <p:cNvPr id="22" name="Freeform 22"/>
            <p:cNvSpPr/>
            <p:nvPr/>
          </p:nvSpPr>
          <p:spPr>
            <a:xfrm>
              <a:off x="8233386"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TextBox 25"/>
            <p:cNvSpPr txBox="1"/>
            <p:nvPr/>
          </p:nvSpPr>
          <p:spPr>
            <a:xfrm>
              <a:off x="8872892" y="2686789"/>
              <a:ext cx="1641283"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sẵn</a:t>
              </a:r>
              <a:r>
                <a:rPr lang="en-US" sz="3200" b="1" dirty="0">
                  <a:solidFill>
                    <a:srgbClr val="231F20"/>
                  </a:solidFill>
                  <a:latin typeface="Cambria"/>
                </a:rPr>
                <a:t> </a:t>
              </a:r>
              <a:r>
                <a:rPr lang="en-US" sz="3200" b="1" dirty="0" err="1">
                  <a:solidFill>
                    <a:srgbClr val="231F20"/>
                  </a:solidFill>
                  <a:latin typeface="Cambria"/>
                </a:rPr>
                <a:t>sàng</a:t>
              </a:r>
              <a:endParaRPr lang="en-US" sz="3200" b="1" dirty="0">
                <a:solidFill>
                  <a:srgbClr val="231F20"/>
                </a:solidFill>
                <a:latin typeface="Cambria"/>
              </a:endParaRPr>
            </a:p>
          </p:txBody>
        </p:sp>
      </p:grpSp>
      <p:pic>
        <p:nvPicPr>
          <p:cNvPr id="5" name="Hình ảnh 4">
            <a:extLst>
              <a:ext uri="{FF2B5EF4-FFF2-40B4-BE49-F238E27FC236}">
                <a16:creationId xmlns:a16="http://schemas.microsoft.com/office/drawing/2014/main" id="{86D68715-9C9E-2A4B-3383-430ED7B0FBE0}"/>
              </a:ext>
            </a:extLst>
          </p:cNvPr>
          <p:cNvPicPr>
            <a:picLocks noChangeAspect="1"/>
          </p:cNvPicPr>
          <p:nvPr/>
        </p:nvPicPr>
        <p:blipFill>
          <a:blip r:embed="rId4"/>
          <a:stretch>
            <a:fillRect/>
          </a:stretch>
        </p:blipFill>
        <p:spPr>
          <a:xfrm>
            <a:off x="2675255" y="635216"/>
            <a:ext cx="6889077" cy="1609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1156691" y="2641016"/>
            <a:ext cx="9926209" cy="2462213"/>
          </a:xfrm>
          <a:prstGeom prst="rect">
            <a:avLst/>
          </a:prstGeom>
        </p:spPr>
        <p:txBody>
          <a:bodyPr lIns="0" tIns="0" rIns="0" bIns="0" rtlCol="0" anchor="t">
            <a:spAutoFit/>
          </a:bodyPr>
          <a:lstStyle/>
          <a:p>
            <a:pPr indent="625475" algn="just"/>
            <a:r>
              <a:rPr lang="vi-VN" sz="4000" dirty="0">
                <a:solidFill>
                  <a:srgbClr val="FF0000"/>
                </a:solidFill>
                <a:latin typeface="Cambria"/>
              </a:rPr>
              <a:t>Con lớn lên,/ quen vắng bố trong nhà</a:t>
            </a:r>
          </a:p>
          <a:p>
            <a:pPr indent="625475" algn="just"/>
            <a:r>
              <a:rPr lang="vi-VN" sz="4000" dirty="0">
                <a:solidFill>
                  <a:srgbClr val="FF0000"/>
                </a:solidFill>
                <a:latin typeface="Cambria"/>
              </a:rPr>
              <a:t>Hai mẹ con,/ nhà một phòng cũng trống</a:t>
            </a:r>
          </a:p>
          <a:p>
            <a:pPr indent="625475" algn="just"/>
            <a:r>
              <a:rPr lang="vi-VN" sz="4000" dirty="0">
                <a:solidFill>
                  <a:srgbClr val="FF0000"/>
                </a:solidFill>
                <a:latin typeface="Cambria"/>
              </a:rPr>
              <a:t>Nơi đầu sóng,/ sẵn sàng nghiêng chiến</a:t>
            </a:r>
          </a:p>
          <a:p>
            <a:pPr indent="625475" algn="just"/>
            <a:r>
              <a:rPr lang="vi-VN" sz="4000" dirty="0">
                <a:solidFill>
                  <a:srgbClr val="FF0000"/>
                </a:solidFill>
                <a:latin typeface="Cambria"/>
              </a:rPr>
              <a:t>Chỉ mong đợi</a:t>
            </a:r>
            <a:r>
              <a:rPr lang="en-US" sz="4000" dirty="0">
                <a:solidFill>
                  <a:srgbClr val="FF0000"/>
                </a:solidFill>
                <a:latin typeface="Cambria"/>
              </a:rPr>
              <a:t>/</a:t>
            </a:r>
            <a:r>
              <a:rPr lang="vi-VN" sz="4000" dirty="0">
                <a:solidFill>
                  <a:srgbClr val="FF0000"/>
                </a:solidFill>
                <a:latin typeface="Cambria"/>
              </a:rPr>
              <a:t> những lá thư gió lộng</a:t>
            </a:r>
          </a:p>
        </p:txBody>
      </p:sp>
      <p:pic>
        <p:nvPicPr>
          <p:cNvPr id="3" name="Picture 2">
            <a:extLst>
              <a:ext uri="{FF2B5EF4-FFF2-40B4-BE49-F238E27FC236}">
                <a16:creationId xmlns:a16="http://schemas.microsoft.com/office/drawing/2014/main" id="{3B6FE7A1-9025-AB26-05D5-17605DF36276}"/>
              </a:ext>
            </a:extLst>
          </p:cNvPr>
          <p:cNvPicPr>
            <a:picLocks noChangeAspect="1"/>
          </p:cNvPicPr>
          <p:nvPr/>
        </p:nvPicPr>
        <p:blipFill>
          <a:blip r:embed="rId2"/>
          <a:stretch>
            <a:fillRect/>
          </a:stretch>
        </p:blipFill>
        <p:spPr>
          <a:xfrm>
            <a:off x="2928861" y="1099256"/>
            <a:ext cx="6151397" cy="1286367"/>
          </a:xfrm>
          <a:prstGeom prst="rect">
            <a:avLst/>
          </a:prstGeom>
        </p:spPr>
      </p:pic>
    </p:spTree>
    <p:extLst>
      <p:ext uri="{BB962C8B-B14F-4D97-AF65-F5344CB8AC3E}">
        <p14:creationId xmlns:p14="http://schemas.microsoft.com/office/powerpoint/2010/main" val="120786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1352</Words>
  <Application>Microsoft Office PowerPoint</Application>
  <PresentationFormat>Widescreen</PresentationFormat>
  <Paragraphs>117</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#9Slide07 IcielHoneyCream</vt:lpstr>
      <vt:lpstr>Arial</vt:lpstr>
      <vt:lpstr>Calibri</vt:lpstr>
      <vt:lpstr>Cambria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Huong Thao - 0972115126</dc:creator>
  <cp:lastModifiedBy>Administrator</cp:lastModifiedBy>
  <cp:revision>43</cp:revision>
  <dcterms:created xsi:type="dcterms:W3CDTF">2023-12-16T17:03:13Z</dcterms:created>
  <dcterms:modified xsi:type="dcterms:W3CDTF">2025-04-01T02:44:30Z</dcterms:modified>
</cp:coreProperties>
</file>