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5" r:id="rId4"/>
    <p:sldId id="288" r:id="rId5"/>
    <p:sldId id="277" r:id="rId6"/>
    <p:sldId id="260" r:id="rId7"/>
    <p:sldId id="261" r:id="rId8"/>
    <p:sldId id="289" r:id="rId9"/>
    <p:sldId id="262" r:id="rId10"/>
    <p:sldId id="263" r:id="rId11"/>
    <p:sldId id="264" r:id="rId12"/>
    <p:sldId id="266" r:id="rId13"/>
    <p:sldId id="281" r:id="rId14"/>
    <p:sldId id="280" r:id="rId15"/>
    <p:sldId id="267" r:id="rId16"/>
    <p:sldId id="269" r:id="rId17"/>
    <p:sldId id="270" r:id="rId18"/>
    <p:sldId id="271" r:id="rId19"/>
    <p:sldId id="272" r:id="rId20"/>
    <p:sldId id="282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4T08:38:55.8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4T08:39:45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4T08:38:55.8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4T08:39:45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9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4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3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1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1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2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0CA9-1348-484F-A50C-ADAECC0970A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DB43-9559-4834-A07F-0ABC76F2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1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13" y="3094892"/>
            <a:ext cx="2001153" cy="29542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13538" y="538833"/>
            <a:ext cx="772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Chào mừng quý thầy cô và các em học sinh đến với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3" y="-136722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7713" y="-179030"/>
            <a:ext cx="4716222" cy="70980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581890"/>
            <a:ext cx="11664156" cy="56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1" y="4361811"/>
            <a:ext cx="11915431" cy="119104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 bwMode="auto">
          <a:xfrm flipH="1">
            <a:off x="874585" y="3963207"/>
            <a:ext cx="1713570" cy="47236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3" y="3522388"/>
            <a:ext cx="8023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son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891" y="5951459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1851102" y="5339560"/>
            <a:ext cx="17234" cy="6381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5836" y="5977676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 bwMode="auto">
          <a:xfrm flipV="1">
            <a:off x="3367668" y="5449455"/>
            <a:ext cx="0" cy="55443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55169" y="5908140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V="1">
            <a:off x="4783873" y="5138459"/>
            <a:ext cx="0" cy="79589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43777" y="5951459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 bwMode="auto">
          <a:xfrm flipV="1">
            <a:off x="6218663" y="5098687"/>
            <a:ext cx="0" cy="8789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80539" y="5977676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 bwMode="auto">
          <a:xfrm flipV="1">
            <a:off x="7666260" y="5339560"/>
            <a:ext cx="0" cy="66433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520881" y="6092806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 bwMode="auto">
          <a:xfrm flipV="1">
            <a:off x="9069658" y="5449455"/>
            <a:ext cx="0" cy="6695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079743" y="6092806"/>
            <a:ext cx="149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 bwMode="auto">
          <a:xfrm flipV="1">
            <a:off x="10554629" y="5482182"/>
            <a:ext cx="55757" cy="63684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5" y="2525243"/>
            <a:ext cx="7620000" cy="9325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90002-0757-D9C6-370A-5977B00E8302}"/>
              </a:ext>
            </a:extLst>
          </p:cNvPr>
          <p:cNvSpPr txBox="1"/>
          <p:nvPr/>
        </p:nvSpPr>
        <p:spPr>
          <a:xfrm>
            <a:off x="2129731" y="21715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C9FD8-56E3-7D68-D8A0-75940EB1265B}"/>
              </a:ext>
            </a:extLst>
          </p:cNvPr>
          <p:cNvSpPr txBox="1"/>
          <p:nvPr/>
        </p:nvSpPr>
        <p:spPr>
          <a:xfrm>
            <a:off x="2276026" y="887646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9B640-A82A-19AD-9863-37598E761D33}"/>
              </a:ext>
            </a:extLst>
          </p:cNvPr>
          <p:cNvSpPr txBox="1"/>
          <p:nvPr/>
        </p:nvSpPr>
        <p:spPr>
          <a:xfrm>
            <a:off x="590650" y="2148398"/>
            <a:ext cx="368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195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2555287"/>
            <a:ext cx="11819847" cy="3993295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1543076" y="4593375"/>
            <a:ext cx="92172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235352" y="455193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>
            <a:off x="1387752" y="5951142"/>
            <a:ext cx="9446503" cy="19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930552" y="581298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48216"/>
            <a:ext cx="5628053" cy="1089953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4006" y="5652915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F4704-7BDC-2E28-A518-8A240B5D0BA4}"/>
              </a:ext>
            </a:extLst>
          </p:cNvPr>
          <p:cNvSpPr txBox="1"/>
          <p:nvPr/>
        </p:nvSpPr>
        <p:spPr>
          <a:xfrm>
            <a:off x="2129731" y="21715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A5968-9279-9C61-3D1C-CB0CCB50326B}"/>
              </a:ext>
            </a:extLst>
          </p:cNvPr>
          <p:cNvSpPr txBox="1"/>
          <p:nvPr/>
        </p:nvSpPr>
        <p:spPr>
          <a:xfrm>
            <a:off x="2276026" y="887646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8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3" y="0"/>
            <a:ext cx="11748653" cy="62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154" y="2028739"/>
            <a:ext cx="512528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835"/>
            <a:ext cx="12031980" cy="2621427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442" y="5691637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81D64-C9AE-F9F7-74EA-9B3BF9F4AE10}"/>
              </a:ext>
            </a:extLst>
          </p:cNvPr>
          <p:cNvSpPr txBox="1"/>
          <p:nvPr/>
        </p:nvSpPr>
        <p:spPr>
          <a:xfrm>
            <a:off x="2129731" y="21715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AF507-AE4F-D476-41DB-BCC95BE8D650}"/>
              </a:ext>
            </a:extLst>
          </p:cNvPr>
          <p:cNvSpPr txBox="1"/>
          <p:nvPr/>
        </p:nvSpPr>
        <p:spPr>
          <a:xfrm>
            <a:off x="2276026" y="887646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6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2956" y="5275539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6464" y="2364372"/>
            <a:ext cx="526473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3" y="3326671"/>
            <a:ext cx="11939559" cy="156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F93E2-5CF9-505D-D624-118E3E8F9DA3}"/>
              </a:ext>
            </a:extLst>
          </p:cNvPr>
          <p:cNvSpPr txBox="1"/>
          <p:nvPr/>
        </p:nvSpPr>
        <p:spPr>
          <a:xfrm>
            <a:off x="2129731" y="77131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9557B-E778-35C4-D656-89B0C09CAD82}"/>
              </a:ext>
            </a:extLst>
          </p:cNvPr>
          <p:cNvSpPr txBox="1"/>
          <p:nvPr/>
        </p:nvSpPr>
        <p:spPr>
          <a:xfrm>
            <a:off x="2276026" y="943062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3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74" y="2310235"/>
            <a:ext cx="602864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502055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497929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496514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491273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501358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497929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495326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496667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491998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3307160"/>
            <a:ext cx="12089306" cy="1020529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3516" y="568231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9A9BC-AD22-FCC2-B4B7-015700D360DA}"/>
              </a:ext>
            </a:extLst>
          </p:cNvPr>
          <p:cNvSpPr txBox="1"/>
          <p:nvPr/>
        </p:nvSpPr>
        <p:spPr>
          <a:xfrm>
            <a:off x="2129731" y="114075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001D2-1288-645B-0658-35D14CE9765B}"/>
              </a:ext>
            </a:extLst>
          </p:cNvPr>
          <p:cNvSpPr txBox="1"/>
          <p:nvPr/>
        </p:nvSpPr>
        <p:spPr>
          <a:xfrm>
            <a:off x="2276026" y="980006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4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947054"/>
            <a:ext cx="12127929" cy="37296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4728" y="2364513"/>
            <a:ext cx="5016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1AA79-91B6-BDD4-AAFA-81B84D2E281B}"/>
              </a:ext>
            </a:extLst>
          </p:cNvPr>
          <p:cNvSpPr txBox="1"/>
          <p:nvPr/>
        </p:nvSpPr>
        <p:spPr>
          <a:xfrm>
            <a:off x="2129731" y="114075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E0AF0-BBF1-E8C7-5C42-6557017E4C2F}"/>
              </a:ext>
            </a:extLst>
          </p:cNvPr>
          <p:cNvSpPr txBox="1"/>
          <p:nvPr/>
        </p:nvSpPr>
        <p:spPr>
          <a:xfrm>
            <a:off x="2276026" y="980006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5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2388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3005102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58313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5059303"/>
            <a:ext cx="12084865" cy="11106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0449" y="2446249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4016" y="458313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28AC2-469E-F3C2-7E8B-38F645BD944D}"/>
              </a:ext>
            </a:extLst>
          </p:cNvPr>
          <p:cNvSpPr txBox="1"/>
          <p:nvPr/>
        </p:nvSpPr>
        <p:spPr>
          <a:xfrm>
            <a:off x="2129731" y="77130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16444-19B6-BBA6-F1FC-23C9A701E11F}"/>
              </a:ext>
            </a:extLst>
          </p:cNvPr>
          <p:cNvSpPr txBox="1"/>
          <p:nvPr/>
        </p:nvSpPr>
        <p:spPr>
          <a:xfrm>
            <a:off x="2276026" y="943061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5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6325" y="2489505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3219118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582" y="3429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1B7F38-CC05-E1C2-60D2-52383129AEEB}"/>
              </a:ext>
            </a:extLst>
          </p:cNvPr>
          <p:cNvSpPr txBox="1"/>
          <p:nvPr/>
        </p:nvSpPr>
        <p:spPr>
          <a:xfrm>
            <a:off x="2129731" y="104838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A8DFD-97E4-2D26-5FEA-19A45353E0ED}"/>
              </a:ext>
            </a:extLst>
          </p:cNvPr>
          <p:cNvSpPr txBox="1"/>
          <p:nvPr/>
        </p:nvSpPr>
        <p:spPr>
          <a:xfrm>
            <a:off x="2276026" y="97076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8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0807" y="1763278"/>
            <a:ext cx="189741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" y="406400"/>
            <a:ext cx="5263627" cy="1476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31" y="199696"/>
            <a:ext cx="1338569" cy="1241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8F7D55-2B31-C493-3F2D-EF003B65E441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3A1E06-BD6B-3AE8-F09B-DF2FF47DF956}"/>
              </a:ext>
            </a:extLst>
          </p:cNvPr>
          <p:cNvSpPr/>
          <p:nvPr/>
        </p:nvSpPr>
        <p:spPr>
          <a:xfrm>
            <a:off x="3315856" y="1690463"/>
            <a:ext cx="8104159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853"/>
            <a:ext cx="11988800" cy="36257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8653" y="2524922"/>
            <a:ext cx="4722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68" y="2161311"/>
            <a:ext cx="4803567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38" y="5194863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11" y="5246592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93" y="6413146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36" y="6413147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8" y="6427556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05" y="6422733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52" y="6534896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04" y="6551693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77" y="6433980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00" y="6456808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8" y="5210211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19" y="5207929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60" y="5248799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58" y="5215062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61" y="5224299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76" y="5227852"/>
            <a:ext cx="347545" cy="34754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1F879-8F53-96B7-4E47-26169E4E557A}"/>
              </a:ext>
            </a:extLst>
          </p:cNvPr>
          <p:cNvSpPr txBox="1"/>
          <p:nvPr/>
        </p:nvSpPr>
        <p:spPr>
          <a:xfrm>
            <a:off x="2129731" y="104838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4BE8F-0CAD-09D1-BD9F-D3F1EAA15BAC}"/>
              </a:ext>
            </a:extLst>
          </p:cNvPr>
          <p:cNvSpPr txBox="1"/>
          <p:nvPr/>
        </p:nvSpPr>
        <p:spPr>
          <a:xfrm>
            <a:off x="2276026" y="97076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" y="3091957"/>
            <a:ext cx="10598277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01162" y="2571101"/>
            <a:ext cx="372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4678214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5756370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5771359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5774389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5771359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5738026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5771359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5721578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5745014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4689932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4689932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4689932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4689932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5846422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4689932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4689932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4677812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951" y="3429000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20" y="4737828"/>
            <a:ext cx="281364" cy="281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79D36-BA17-53EB-DE92-28C95E7AB4AD}"/>
              </a:ext>
            </a:extLst>
          </p:cNvPr>
          <p:cNvSpPr txBox="1"/>
          <p:nvPr/>
        </p:nvSpPr>
        <p:spPr>
          <a:xfrm>
            <a:off x="2129731" y="104838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E6615-C9DA-51D8-DD90-AD4AAFC1C876}"/>
              </a:ext>
            </a:extLst>
          </p:cNvPr>
          <p:cNvSpPr txBox="1"/>
          <p:nvPr/>
        </p:nvSpPr>
        <p:spPr>
          <a:xfrm>
            <a:off x="2276026" y="97076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44091" y="143693"/>
            <a:ext cx="6583679" cy="387966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DỤC, CỦNG CỐ DẶN DÒ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26" y="267734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7" y="3487784"/>
            <a:ext cx="3196867" cy="2764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" y="30162"/>
            <a:ext cx="3024824" cy="673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4160" y="30163"/>
            <a:ext cx="1672046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557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4266-2717-D1E3-F862-72B9EC40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EBE0C-5FC6-B750-7505-CDEF4F1F9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" y="1106522"/>
            <a:ext cx="12192000" cy="5752874"/>
          </a:xfrm>
          <a:prstGeom prst="rect">
            <a:avLst/>
          </a:prstGeom>
        </p:spPr>
      </p:pic>
      <p:pic>
        <p:nvPicPr>
          <p:cNvPr id="2" name="Khởi động CĐ1">
            <a:hlinkClick r:id="" action="ppaction://media"/>
            <a:extLst>
              <a:ext uri="{FF2B5EF4-FFF2-40B4-BE49-F238E27FC236}">
                <a16:creationId xmlns:a16="http://schemas.microsoft.com/office/drawing/2014/main" id="{C08794E7-E1EB-9B5A-9EE5-34B705DD9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822" y="599802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7898CA9-7996-CCBA-2B5C-A399CF3DB30F}"/>
                  </a:ext>
                </a:extLst>
              </p14:cNvPr>
              <p14:cNvContentPartPr/>
              <p14:nvPr/>
            </p14:nvContentPartPr>
            <p14:xfrm>
              <a:off x="5273320" y="3057755"/>
              <a:ext cx="360" cy="4571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7898CA9-7996-CCBA-2B5C-A399CF3DB3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7200" y="2280532"/>
                <a:ext cx="12600" cy="1600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DD2E80F-B3B8-8A50-EAB4-05C9D908A176}"/>
                  </a:ext>
                </a:extLst>
              </p14:cNvPr>
              <p14:cNvContentPartPr/>
              <p14:nvPr/>
            </p14:nvContentPartPr>
            <p14:xfrm>
              <a:off x="4996480" y="2438915"/>
              <a:ext cx="360" cy="4571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DD2E80F-B3B8-8A50-EAB4-05C9D908A1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0360" y="1661692"/>
                <a:ext cx="12600" cy="160016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9B97E71-87EC-E54F-3D90-E5D1ACF94B62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pic>
        <p:nvPicPr>
          <p:cNvPr id="3" name="Picture 2" descr="C:\Users\ADMIN\Desktop\2023-06-20_093236.png">
            <a:extLst>
              <a:ext uri="{FF2B5EF4-FFF2-40B4-BE49-F238E27FC236}">
                <a16:creationId xmlns:a16="http://schemas.microsoft.com/office/drawing/2014/main" id="{9BFFCF63-D701-AE96-20A4-D013105909A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5" y="1191491"/>
            <a:ext cx="8599055" cy="5666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8DBBB9-F6AB-9934-E174-BEAD7188EFF9}"/>
              </a:ext>
            </a:extLst>
          </p:cNvPr>
          <p:cNvSpPr/>
          <p:nvPr/>
        </p:nvSpPr>
        <p:spPr>
          <a:xfrm>
            <a:off x="3592942" y="1128168"/>
            <a:ext cx="8442039" cy="1215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041A4F-793F-F0B8-E221-2C8A23AD5263}"/>
              </a:ext>
            </a:extLst>
          </p:cNvPr>
          <p:cNvCxnSpPr>
            <a:cxnSpLocks/>
          </p:cNvCxnSpPr>
          <p:nvPr/>
        </p:nvCxnSpPr>
        <p:spPr>
          <a:xfrm>
            <a:off x="4627418" y="2997326"/>
            <a:ext cx="29556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E04469-AF58-7E24-73D9-C4E677568AEA}"/>
              </a:ext>
            </a:extLst>
          </p:cNvPr>
          <p:cNvCxnSpPr>
            <a:cxnSpLocks/>
          </p:cNvCxnSpPr>
          <p:nvPr/>
        </p:nvCxnSpPr>
        <p:spPr>
          <a:xfrm>
            <a:off x="4663977" y="6718429"/>
            <a:ext cx="2521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E041B8-B65C-9A03-3E37-716ECBEA06BA}"/>
              </a:ext>
            </a:extLst>
          </p:cNvPr>
          <p:cNvCxnSpPr>
            <a:cxnSpLocks/>
          </p:cNvCxnSpPr>
          <p:nvPr/>
        </p:nvCxnSpPr>
        <p:spPr>
          <a:xfrm>
            <a:off x="4746463" y="5208864"/>
            <a:ext cx="22635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7E911E-A1C1-0CB6-B6AC-D2778BEAE46C}"/>
              </a:ext>
            </a:extLst>
          </p:cNvPr>
          <p:cNvCxnSpPr>
            <a:cxnSpLocks/>
          </p:cNvCxnSpPr>
          <p:nvPr/>
        </p:nvCxnSpPr>
        <p:spPr>
          <a:xfrm>
            <a:off x="4663977" y="5998029"/>
            <a:ext cx="24480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03C60D-581F-1B40-7264-42015AC8D29E}"/>
              </a:ext>
            </a:extLst>
          </p:cNvPr>
          <p:cNvCxnSpPr>
            <a:cxnSpLocks/>
          </p:cNvCxnSpPr>
          <p:nvPr/>
        </p:nvCxnSpPr>
        <p:spPr>
          <a:xfrm>
            <a:off x="4663977" y="3724041"/>
            <a:ext cx="2521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271B6E-4380-3BC5-F780-0E328A0E6B53}"/>
              </a:ext>
            </a:extLst>
          </p:cNvPr>
          <p:cNvCxnSpPr>
            <a:cxnSpLocks/>
          </p:cNvCxnSpPr>
          <p:nvPr/>
        </p:nvCxnSpPr>
        <p:spPr>
          <a:xfrm>
            <a:off x="4663977" y="4513157"/>
            <a:ext cx="26138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4FD400A-7664-38EF-50ED-EE1F847D48BD}"/>
              </a:ext>
            </a:extLst>
          </p:cNvPr>
          <p:cNvCxnSpPr>
            <a:cxnSpLocks/>
          </p:cNvCxnSpPr>
          <p:nvPr/>
        </p:nvCxnSpPr>
        <p:spPr>
          <a:xfrm>
            <a:off x="7909696" y="5944410"/>
            <a:ext cx="3244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22E094D-24FF-2F3E-7B8F-493BB7A9E119}"/>
              </a:ext>
            </a:extLst>
          </p:cNvPr>
          <p:cNvCxnSpPr>
            <a:cxnSpLocks/>
          </p:cNvCxnSpPr>
          <p:nvPr/>
        </p:nvCxnSpPr>
        <p:spPr>
          <a:xfrm>
            <a:off x="7841573" y="6673514"/>
            <a:ext cx="3229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D0ABE-86AD-378A-CEA3-86DD237B2482}"/>
              </a:ext>
            </a:extLst>
          </p:cNvPr>
          <p:cNvCxnSpPr>
            <a:cxnSpLocks/>
          </p:cNvCxnSpPr>
          <p:nvPr/>
        </p:nvCxnSpPr>
        <p:spPr>
          <a:xfrm>
            <a:off x="7877262" y="4474677"/>
            <a:ext cx="30863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8B75A0-7866-C732-D295-0A44F015951B}"/>
              </a:ext>
            </a:extLst>
          </p:cNvPr>
          <p:cNvCxnSpPr>
            <a:cxnSpLocks/>
          </p:cNvCxnSpPr>
          <p:nvPr/>
        </p:nvCxnSpPr>
        <p:spPr>
          <a:xfrm>
            <a:off x="7992141" y="2993367"/>
            <a:ext cx="29061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40B4557-29B7-A136-87A4-73DA73DF842C}"/>
              </a:ext>
            </a:extLst>
          </p:cNvPr>
          <p:cNvCxnSpPr>
            <a:cxnSpLocks/>
          </p:cNvCxnSpPr>
          <p:nvPr/>
        </p:nvCxnSpPr>
        <p:spPr>
          <a:xfrm flipV="1">
            <a:off x="7869703" y="5175488"/>
            <a:ext cx="3321729" cy="37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16D7E14-74F8-3B16-90F6-1518A02186E6}"/>
              </a:ext>
            </a:extLst>
          </p:cNvPr>
          <p:cNvCxnSpPr>
            <a:cxnSpLocks/>
          </p:cNvCxnSpPr>
          <p:nvPr/>
        </p:nvCxnSpPr>
        <p:spPr>
          <a:xfrm>
            <a:off x="7786255" y="3723553"/>
            <a:ext cx="3112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6" name="Khởi động CĐ1">
            <a:hlinkClick r:id="" action="ppaction://media"/>
            <a:extLst>
              <a:ext uri="{FF2B5EF4-FFF2-40B4-BE49-F238E27FC236}">
                <a16:creationId xmlns:a16="http://schemas.microsoft.com/office/drawing/2014/main" id="{01F73F1E-78C0-29C3-7205-5AC2ED698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8280" y="1318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54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A11A0-B133-EB3A-9671-1B8D5E6C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3A41A-0B89-BC04-5CA4-144CAC3E3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522"/>
            <a:ext cx="12192000" cy="5752874"/>
          </a:xfrm>
          <a:prstGeom prst="rect">
            <a:avLst/>
          </a:prstGeom>
        </p:spPr>
      </p:pic>
      <p:pic>
        <p:nvPicPr>
          <p:cNvPr id="2" name="Khởi động CĐ1">
            <a:hlinkClick r:id="" action="ppaction://media"/>
            <a:extLst>
              <a:ext uri="{FF2B5EF4-FFF2-40B4-BE49-F238E27FC236}">
                <a16:creationId xmlns:a16="http://schemas.microsoft.com/office/drawing/2014/main" id="{8246FC38-1494-EC54-6213-30BB4DA3A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822" y="599802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7EA2-FBDB-790D-DE6E-426F12BA3280}"/>
                  </a:ext>
                </a:extLst>
              </p14:cNvPr>
              <p14:cNvContentPartPr/>
              <p14:nvPr/>
            </p14:nvContentPartPr>
            <p14:xfrm>
              <a:off x="5273320" y="3057755"/>
              <a:ext cx="360" cy="4571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7898CA9-7996-CCBA-2B5C-A399CF3DB3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7200" y="2280532"/>
                <a:ext cx="12600" cy="1600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B1F358-E432-4301-F011-049BA4681BB8}"/>
                  </a:ext>
                </a:extLst>
              </p14:cNvPr>
              <p14:cNvContentPartPr/>
              <p14:nvPr/>
            </p14:nvContentPartPr>
            <p14:xfrm>
              <a:off x="4996480" y="2438915"/>
              <a:ext cx="360" cy="4571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DD2E80F-B3B8-8A50-EAB4-05C9D908A1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0360" y="1661692"/>
                <a:ext cx="12600" cy="160016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99C915B-58D3-0BFA-5FB0-ACF56EAAFBFD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pic>
        <p:nvPicPr>
          <p:cNvPr id="3" name="Picture 2" descr="C:\Users\ADMIN\Desktop\2023-06-20_093236.png">
            <a:extLst>
              <a:ext uri="{FF2B5EF4-FFF2-40B4-BE49-F238E27FC236}">
                <a16:creationId xmlns:a16="http://schemas.microsoft.com/office/drawing/2014/main" id="{E39AC0FF-238D-7762-C2D8-69DC32C7E1B3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20" y="1191491"/>
            <a:ext cx="8599055" cy="5666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86BF61-0879-E5BA-AB00-F259ED908106}"/>
              </a:ext>
            </a:extLst>
          </p:cNvPr>
          <p:cNvSpPr/>
          <p:nvPr/>
        </p:nvSpPr>
        <p:spPr>
          <a:xfrm>
            <a:off x="3592942" y="1128168"/>
            <a:ext cx="8442039" cy="1215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4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74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" y="2747080"/>
            <a:ext cx="6100354" cy="503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3275535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3149910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4191725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3541949"/>
            <a:ext cx="3072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Son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4417222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100354" y="3782446"/>
            <a:ext cx="353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huông nhạc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4723479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4718843"/>
            <a:ext cx="555645" cy="1437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4F5AF-94FF-F9F8-EEE3-4E525620587A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204DE-9268-F421-2A06-2B053BFD81E3}"/>
              </a:ext>
            </a:extLst>
          </p:cNvPr>
          <p:cNvSpPr txBox="1"/>
          <p:nvPr/>
        </p:nvSpPr>
        <p:spPr>
          <a:xfrm>
            <a:off x="2276026" y="1016950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2E40D-58B4-9703-32C6-3EF9C2BF83AD}"/>
              </a:ext>
            </a:extLst>
          </p:cNvPr>
          <p:cNvSpPr txBox="1"/>
          <p:nvPr/>
        </p:nvSpPr>
        <p:spPr>
          <a:xfrm>
            <a:off x="590650" y="2157634"/>
            <a:ext cx="368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6951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" y="2955622"/>
            <a:ext cx="7165495" cy="836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0DDC3-046D-8B46-D116-EAD9F8EB1D7C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1713CB"/>
                </a:solidFill>
                <a:latin typeface="+mj-lt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latin typeface="+mj-lt"/>
              </a:rPr>
              <a:t>Âm nhạc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23EF4-A96C-276B-351C-02BA5863E73C}"/>
              </a:ext>
            </a:extLst>
          </p:cNvPr>
          <p:cNvSpPr txBox="1"/>
          <p:nvPr/>
        </p:nvSpPr>
        <p:spPr>
          <a:xfrm>
            <a:off x="2276026" y="1016950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Lý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29484-BB2B-50CF-9D2C-DDAE5136B861}"/>
              </a:ext>
            </a:extLst>
          </p:cNvPr>
          <p:cNvSpPr txBox="1"/>
          <p:nvPr/>
        </p:nvSpPr>
        <p:spPr>
          <a:xfrm>
            <a:off x="590650" y="2157634"/>
            <a:ext cx="368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5002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7B80-35C5-2CFF-3629-574F54997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D4FC4-9604-6A93-F4FF-3DD9E46B5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6" y="-73891"/>
            <a:ext cx="10561017" cy="6794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906AC-C66C-7A50-F4B6-B4768B953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23" y="1690255"/>
            <a:ext cx="1445477" cy="41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203200"/>
            <a:ext cx="10568162" cy="62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587</Words>
  <Application>Microsoft Office PowerPoint</Application>
  <PresentationFormat>Widescreen</PresentationFormat>
  <Paragraphs>84</Paragraphs>
  <Slides>23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67</cp:revision>
  <dcterms:created xsi:type="dcterms:W3CDTF">2023-08-19T03:37:07Z</dcterms:created>
  <dcterms:modified xsi:type="dcterms:W3CDTF">2025-08-29T04:58:10Z</dcterms:modified>
</cp:coreProperties>
</file>