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wav" ContentType="audio/wav"/>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3" r:id="rId1"/>
  </p:sldMasterIdLst>
  <p:notesMasterIdLst>
    <p:notesMasterId r:id="rId19"/>
  </p:notesMasterIdLst>
  <p:sldIdLst>
    <p:sldId id="366" r:id="rId2"/>
    <p:sldId id="324" r:id="rId3"/>
    <p:sldId id="369" r:id="rId4"/>
    <p:sldId id="370" r:id="rId5"/>
    <p:sldId id="371" r:id="rId6"/>
    <p:sldId id="372" r:id="rId7"/>
    <p:sldId id="330" r:id="rId8"/>
    <p:sldId id="331" r:id="rId9"/>
    <p:sldId id="333" r:id="rId10"/>
    <p:sldId id="365" r:id="rId11"/>
    <p:sldId id="362" r:id="rId12"/>
    <p:sldId id="367" r:id="rId13"/>
    <p:sldId id="337" r:id="rId14"/>
    <p:sldId id="345" r:id="rId15"/>
    <p:sldId id="340" r:id="rId16"/>
    <p:sldId id="373" r:id="rId17"/>
    <p:sldId id="349" r:id="rId18"/>
  </p:sldIdLst>
  <p:sldSz cx="12192000" cy="6858000"/>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19"/>
    <a:srgbClr val="FF7707"/>
    <a:srgbClr val="FFAF6C"/>
    <a:srgbClr val="FFFFFF"/>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p:cViewPr varScale="1">
        <p:scale>
          <a:sx n="91" d="100"/>
          <a:sy n="91" d="100"/>
        </p:scale>
        <p:origin x="91"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8B27D-DEBB-4E30-8071-9F32B71333DE}" type="datetimeFigureOut">
              <a:rPr lang="en-US" smtClean="0"/>
              <a:t>10/01/2025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DAA26-E148-46EF-9F03-4E1981EEB57E}" type="slidenum">
              <a:rPr lang="en-US" smtClean="0"/>
              <a:t>‹#›</a:t>
            </a:fld>
            <a:endParaRPr lang="en-US"/>
          </a:p>
        </p:txBody>
      </p:sp>
    </p:spTree>
    <p:extLst>
      <p:ext uri="{BB962C8B-B14F-4D97-AF65-F5344CB8AC3E}">
        <p14:creationId xmlns:p14="http://schemas.microsoft.com/office/powerpoint/2010/main" val="65683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1AFE99-5892-40F8-A175-F172FC7A6A3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763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pic>
        <p:nvPicPr>
          <p:cNvPr id="12" name="Google Shape;12;p7"/>
          <p:cNvPicPr preferRelativeResize="0"/>
          <p:nvPr userDrawn="1"/>
        </p:nvPicPr>
        <p:blipFill rotWithShape="1">
          <a:blip r:embed="rId2">
            <a:alphaModFix/>
          </a:blip>
          <a:srcRect/>
          <a:stretch/>
        </p:blipFill>
        <p:spPr>
          <a:xfrm>
            <a:off x="-76509" y="-3763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xmlns="" id="{B68BA5D0-F1AC-424B-BD0C-313A3D8518C2}"/>
              </a:ext>
            </a:extLst>
          </p:cNvPr>
          <p:cNvSpPr/>
          <p:nvPr userDrawn="1"/>
        </p:nvSpPr>
        <p:spPr>
          <a:xfrm>
            <a:off x="10995269" y="61546"/>
            <a:ext cx="1447800" cy="1409700"/>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03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xmlns="" id="{9EE6104B-2458-498C-ABBA-C0DED10B7317}"/>
              </a:ext>
            </a:extLst>
          </p:cNvPr>
          <p:cNvSpPr>
            <a:spLocks noGrp="1"/>
          </p:cNvSpPr>
          <p:nvPr>
            <p:ph type="dt" sz="half" idx="10"/>
          </p:nvPr>
        </p:nvSpPr>
        <p:spPr/>
        <p:txBody>
          <a:bodyPr/>
          <a:lstStyle/>
          <a:p>
            <a:fld id="{952187DD-1B37-4B19-9E52-9A4211092FF7}" type="datetime1">
              <a:rPr lang="en-US" smtClean="0">
                <a:solidFill>
                  <a:prstClr val="black">
                    <a:tint val="75000"/>
                  </a:prstClr>
                </a:solidFill>
              </a:rPr>
              <a:pPr/>
              <a:t>10/01/2025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60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10/01/2025</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5643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908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9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54" lvl="0" indent="-228577" algn="l">
              <a:lnSpc>
                <a:spcPct val="90000"/>
              </a:lnSpc>
              <a:spcBef>
                <a:spcPts val="1000"/>
              </a:spcBef>
              <a:spcAft>
                <a:spcPts val="0"/>
              </a:spcAft>
              <a:buClr>
                <a:schemeClr val="dk1"/>
              </a:buClr>
              <a:buSzPts val="2400"/>
              <a:buNone/>
              <a:defRPr sz="2400" b="1"/>
            </a:lvl1pPr>
            <a:lvl2pPr marL="914309" lvl="1" indent="-228577" algn="l">
              <a:lnSpc>
                <a:spcPct val="90000"/>
              </a:lnSpc>
              <a:spcBef>
                <a:spcPts val="500"/>
              </a:spcBef>
              <a:spcAft>
                <a:spcPts val="0"/>
              </a:spcAft>
              <a:buClr>
                <a:schemeClr val="dk1"/>
              </a:buClr>
              <a:buSzPts val="2000"/>
              <a:buNone/>
              <a:defRPr sz="2000" b="1"/>
            </a:lvl2pPr>
            <a:lvl3pPr marL="1371463" lvl="2" indent="-228577" algn="l">
              <a:lnSpc>
                <a:spcPct val="90000"/>
              </a:lnSpc>
              <a:spcBef>
                <a:spcPts val="500"/>
              </a:spcBef>
              <a:spcAft>
                <a:spcPts val="0"/>
              </a:spcAft>
              <a:buClr>
                <a:schemeClr val="dk1"/>
              </a:buClr>
              <a:buSzPts val="1800"/>
              <a:buNone/>
              <a:defRPr sz="1800" b="1"/>
            </a:lvl3pPr>
            <a:lvl4pPr marL="1828617" lvl="3" indent="-228577" algn="l">
              <a:lnSpc>
                <a:spcPct val="90000"/>
              </a:lnSpc>
              <a:spcBef>
                <a:spcPts val="500"/>
              </a:spcBef>
              <a:spcAft>
                <a:spcPts val="0"/>
              </a:spcAft>
              <a:buClr>
                <a:schemeClr val="dk1"/>
              </a:buClr>
              <a:buSzPts val="1600"/>
              <a:buNone/>
              <a:defRPr sz="1600" b="1"/>
            </a:lvl4pPr>
            <a:lvl5pPr marL="2285771" lvl="4" indent="-228577" algn="l">
              <a:lnSpc>
                <a:spcPct val="90000"/>
              </a:lnSpc>
              <a:spcBef>
                <a:spcPts val="500"/>
              </a:spcBef>
              <a:spcAft>
                <a:spcPts val="0"/>
              </a:spcAft>
              <a:buClr>
                <a:schemeClr val="dk1"/>
              </a:buClr>
              <a:buSzPts val="1600"/>
              <a:buNone/>
              <a:defRPr sz="1600" b="1"/>
            </a:lvl5pPr>
            <a:lvl6pPr marL="2742926" lvl="5" indent="-228577" algn="l">
              <a:lnSpc>
                <a:spcPct val="90000"/>
              </a:lnSpc>
              <a:spcBef>
                <a:spcPts val="500"/>
              </a:spcBef>
              <a:spcAft>
                <a:spcPts val="0"/>
              </a:spcAft>
              <a:buClr>
                <a:schemeClr val="dk1"/>
              </a:buClr>
              <a:buSzPts val="1600"/>
              <a:buNone/>
              <a:defRPr sz="1600" b="1"/>
            </a:lvl6pPr>
            <a:lvl7pPr marL="3200080" lvl="6" indent="-228577" algn="l">
              <a:lnSpc>
                <a:spcPct val="90000"/>
              </a:lnSpc>
              <a:spcBef>
                <a:spcPts val="500"/>
              </a:spcBef>
              <a:spcAft>
                <a:spcPts val="0"/>
              </a:spcAft>
              <a:buClr>
                <a:schemeClr val="dk1"/>
              </a:buClr>
              <a:buSzPts val="1600"/>
              <a:buNone/>
              <a:defRPr sz="1600" b="1"/>
            </a:lvl7pPr>
            <a:lvl8pPr marL="3657234" lvl="7" indent="-228577" algn="l">
              <a:lnSpc>
                <a:spcPct val="90000"/>
              </a:lnSpc>
              <a:spcBef>
                <a:spcPts val="500"/>
              </a:spcBef>
              <a:spcAft>
                <a:spcPts val="0"/>
              </a:spcAft>
              <a:buClr>
                <a:schemeClr val="dk1"/>
              </a:buClr>
              <a:buSzPts val="1600"/>
              <a:buNone/>
              <a:defRPr sz="1600" b="1"/>
            </a:lvl8pPr>
            <a:lvl9pPr marL="4114389" lvl="8" indent="-228577"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54" lvl="0" indent="-342866" algn="l">
              <a:lnSpc>
                <a:spcPct val="90000"/>
              </a:lnSpc>
              <a:spcBef>
                <a:spcPts val="1000"/>
              </a:spcBef>
              <a:spcAft>
                <a:spcPts val="0"/>
              </a:spcAft>
              <a:buClr>
                <a:schemeClr val="dk1"/>
              </a:buClr>
              <a:buSzPts val="1800"/>
              <a:buChar char="•"/>
              <a:defRPr/>
            </a:lvl1pPr>
            <a:lvl2pPr marL="914309" lvl="1" indent="-342866" algn="l">
              <a:lnSpc>
                <a:spcPct val="90000"/>
              </a:lnSpc>
              <a:spcBef>
                <a:spcPts val="500"/>
              </a:spcBef>
              <a:spcAft>
                <a:spcPts val="0"/>
              </a:spcAft>
              <a:buClr>
                <a:schemeClr val="dk1"/>
              </a:buClr>
              <a:buSzPts val="1800"/>
              <a:buChar char="•"/>
              <a:defRPr/>
            </a:lvl2pPr>
            <a:lvl3pPr marL="1371463" lvl="2" indent="-342866" algn="l">
              <a:lnSpc>
                <a:spcPct val="90000"/>
              </a:lnSpc>
              <a:spcBef>
                <a:spcPts val="500"/>
              </a:spcBef>
              <a:spcAft>
                <a:spcPts val="0"/>
              </a:spcAft>
              <a:buClr>
                <a:schemeClr val="dk1"/>
              </a:buClr>
              <a:buSzPts val="1800"/>
              <a:buChar char="•"/>
              <a:defRPr/>
            </a:lvl3pPr>
            <a:lvl4pPr marL="1828617" lvl="3" indent="-342866" algn="l">
              <a:lnSpc>
                <a:spcPct val="90000"/>
              </a:lnSpc>
              <a:spcBef>
                <a:spcPts val="500"/>
              </a:spcBef>
              <a:spcAft>
                <a:spcPts val="0"/>
              </a:spcAft>
              <a:buClr>
                <a:schemeClr val="dk1"/>
              </a:buClr>
              <a:buSzPts val="1800"/>
              <a:buChar char="•"/>
              <a:defRPr/>
            </a:lvl4pPr>
            <a:lvl5pPr marL="2285771" lvl="4" indent="-342866" algn="l">
              <a:lnSpc>
                <a:spcPct val="90000"/>
              </a:lnSpc>
              <a:spcBef>
                <a:spcPts val="500"/>
              </a:spcBef>
              <a:spcAft>
                <a:spcPts val="0"/>
              </a:spcAft>
              <a:buClr>
                <a:schemeClr val="dk1"/>
              </a:buClr>
              <a:buSzPts val="1800"/>
              <a:buChar char="•"/>
              <a:defRPr/>
            </a:lvl5pPr>
            <a:lvl6pPr marL="2742926" lvl="5" indent="-342866" algn="l">
              <a:lnSpc>
                <a:spcPct val="90000"/>
              </a:lnSpc>
              <a:spcBef>
                <a:spcPts val="500"/>
              </a:spcBef>
              <a:spcAft>
                <a:spcPts val="0"/>
              </a:spcAft>
              <a:buClr>
                <a:schemeClr val="dk1"/>
              </a:buClr>
              <a:buSzPts val="1800"/>
              <a:buChar char="•"/>
              <a:defRPr/>
            </a:lvl6pPr>
            <a:lvl7pPr marL="3200080" lvl="6" indent="-342866" algn="l">
              <a:lnSpc>
                <a:spcPct val="90000"/>
              </a:lnSpc>
              <a:spcBef>
                <a:spcPts val="500"/>
              </a:spcBef>
              <a:spcAft>
                <a:spcPts val="0"/>
              </a:spcAft>
              <a:buClr>
                <a:schemeClr val="dk1"/>
              </a:buClr>
              <a:buSzPts val="1800"/>
              <a:buChar char="•"/>
              <a:defRPr/>
            </a:lvl7pPr>
            <a:lvl8pPr marL="3657234" lvl="7" indent="-342866" algn="l">
              <a:lnSpc>
                <a:spcPct val="90000"/>
              </a:lnSpc>
              <a:spcBef>
                <a:spcPts val="500"/>
              </a:spcBef>
              <a:spcAft>
                <a:spcPts val="0"/>
              </a:spcAft>
              <a:buClr>
                <a:schemeClr val="dk1"/>
              </a:buClr>
              <a:buSzPts val="1800"/>
              <a:buChar char="•"/>
              <a:defRPr/>
            </a:lvl8pPr>
            <a:lvl9pPr marL="4114389" lvl="8" indent="-342866"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10/01/2025</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88899" y="-63500"/>
            <a:ext cx="12280899" cy="6902849"/>
          </a:xfrm>
          <a:prstGeom prst="rect">
            <a:avLst/>
          </a:prstGeom>
          <a:noFill/>
          <a:ln>
            <a:noFill/>
          </a:ln>
        </p:spPr>
      </p:pic>
      <p:sp>
        <p:nvSpPr>
          <p:cNvPr id="11" name="Oval 10">
            <a:extLst>
              <a:ext uri="{FF2B5EF4-FFF2-40B4-BE49-F238E27FC236}">
                <a16:creationId xmlns:a16="http://schemas.microsoft.com/office/drawing/2014/main" xmlns="" id="{627AC521-B22B-45D2-928A-BED274BF99AA}"/>
              </a:ext>
            </a:extLst>
          </p:cNvPr>
          <p:cNvSpPr/>
          <p:nvPr userDrawn="1"/>
        </p:nvSpPr>
        <p:spPr>
          <a:xfrm>
            <a:off x="10628311" y="57150"/>
            <a:ext cx="1447800" cy="1409700"/>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68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xmlns=""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7DE62C5-69E7-4A83-8593-1781013135A0}"/>
              </a:ext>
            </a:extLst>
          </p:cNvPr>
          <p:cNvSpPr>
            <a:spLocks noGrp="1"/>
          </p:cNvSpPr>
          <p:nvPr>
            <p:ph type="dt" sz="half" idx="10"/>
          </p:nvPr>
        </p:nvSpPr>
        <p:spPr/>
        <p:txBody>
          <a:bodyPr/>
          <a:lstStyle/>
          <a:p>
            <a:fld id="{CA6DE69D-A7EE-4D55-AB83-E9E0448BC2CC}" type="datetime1">
              <a:rPr lang="en-US" smtClean="0">
                <a:solidFill>
                  <a:prstClr val="black">
                    <a:tint val="75000"/>
                  </a:prstClr>
                </a:solidFill>
              </a:rPr>
              <a:pPr/>
              <a:t>10/01/2025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xmlns=""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365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xmlns=""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75A5E0-2AFF-4AB5-ACE6-7DA7CD466188}"/>
              </a:ext>
            </a:extLst>
          </p:cNvPr>
          <p:cNvSpPr>
            <a:spLocks noGrp="1"/>
          </p:cNvSpPr>
          <p:nvPr>
            <p:ph type="dt" sz="half" idx="10"/>
          </p:nvPr>
        </p:nvSpPr>
        <p:spPr/>
        <p:txBody>
          <a:bodyPr/>
          <a:lstStyle/>
          <a:p>
            <a:fld id="{FC80F2DC-882D-4575-9281-AA5E2362841F}" type="datetime1">
              <a:rPr lang="en-US" smtClean="0">
                <a:solidFill>
                  <a:prstClr val="black">
                    <a:tint val="75000"/>
                  </a:prstClr>
                </a:solidFill>
              </a:rPr>
              <a:pPr/>
              <a:t>10/01/2025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79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xmlns=""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05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323DC4F-F04B-4EF7-855D-738F4446DC45}"/>
              </a:ext>
            </a:extLst>
          </p:cNvPr>
          <p:cNvSpPr>
            <a:spLocks noGrp="1"/>
          </p:cNvSpPr>
          <p:nvPr>
            <p:ph type="dt" sz="half" idx="10"/>
          </p:nvPr>
        </p:nvSpPr>
        <p:spPr/>
        <p:txBody>
          <a:bodyPr/>
          <a:lstStyle/>
          <a:p>
            <a:fld id="{CE1CF650-3993-43CC-95BC-CEC83406881A}" type="datetime1">
              <a:rPr lang="en-US" smtClean="0">
                <a:solidFill>
                  <a:prstClr val="black">
                    <a:tint val="75000"/>
                  </a:prstClr>
                </a:solidFill>
              </a:rPr>
              <a:pPr/>
              <a:t>10/01/2025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68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61A9B-6D0A-4353-BFF8-564EB26CF951}" type="datetime1">
              <a:rPr lang="en-US" smtClean="0">
                <a:solidFill>
                  <a:prstClr val="black">
                    <a:tint val="75000"/>
                  </a:prstClr>
                </a:solidFill>
              </a:rPr>
              <a:pPr/>
              <a:t>10/01/2025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75983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794" r:id="rId6"/>
    <p:sldLayoutId id="2147483795" r:id="rId7"/>
    <p:sldLayoutId id="2147483797" r:id="rId8"/>
    <p:sldLayoutId id="2147483799" r:id="rId9"/>
    <p:sldLayoutId id="214748380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gif"/></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8.jpe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7.jpeg"/><Relationship Id="rId5" Type="http://schemas.microsoft.com/office/2007/relationships/hdphoto" Target="../media/hdphoto2.wdp"/><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1.png"/><Relationship Id="rId3" Type="http://schemas.openxmlformats.org/officeDocument/2006/relationships/audio" Target="../media/audio3.wav"/><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1.png"/><Relationship Id="rId3" Type="http://schemas.openxmlformats.org/officeDocument/2006/relationships/audio" Target="../media/audio3.wav"/><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1.png"/><Relationship Id="rId3" Type="http://schemas.openxmlformats.org/officeDocument/2006/relationships/audio" Target="../media/audio3.wav"/><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Entertainment-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48801" y="3000375"/>
            <a:ext cx="9763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WordArt 6"/>
          <p:cNvSpPr>
            <a:spLocks noChangeArrowheads="1" noChangeShapeType="1" noTextEdit="1"/>
          </p:cNvSpPr>
          <p:nvPr/>
        </p:nvSpPr>
        <p:spPr bwMode="auto">
          <a:xfrm>
            <a:off x="2918395" y="2378868"/>
            <a:ext cx="5768405" cy="1243013"/>
          </a:xfrm>
          <a:prstGeom prst="rect">
            <a:avLst/>
          </a:prstGeom>
        </p:spPr>
        <p:txBody>
          <a:bodyPr wrap="none" fromWordArt="1">
            <a:prstTxWarp prst="textWave1">
              <a:avLst>
                <a:gd name="adj1" fmla="val 13005"/>
                <a:gd name="adj2" fmla="val 1138"/>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0" cap="none" spc="0" normalizeH="0" baseline="0" noProof="0" dirty="0" smtClean="0">
                <a:ln w="9525">
                  <a:solidFill>
                    <a:srgbClr val="FF0000"/>
                  </a:solidFill>
                  <a:round/>
                  <a:headEnd/>
                  <a:tailEnd/>
                </a:ln>
                <a:solidFill>
                  <a:srgbClr val="FF0000"/>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NĂM</a:t>
            </a:r>
            <a:r>
              <a:rPr kumimoji="0" lang="en-US" sz="4000" b="1" i="0" u="none" strike="noStrike" kern="10" cap="none" spc="0" normalizeH="0" noProof="0" dirty="0" smtClean="0">
                <a:ln w="9525">
                  <a:solidFill>
                    <a:srgbClr val="FF0000"/>
                  </a:solidFill>
                  <a:round/>
                  <a:headEnd/>
                  <a:tailEnd/>
                </a:ln>
                <a:solidFill>
                  <a:srgbClr val="FF0000"/>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 HỌC 2024-2025</a:t>
            </a:r>
            <a:endParaRPr kumimoji="0" lang="en-US" sz="4000" b="1" i="0" u="none" strike="noStrike" kern="10" cap="none" spc="0" normalizeH="0" baseline="0" noProof="0" dirty="0">
              <a:ln w="9525">
                <a:solidFill>
                  <a:srgbClr val="FF0000"/>
                </a:solidFill>
                <a:round/>
                <a:headEnd/>
                <a:tailEnd/>
              </a:ln>
              <a:solidFill>
                <a:srgbClr val="FF0000"/>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2052" name="Rectangle 8"/>
          <p:cNvSpPr>
            <a:spLocks noChangeArrowheads="1"/>
          </p:cNvSpPr>
          <p:nvPr/>
        </p:nvSpPr>
        <p:spPr bwMode="auto">
          <a:xfrm>
            <a:off x="2876550" y="130175"/>
            <a:ext cx="641985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TRƯỜNG </a:t>
            </a:r>
            <a:r>
              <a:rPr kumimoji="0" lang="en-US" altLang="en-US"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TIỂU HỌC THÀNH TÔ</a:t>
            </a:r>
          </a:p>
        </p:txBody>
      </p:sp>
      <p:sp>
        <p:nvSpPr>
          <p:cNvPr id="44041" name="WordArt 9"/>
          <p:cNvSpPr>
            <a:spLocks noChangeArrowheads="1" noChangeShapeType="1" noTextEdit="1"/>
          </p:cNvSpPr>
          <p:nvPr/>
        </p:nvSpPr>
        <p:spPr bwMode="auto">
          <a:xfrm>
            <a:off x="1508045" y="1529160"/>
            <a:ext cx="8707120" cy="3185319"/>
          </a:xfrm>
          <a:prstGeom prst="rect">
            <a:avLst/>
          </a:prstGeom>
        </p:spPr>
        <p:txBody>
          <a:bodyPr spcFirstLastPara="1" wrap="none" fromWordArt="1">
            <a:prstTxWarp prst="textArchUp">
              <a:avLst>
                <a:gd name="adj" fmla="val 11480412"/>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0" cap="none" spc="0" normalizeH="0" baseline="0" noProof="0" dirty="0">
              <a:ln w="9525">
                <a:solidFill>
                  <a:srgbClr val="FFFF00"/>
                </a:solidFill>
                <a:round/>
                <a:headEnd/>
                <a:tailEnd/>
              </a:ln>
              <a:solidFill>
                <a:srgbClr val="FF0000"/>
              </a:solidFill>
              <a:effectLst/>
              <a:uLnTx/>
              <a:uFillTx/>
              <a:latin typeface="Arial" panose="020B0604020202020204" pitchFamily="34" charset="0"/>
              <a:cs typeface="Arial" panose="020B0604020202020204" pitchFamily="34" charset="0"/>
            </a:endParaRPr>
          </a:p>
        </p:txBody>
      </p:sp>
      <p:sp>
        <p:nvSpPr>
          <p:cNvPr id="44045" name="AutoShape 13"/>
          <p:cNvSpPr>
            <a:spLocks noChangeArrowheads="1"/>
          </p:cNvSpPr>
          <p:nvPr/>
        </p:nvSpPr>
        <p:spPr bwMode="auto">
          <a:xfrm>
            <a:off x="3200400" y="0"/>
            <a:ext cx="152400" cy="152400"/>
          </a:xfrm>
          <a:prstGeom prst="star5">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4046" name="AutoShape 14"/>
          <p:cNvSpPr>
            <a:spLocks noChangeArrowheads="1"/>
          </p:cNvSpPr>
          <p:nvPr/>
        </p:nvSpPr>
        <p:spPr bwMode="auto">
          <a:xfrm>
            <a:off x="8229600" y="3429000"/>
            <a:ext cx="152400" cy="152400"/>
          </a:xfrm>
          <a:prstGeom prst="star5">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4050" name="AutoShape 18"/>
          <p:cNvSpPr>
            <a:spLocks noChangeArrowheads="1"/>
          </p:cNvSpPr>
          <p:nvPr/>
        </p:nvSpPr>
        <p:spPr bwMode="auto">
          <a:xfrm>
            <a:off x="8534400" y="609600"/>
            <a:ext cx="152400" cy="152400"/>
          </a:xfrm>
          <a:prstGeom prst="star5">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4051" name="AutoShape 19"/>
          <p:cNvSpPr>
            <a:spLocks noChangeArrowheads="1"/>
          </p:cNvSpPr>
          <p:nvPr/>
        </p:nvSpPr>
        <p:spPr bwMode="auto">
          <a:xfrm>
            <a:off x="2667000" y="1143000"/>
            <a:ext cx="152400" cy="152400"/>
          </a:xfrm>
          <a:prstGeom prst="star5">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4052" name="Text Box 20"/>
          <p:cNvSpPr txBox="1">
            <a:spLocks noChangeArrowheads="1"/>
          </p:cNvSpPr>
          <p:nvPr/>
        </p:nvSpPr>
        <p:spPr bwMode="auto">
          <a:xfrm>
            <a:off x="3276600" y="4434681"/>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smtClean="0">
                <a:ln>
                  <a:noFill/>
                </a:ln>
                <a:solidFill>
                  <a:srgbClr val="000066"/>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smtClean="0">
                <a:ln>
                  <a:noFill/>
                </a:ln>
                <a:solidFill>
                  <a:srgbClr val="000066"/>
                </a:solidFill>
                <a:effectLst/>
                <a:uLnTx/>
                <a:uFillTx/>
                <a:latin typeface="Times New Roman" panose="02020603050405020304" pitchFamily="18" charset="0"/>
                <a:cs typeface="Times New Roman" panose="02020603050405020304" pitchFamily="18" charset="0"/>
              </a:rPr>
              <a:t>Giáo</a:t>
            </a:r>
            <a:r>
              <a:rPr kumimoji="0" lang="en-US" altLang="en-US" sz="3600" b="1" i="0" u="none" strike="noStrike" kern="120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viên</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lang="en-US" altLang="en-US" sz="3600" b="1" noProof="0" dirty="0" err="1" smtClean="0">
                <a:solidFill>
                  <a:srgbClr val="000066"/>
                </a:solidFill>
                <a:latin typeface="Times New Roman" panose="02020603050405020304" pitchFamily="18" charset="0"/>
                <a:cs typeface="Times New Roman" panose="02020603050405020304" pitchFamily="18" charset="0"/>
              </a:rPr>
              <a:t>Vũ</a:t>
            </a:r>
            <a:r>
              <a:rPr lang="en-US" altLang="en-US" sz="3600" b="1" noProof="0" dirty="0" smtClean="0">
                <a:solidFill>
                  <a:srgbClr val="000066"/>
                </a:solidFill>
                <a:latin typeface="Times New Roman" panose="02020603050405020304" pitchFamily="18" charset="0"/>
                <a:cs typeface="Times New Roman" panose="02020603050405020304" pitchFamily="18" charset="0"/>
              </a:rPr>
              <a:t> </a:t>
            </a:r>
            <a:r>
              <a:rPr lang="en-US" altLang="en-US" sz="3600" b="1" noProof="0" dirty="0" err="1" smtClean="0">
                <a:solidFill>
                  <a:srgbClr val="000066"/>
                </a:solidFill>
                <a:latin typeface="Times New Roman" panose="02020603050405020304" pitchFamily="18" charset="0"/>
                <a:cs typeface="Times New Roman" panose="02020603050405020304" pitchFamily="18" charset="0"/>
              </a:rPr>
              <a:t>Thị</a:t>
            </a:r>
            <a:r>
              <a:rPr lang="en-US" altLang="en-US" sz="3600" b="1" noProof="0" dirty="0" smtClean="0">
                <a:solidFill>
                  <a:srgbClr val="000066"/>
                </a:solidFill>
                <a:latin typeface="Times New Roman" panose="02020603050405020304" pitchFamily="18" charset="0"/>
                <a:cs typeface="Times New Roman" panose="02020603050405020304" pitchFamily="18" charset="0"/>
              </a:rPr>
              <a:t> </a:t>
            </a:r>
            <a:r>
              <a:rPr lang="en-US" altLang="en-US" sz="3600" b="1" noProof="0" dirty="0" err="1" smtClean="0">
                <a:solidFill>
                  <a:srgbClr val="000066"/>
                </a:solidFill>
                <a:latin typeface="Times New Roman" panose="02020603050405020304" pitchFamily="18" charset="0"/>
                <a:cs typeface="Times New Roman" panose="02020603050405020304" pitchFamily="18" charset="0"/>
              </a:rPr>
              <a:t>Tuyết</a:t>
            </a:r>
            <a:endPar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endParaRPr>
          </a:p>
        </p:txBody>
      </p:sp>
      <p:grpSp>
        <p:nvGrpSpPr>
          <p:cNvPr id="2059" name="Group 16"/>
          <p:cNvGrpSpPr>
            <a:grpSpLocks/>
          </p:cNvGrpSpPr>
          <p:nvPr/>
        </p:nvGrpSpPr>
        <p:grpSpPr bwMode="auto">
          <a:xfrm>
            <a:off x="-1" y="-22225"/>
            <a:ext cx="12422778" cy="6880225"/>
            <a:chOff x="0" y="-22225"/>
            <a:chExt cx="9166225" cy="6880225"/>
          </a:xfrm>
        </p:grpSpPr>
        <p:pic>
          <p:nvPicPr>
            <p:cNvPr id="2121" name="Picture 27" descr="ne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334000"/>
              <a:ext cx="1851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2" name="Picture 31" descr="nen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3" name="Picture 32" descr="nen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22225"/>
              <a:ext cx="16002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4" name="Picture 27" descr="nen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38" y="5006975"/>
              <a:ext cx="15240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5" name="Picture 39" descr="thin bar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6583681"/>
              <a:ext cx="57150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6" name="Picture 22" descr="thin bar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781176" y="63817"/>
              <a:ext cx="57150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7" name="Picture 39" descr="thin bar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746665" y="3273136"/>
              <a:ext cx="5715000" cy="8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8" name="Picture 39" descr="thin bar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6096000" y="3124201"/>
              <a:ext cx="5715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971330" y="4544031"/>
            <a:ext cx="2055690" cy="22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9105397" y="4233672"/>
            <a:ext cx="2102479" cy="2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1900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blinds(horizontal)">
                                      <p:cBhvr>
                                        <p:cTn id="7" dur="2000"/>
                                        <p:tgtEl>
                                          <p:spTgt spid="44041"/>
                                        </p:tgtEl>
                                      </p:cBhvr>
                                    </p:animEffect>
                                  </p:childTnLst>
                                </p:cTn>
                              </p:par>
                              <p:par>
                                <p:cTn id="8" presetID="21" presetClass="entr" presetSubtype="4" fill="hold" nodeType="withEffect">
                                  <p:stCondLst>
                                    <p:cond delay="0"/>
                                  </p:stCondLst>
                                  <p:childTnLst>
                                    <p:set>
                                      <p:cBhvr>
                                        <p:cTn id="9" dur="1" fill="hold">
                                          <p:stCondLst>
                                            <p:cond delay="0"/>
                                          </p:stCondLst>
                                        </p:cTn>
                                        <p:tgtEl>
                                          <p:spTgt spid="44035"/>
                                        </p:tgtEl>
                                        <p:attrNameLst>
                                          <p:attrName>style.visibility</p:attrName>
                                        </p:attrNameLst>
                                      </p:cBhvr>
                                      <p:to>
                                        <p:strVal val="visible"/>
                                      </p:to>
                                    </p:set>
                                    <p:animEffect transition="in" filter="wheel(4)">
                                      <p:cBhvr>
                                        <p:cTn id="10" dur="2000"/>
                                        <p:tgtEl>
                                          <p:spTgt spid="44035"/>
                                        </p:tgtEl>
                                      </p:cBhvr>
                                    </p:animEffect>
                                  </p:childTnLst>
                                  <p:subTnLst>
                                    <p:audio>
                                      <p:cMediaNode>
                                        <p:cTn display="0" masterRel="sameClick">
                                          <p:stCondLst>
                                            <p:cond evt="begin" delay="0">
                                              <p:tn val="8"/>
                                            </p:cond>
                                          </p:stCondLst>
                                          <p:endCondLst>
                                            <p:cond evt="onStopAudio" delay="0">
                                              <p:tgtEl>
                                                <p:sldTgt/>
                                              </p:tgtEl>
                                            </p:cond>
                                          </p:endCondLst>
                                        </p:cTn>
                                        <p:tgtEl>
                                          <p:sndTgt r:embed="rId3" name="applause.wav"/>
                                        </p:tgtEl>
                                      </p:cMediaNode>
                                    </p:audio>
                                  </p:subTnLst>
                                </p:cTn>
                              </p:par>
                              <p:par>
                                <p:cTn id="11" presetID="35" presetClass="entr" presetSubtype="0" repeatCount="20000" fill="hold" nodeType="withEffect">
                                  <p:stCondLst>
                                    <p:cond delay="500"/>
                                  </p:stCondLst>
                                  <p:childTnLst>
                                    <p:set>
                                      <p:cBhvr>
                                        <p:cTn id="12" dur="1" fill="hold">
                                          <p:stCondLst>
                                            <p:cond delay="0"/>
                                          </p:stCondLst>
                                        </p:cTn>
                                        <p:tgtEl>
                                          <p:spTgt spid="44045"/>
                                        </p:tgtEl>
                                        <p:attrNameLst>
                                          <p:attrName>style.visibility</p:attrName>
                                        </p:attrNameLst>
                                      </p:cBhvr>
                                      <p:to>
                                        <p:strVal val="visible"/>
                                      </p:to>
                                    </p:set>
                                    <p:animEffect transition="in" filter="fade">
                                      <p:cBhvr>
                                        <p:cTn id="13" dur="1000"/>
                                        <p:tgtEl>
                                          <p:spTgt spid="44045"/>
                                        </p:tgtEl>
                                      </p:cBhvr>
                                    </p:animEffect>
                                    <p:anim calcmode="lin" valueType="num">
                                      <p:cBhvr>
                                        <p:cTn id="14" dur="1000" fill="hold"/>
                                        <p:tgtEl>
                                          <p:spTgt spid="44045"/>
                                        </p:tgtEl>
                                        <p:attrNameLst>
                                          <p:attrName>style.rotation</p:attrName>
                                        </p:attrNameLst>
                                      </p:cBhvr>
                                      <p:tavLst>
                                        <p:tav tm="0">
                                          <p:val>
                                            <p:fltVal val="720"/>
                                          </p:val>
                                        </p:tav>
                                        <p:tav tm="100000">
                                          <p:val>
                                            <p:fltVal val="0"/>
                                          </p:val>
                                        </p:tav>
                                      </p:tavLst>
                                    </p:anim>
                                    <p:anim calcmode="lin" valueType="num">
                                      <p:cBhvr>
                                        <p:cTn id="15" dur="1000" fill="hold"/>
                                        <p:tgtEl>
                                          <p:spTgt spid="44045"/>
                                        </p:tgtEl>
                                        <p:attrNameLst>
                                          <p:attrName>ppt_h</p:attrName>
                                        </p:attrNameLst>
                                      </p:cBhvr>
                                      <p:tavLst>
                                        <p:tav tm="0">
                                          <p:val>
                                            <p:fltVal val="0"/>
                                          </p:val>
                                        </p:tav>
                                        <p:tav tm="100000">
                                          <p:val>
                                            <p:strVal val="#ppt_h"/>
                                          </p:val>
                                        </p:tav>
                                      </p:tavLst>
                                    </p:anim>
                                    <p:anim calcmode="lin" valueType="num">
                                      <p:cBhvr>
                                        <p:cTn id="16" dur="1000" fill="hold"/>
                                        <p:tgtEl>
                                          <p:spTgt spid="44045"/>
                                        </p:tgtEl>
                                        <p:attrNameLst>
                                          <p:attrName>ppt_w</p:attrName>
                                        </p:attrNameLst>
                                      </p:cBhvr>
                                      <p:tavLst>
                                        <p:tav tm="0">
                                          <p:val>
                                            <p:fltVal val="0"/>
                                          </p:val>
                                        </p:tav>
                                        <p:tav tm="100000">
                                          <p:val>
                                            <p:strVal val="#ppt_w"/>
                                          </p:val>
                                        </p:tav>
                                      </p:tavLst>
                                    </p:anim>
                                  </p:childTnLst>
                                </p:cTn>
                              </p:par>
                              <p:par>
                                <p:cTn id="17" presetID="35" presetClass="entr" presetSubtype="0" repeatCount="20000" fill="hold" nodeType="withEffect">
                                  <p:stCondLst>
                                    <p:cond delay="500"/>
                                  </p:stCondLst>
                                  <p:childTnLst>
                                    <p:set>
                                      <p:cBhvr>
                                        <p:cTn id="18" dur="1" fill="hold">
                                          <p:stCondLst>
                                            <p:cond delay="0"/>
                                          </p:stCondLst>
                                        </p:cTn>
                                        <p:tgtEl>
                                          <p:spTgt spid="44046"/>
                                        </p:tgtEl>
                                        <p:attrNameLst>
                                          <p:attrName>style.visibility</p:attrName>
                                        </p:attrNameLst>
                                      </p:cBhvr>
                                      <p:to>
                                        <p:strVal val="visible"/>
                                      </p:to>
                                    </p:set>
                                    <p:animEffect transition="in" filter="fade">
                                      <p:cBhvr>
                                        <p:cTn id="19" dur="1000"/>
                                        <p:tgtEl>
                                          <p:spTgt spid="44046"/>
                                        </p:tgtEl>
                                      </p:cBhvr>
                                    </p:animEffect>
                                    <p:anim calcmode="lin" valueType="num">
                                      <p:cBhvr>
                                        <p:cTn id="20" dur="1000" fill="hold"/>
                                        <p:tgtEl>
                                          <p:spTgt spid="44046"/>
                                        </p:tgtEl>
                                        <p:attrNameLst>
                                          <p:attrName>style.rotation</p:attrName>
                                        </p:attrNameLst>
                                      </p:cBhvr>
                                      <p:tavLst>
                                        <p:tav tm="0">
                                          <p:val>
                                            <p:fltVal val="720"/>
                                          </p:val>
                                        </p:tav>
                                        <p:tav tm="100000">
                                          <p:val>
                                            <p:fltVal val="0"/>
                                          </p:val>
                                        </p:tav>
                                      </p:tavLst>
                                    </p:anim>
                                    <p:anim calcmode="lin" valueType="num">
                                      <p:cBhvr>
                                        <p:cTn id="21" dur="1000" fill="hold"/>
                                        <p:tgtEl>
                                          <p:spTgt spid="44046"/>
                                        </p:tgtEl>
                                        <p:attrNameLst>
                                          <p:attrName>ppt_h</p:attrName>
                                        </p:attrNameLst>
                                      </p:cBhvr>
                                      <p:tavLst>
                                        <p:tav tm="0">
                                          <p:val>
                                            <p:fltVal val="0"/>
                                          </p:val>
                                        </p:tav>
                                        <p:tav tm="100000">
                                          <p:val>
                                            <p:strVal val="#ppt_h"/>
                                          </p:val>
                                        </p:tav>
                                      </p:tavLst>
                                    </p:anim>
                                    <p:anim calcmode="lin" valueType="num">
                                      <p:cBhvr>
                                        <p:cTn id="22" dur="1000" fill="hold"/>
                                        <p:tgtEl>
                                          <p:spTgt spid="44046"/>
                                        </p:tgtEl>
                                        <p:attrNameLst>
                                          <p:attrName>ppt_w</p:attrName>
                                        </p:attrNameLst>
                                      </p:cBhvr>
                                      <p:tavLst>
                                        <p:tav tm="0">
                                          <p:val>
                                            <p:fltVal val="0"/>
                                          </p:val>
                                        </p:tav>
                                        <p:tav tm="100000">
                                          <p:val>
                                            <p:strVal val="#ppt_w"/>
                                          </p:val>
                                        </p:tav>
                                      </p:tavLst>
                                    </p:anim>
                                  </p:childTnLst>
                                </p:cTn>
                              </p:par>
                              <p:par>
                                <p:cTn id="23" presetID="20" presetClass="entr" presetSubtype="0" repeatCount="indefinite" fill="hold" nodeType="withEffect">
                                  <p:stCondLst>
                                    <p:cond delay="500"/>
                                  </p:stCondLst>
                                  <p:endCondLst>
                                    <p:cond evt="onNext" delay="0">
                                      <p:tgtEl>
                                        <p:sldTgt/>
                                      </p:tgtEl>
                                    </p:cond>
                                  </p:endCondLst>
                                  <p:childTnLst>
                                    <p:set>
                                      <p:cBhvr>
                                        <p:cTn id="24" dur="1" fill="hold">
                                          <p:stCondLst>
                                            <p:cond delay="0"/>
                                          </p:stCondLst>
                                        </p:cTn>
                                        <p:tgtEl>
                                          <p:spTgt spid="44038"/>
                                        </p:tgtEl>
                                        <p:attrNameLst>
                                          <p:attrName>style.visibility</p:attrName>
                                        </p:attrNameLst>
                                      </p:cBhvr>
                                      <p:to>
                                        <p:strVal val="visible"/>
                                      </p:to>
                                    </p:set>
                                    <p:animEffect transition="in" filter="wedge">
                                      <p:cBhvr>
                                        <p:cTn id="25" dur="2000"/>
                                        <p:tgtEl>
                                          <p:spTgt spid="44038"/>
                                        </p:tgtEl>
                                      </p:cBhvr>
                                    </p:animEffect>
                                  </p:childTnLst>
                                </p:cTn>
                              </p:par>
                              <p:par>
                                <p:cTn id="26" presetID="41" presetClass="entr" presetSubtype="0" fill="hold" grpId="0" nodeType="withEffect">
                                  <p:stCondLst>
                                    <p:cond delay="500"/>
                                  </p:stCondLst>
                                  <p:iterate type="lt">
                                    <p:tmPct val="10000"/>
                                  </p:iterate>
                                  <p:childTnLst>
                                    <p:set>
                                      <p:cBhvr>
                                        <p:cTn id="27" dur="1" fill="hold">
                                          <p:stCondLst>
                                            <p:cond delay="0"/>
                                          </p:stCondLst>
                                        </p:cTn>
                                        <p:tgtEl>
                                          <p:spTgt spid="44052"/>
                                        </p:tgtEl>
                                        <p:attrNameLst>
                                          <p:attrName>style.visibility</p:attrName>
                                        </p:attrNameLst>
                                      </p:cBhvr>
                                      <p:to>
                                        <p:strVal val="visible"/>
                                      </p:to>
                                    </p:set>
                                    <p:anim calcmode="lin" valueType="num">
                                      <p:cBhvr>
                                        <p:cTn id="28" dur="500" fill="hold"/>
                                        <p:tgtEl>
                                          <p:spTgt spid="4405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4052"/>
                                        </p:tgtEl>
                                        <p:attrNameLst>
                                          <p:attrName>ppt_y</p:attrName>
                                        </p:attrNameLst>
                                      </p:cBhvr>
                                      <p:tavLst>
                                        <p:tav tm="0">
                                          <p:val>
                                            <p:strVal val="#ppt_y"/>
                                          </p:val>
                                        </p:tav>
                                        <p:tav tm="100000">
                                          <p:val>
                                            <p:strVal val="#ppt_y"/>
                                          </p:val>
                                        </p:tav>
                                      </p:tavLst>
                                    </p:anim>
                                    <p:anim calcmode="lin" valueType="num">
                                      <p:cBhvr>
                                        <p:cTn id="30" dur="500" fill="hold"/>
                                        <p:tgtEl>
                                          <p:spTgt spid="4405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405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4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390" y="780048"/>
            <a:ext cx="9709220" cy="52979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22971" y="3728188"/>
            <a:ext cx="4985105" cy="1025928"/>
          </a:xfrm>
          <a:prstGeom prst="rect">
            <a:avLst/>
          </a:prstGeom>
          <a:noFill/>
        </p:spPr>
        <p:txBody>
          <a:bodyPr wrap="square" lIns="121861" tIns="60931" rIns="121861" bIns="609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67" b="1" cap="all" dirty="0" err="1">
                <a:ln w="0"/>
                <a:solidFill>
                  <a:srgbClr val="FF0000"/>
                </a:solidFill>
                <a:effectLst/>
                <a:latin typeface="+mj-lt"/>
                <a:cs typeface="Times New Roman" pitchFamily="18" charset="0"/>
              </a:rPr>
              <a:t>Luyện</a:t>
            </a:r>
            <a:r>
              <a:rPr lang="en-US" sz="5867" b="1" cap="all" dirty="0">
                <a:ln w="0"/>
                <a:solidFill>
                  <a:srgbClr val="FF0000"/>
                </a:solidFill>
                <a:effectLst>
                  <a:reflection blurRad="12700" stA="50000" endPos="50000" dist="5000" dir="5400000" sy="-100000" rotWithShape="0"/>
                </a:effectLst>
                <a:latin typeface="+mj-lt"/>
                <a:cs typeface="Times New Roman" pitchFamily="18" charset="0"/>
              </a:rPr>
              <a:t> </a:t>
            </a:r>
            <a:r>
              <a:rPr lang="en-US" sz="5867" b="1" cap="all" dirty="0" err="1">
                <a:ln w="0"/>
                <a:solidFill>
                  <a:srgbClr val="FF0000"/>
                </a:solidFill>
                <a:effectLst/>
                <a:latin typeface="+mj-lt"/>
                <a:cs typeface="Times New Roman" pitchFamily="18" charset="0"/>
              </a:rPr>
              <a:t>Đọc</a:t>
            </a:r>
            <a:endParaRPr lang="en-US" sz="5867" b="1" cap="all" dirty="0">
              <a:ln w="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043882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觅元素584a986cb28da">
            <a:extLst>
              <a:ext uri="{FF2B5EF4-FFF2-40B4-BE49-F238E27FC236}">
                <a16:creationId xmlns:a16="http://schemas.microsoft.com/office/drawing/2014/main" xmlns="" id="{6C9BF364-EC91-4DB8-88DA-A8BAA6AD6F39}"/>
              </a:ext>
            </a:extLst>
          </p:cNvPr>
          <p:cNvPicPr>
            <a:picLocks noChangeAspect="1"/>
          </p:cNvPicPr>
          <p:nvPr/>
        </p:nvPicPr>
        <p:blipFill>
          <a:blip r:embed="rId2"/>
          <a:stretch>
            <a:fillRect/>
          </a:stretch>
        </p:blipFill>
        <p:spPr>
          <a:xfrm flipH="1">
            <a:off x="171343" y="179108"/>
            <a:ext cx="5390470" cy="6344239"/>
          </a:xfrm>
          <a:prstGeom prst="rect">
            <a:avLst/>
          </a:prstGeom>
        </p:spPr>
      </p:pic>
      <p:sp>
        <p:nvSpPr>
          <p:cNvPr id="13" name="Flowchart: Alternate Process 12">
            <a:extLst>
              <a:ext uri="{FF2B5EF4-FFF2-40B4-BE49-F238E27FC236}">
                <a16:creationId xmlns:a16="http://schemas.microsoft.com/office/drawing/2014/main" xmlns="" id="{9E81B7D3-8516-47D4-9357-C7C24D2A3BF2}"/>
              </a:ext>
            </a:extLst>
          </p:cNvPr>
          <p:cNvSpPr/>
          <p:nvPr/>
        </p:nvSpPr>
        <p:spPr>
          <a:xfrm>
            <a:off x="3916295" y="547804"/>
            <a:ext cx="5390470" cy="9486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rPr>
              <a:t>LUYỆN ĐỌC TỪ KHÓ</a:t>
            </a:r>
          </a:p>
        </p:txBody>
      </p:sp>
    </p:spTree>
    <p:extLst>
      <p:ext uri="{BB962C8B-B14F-4D97-AF65-F5344CB8AC3E}">
        <p14:creationId xmlns:p14="http://schemas.microsoft.com/office/powerpoint/2010/main" val="152763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FD0898-C37C-4E38-A1D8-099872738070}"/>
              </a:ext>
            </a:extLst>
          </p:cNvPr>
          <p:cNvPicPr>
            <a:picLocks noChangeAspect="1"/>
          </p:cNvPicPr>
          <p:nvPr/>
        </p:nvPicPr>
        <p:blipFill rotWithShape="1">
          <a:blip r:embed="rId2">
            <a:extLst>
              <a:ext uri="{28A0092B-C50C-407E-A947-70E740481C1C}">
                <a14:useLocalDpi xmlns:a14="http://schemas.microsoft.com/office/drawing/2010/main" val="0"/>
              </a:ext>
            </a:extLst>
          </a:blip>
          <a:srcRect b="6486"/>
          <a:stretch/>
        </p:blipFill>
        <p:spPr>
          <a:xfrm flipH="1">
            <a:off x="0" y="444843"/>
            <a:ext cx="12192000" cy="6413157"/>
          </a:xfrm>
          <a:prstGeom prst="rect">
            <a:avLst/>
          </a:prstGeom>
        </p:spPr>
      </p:pic>
      <p:sp>
        <p:nvSpPr>
          <p:cNvPr id="8" name="Rectangle 7"/>
          <p:cNvSpPr/>
          <p:nvPr/>
        </p:nvSpPr>
        <p:spPr>
          <a:xfrm>
            <a:off x="610941" y="2741275"/>
            <a:ext cx="10970117" cy="1938992"/>
          </a:xfrm>
          <a:prstGeom prst="rect">
            <a:avLst/>
          </a:prstGeom>
        </p:spPr>
        <p:txBody>
          <a:bodyPr wrap="square">
            <a:spAutoFit/>
          </a:bodyPr>
          <a:lstStyle/>
          <a:p>
            <a:pPr>
              <a:spcBef>
                <a:spcPts val="600"/>
              </a:spcBef>
            </a:pPr>
            <a:r>
              <a:rPr lang="en-US" sz="3200" dirty="0">
                <a:cs typeface="Times New Roman" pitchFamily="18" charset="0"/>
              </a:rPr>
              <a:t>    </a:t>
            </a:r>
            <a:r>
              <a:rPr lang="vi-VN" sz="4000" dirty="0">
                <a:cs typeface="Times New Roman" pitchFamily="18" charset="0"/>
              </a:rPr>
              <a:t>Trường Dũng ở sát trường mầm non </a:t>
            </a:r>
            <a:r>
              <a:rPr lang="en-US" sz="4000" dirty="0" smtClean="0">
                <a:cs typeface="Times New Roman" pitchFamily="18" charset="0"/>
              </a:rPr>
              <a:t> </a:t>
            </a:r>
            <a:r>
              <a:rPr lang="vi-VN" sz="4000" dirty="0" smtClean="0">
                <a:cs typeface="Times New Roman" pitchFamily="18" charset="0"/>
              </a:rPr>
              <a:t>nên </a:t>
            </a:r>
            <a:r>
              <a:rPr lang="vi-VN" sz="4000" dirty="0">
                <a:cs typeface="Times New Roman" pitchFamily="18" charset="0"/>
              </a:rPr>
              <a:t>cứ tan học là Dũng qua trường mầm non </a:t>
            </a:r>
            <a:r>
              <a:rPr lang="en-US" sz="4000" dirty="0" smtClean="0">
                <a:cs typeface="Times New Roman" pitchFamily="18" charset="0"/>
              </a:rPr>
              <a:t> </a:t>
            </a:r>
            <a:r>
              <a:rPr lang="vi-VN" sz="4000" dirty="0" smtClean="0">
                <a:cs typeface="Times New Roman" pitchFamily="18" charset="0"/>
              </a:rPr>
              <a:t>đón </a:t>
            </a:r>
            <a:r>
              <a:rPr lang="vi-VN" sz="4000" dirty="0">
                <a:cs typeface="Times New Roman" pitchFamily="18" charset="0"/>
              </a:rPr>
              <a:t>bé Lan.</a:t>
            </a:r>
          </a:p>
        </p:txBody>
      </p:sp>
      <p:cxnSp>
        <p:nvCxnSpPr>
          <p:cNvPr id="10" name="Straight Connector 9"/>
          <p:cNvCxnSpPr/>
          <p:nvPr/>
        </p:nvCxnSpPr>
        <p:spPr>
          <a:xfrm flipH="1">
            <a:off x="9511065" y="2845221"/>
            <a:ext cx="115934" cy="410664"/>
          </a:xfrm>
          <a:prstGeom prst="line">
            <a:avLst/>
          </a:prstGeom>
          <a:noFill/>
          <a:ln w="38100" cap="flat" cmpd="sng" algn="ctr">
            <a:solidFill>
              <a:srgbClr val="FF0000"/>
            </a:solidFill>
            <a:prstDash val="solid"/>
          </a:ln>
          <a:effectLst/>
        </p:spPr>
      </p:cxnSp>
      <p:cxnSp>
        <p:nvCxnSpPr>
          <p:cNvPr id="11" name="Straight Connector 10"/>
          <p:cNvCxnSpPr/>
          <p:nvPr/>
        </p:nvCxnSpPr>
        <p:spPr>
          <a:xfrm flipH="1">
            <a:off x="9220774" y="3487984"/>
            <a:ext cx="115934" cy="410664"/>
          </a:xfrm>
          <a:prstGeom prst="line">
            <a:avLst/>
          </a:prstGeom>
          <a:noFill/>
          <a:ln w="38100" cap="flat" cmpd="sng" algn="ctr">
            <a:solidFill>
              <a:srgbClr val="FF0000"/>
            </a:solidFill>
            <a:prstDash val="solid"/>
          </a:ln>
          <a:effectLst/>
        </p:spPr>
      </p:cxnSp>
      <p:cxnSp>
        <p:nvCxnSpPr>
          <p:cNvPr id="12" name="Straight Connector 11"/>
          <p:cNvCxnSpPr/>
          <p:nvPr/>
        </p:nvCxnSpPr>
        <p:spPr>
          <a:xfrm flipH="1">
            <a:off x="1814575" y="4107105"/>
            <a:ext cx="115934" cy="410664"/>
          </a:xfrm>
          <a:prstGeom prst="line">
            <a:avLst/>
          </a:prstGeom>
          <a:noFill/>
          <a:ln w="38100" cap="flat" cmpd="sng" algn="ctr">
            <a:solidFill>
              <a:srgbClr val="FF0000"/>
            </a:solidFill>
            <a:prstDash val="solid"/>
          </a:ln>
          <a:effectLst/>
        </p:spPr>
      </p:cxnSp>
      <p:cxnSp>
        <p:nvCxnSpPr>
          <p:cNvPr id="13" name="Straight Connector 12"/>
          <p:cNvCxnSpPr/>
          <p:nvPr/>
        </p:nvCxnSpPr>
        <p:spPr>
          <a:xfrm flipH="1">
            <a:off x="1698641" y="4099504"/>
            <a:ext cx="115934" cy="410664"/>
          </a:xfrm>
          <a:prstGeom prst="line">
            <a:avLst/>
          </a:prstGeom>
          <a:noFill/>
          <a:ln w="38100" cap="flat" cmpd="sng" algn="ctr">
            <a:solidFill>
              <a:srgbClr val="FF0000"/>
            </a:solidFill>
            <a:prstDash val="solid"/>
          </a:ln>
          <a:effectLst/>
        </p:spPr>
      </p:cxnSp>
      <p:sp>
        <p:nvSpPr>
          <p:cNvPr id="16" name="Rectangle 15"/>
          <p:cNvSpPr/>
          <p:nvPr/>
        </p:nvSpPr>
        <p:spPr>
          <a:xfrm>
            <a:off x="552974" y="4181159"/>
            <a:ext cx="10760568" cy="584775"/>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3200" kern="0" dirty="0">
                <a:solidFill>
                  <a:sysClr val="windowText" lastClr="000000"/>
                </a:solidFill>
                <a:cs typeface="Times New Roman" pitchFamily="18" charset="0"/>
              </a:rPr>
              <a:t>     </a:t>
            </a:r>
            <a:endParaRPr kumimoji="0" lang="en-US" sz="3200" i="0" u="none" strike="noStrike" kern="0" cap="none" spc="0" normalizeH="0" baseline="0" noProof="0" dirty="0">
              <a:ln>
                <a:noFill/>
              </a:ln>
              <a:solidFill>
                <a:sysClr val="windowText" lastClr="000000"/>
              </a:solidFill>
              <a:effectLst/>
              <a:uLnTx/>
              <a:uFillTx/>
            </a:endParaRPr>
          </a:p>
        </p:txBody>
      </p:sp>
      <p:sp>
        <p:nvSpPr>
          <p:cNvPr id="20" name="Flowchart: Alternate Process 19">
            <a:extLst>
              <a:ext uri="{FF2B5EF4-FFF2-40B4-BE49-F238E27FC236}">
                <a16:creationId xmlns:a16="http://schemas.microsoft.com/office/drawing/2014/main" xmlns="" id="{A7EAA81D-B001-42B6-8FB4-4EA4D413206A}"/>
              </a:ext>
            </a:extLst>
          </p:cNvPr>
          <p:cNvSpPr/>
          <p:nvPr/>
        </p:nvSpPr>
        <p:spPr>
          <a:xfrm>
            <a:off x="3600888" y="1270207"/>
            <a:ext cx="5390470" cy="9486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rPr>
              <a:t>LUYỆN ĐỌC CÂU</a:t>
            </a:r>
          </a:p>
        </p:txBody>
      </p:sp>
    </p:spTree>
    <p:extLst>
      <p:ext uri="{BB962C8B-B14F-4D97-AF65-F5344CB8AC3E}">
        <p14:creationId xmlns:p14="http://schemas.microsoft.com/office/powerpoint/2010/main" val="23433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FD0898-C37C-4E38-A1D8-099872738070}"/>
              </a:ext>
            </a:extLst>
          </p:cNvPr>
          <p:cNvPicPr>
            <a:picLocks noChangeAspect="1"/>
          </p:cNvPicPr>
          <p:nvPr/>
        </p:nvPicPr>
        <p:blipFill rotWithShape="1">
          <a:blip r:embed="rId2">
            <a:extLst>
              <a:ext uri="{28A0092B-C50C-407E-A947-70E740481C1C}">
                <a14:useLocalDpi xmlns:a14="http://schemas.microsoft.com/office/drawing/2010/main" val="0"/>
              </a:ext>
            </a:extLst>
          </a:blip>
          <a:srcRect b="6486"/>
          <a:stretch/>
        </p:blipFill>
        <p:spPr>
          <a:xfrm flipH="1">
            <a:off x="-68328" y="1"/>
            <a:ext cx="12260328" cy="6858000"/>
          </a:xfrm>
          <a:prstGeom prst="rect">
            <a:avLst/>
          </a:prstGeom>
        </p:spPr>
      </p:pic>
      <p:sp>
        <p:nvSpPr>
          <p:cNvPr id="8" name="Rectangle 7"/>
          <p:cNvSpPr/>
          <p:nvPr/>
        </p:nvSpPr>
        <p:spPr>
          <a:xfrm>
            <a:off x="610941" y="2741275"/>
            <a:ext cx="10970117" cy="584775"/>
          </a:xfrm>
          <a:prstGeom prst="rect">
            <a:avLst/>
          </a:prstGeom>
        </p:spPr>
        <p:txBody>
          <a:bodyPr wrap="square">
            <a:spAutoFit/>
          </a:bodyPr>
          <a:lstStyle/>
          <a:p>
            <a:pPr>
              <a:spcBef>
                <a:spcPts val="600"/>
              </a:spcBef>
            </a:pPr>
            <a:r>
              <a:rPr lang="en-US" sz="3200" dirty="0">
                <a:cs typeface="Times New Roman" pitchFamily="18" charset="0"/>
              </a:rPr>
              <a:t>    </a:t>
            </a:r>
            <a:endParaRPr lang="vi-VN" sz="3200" dirty="0">
              <a:cs typeface="Times New Roman" pitchFamily="18" charset="0"/>
            </a:endParaRPr>
          </a:p>
        </p:txBody>
      </p:sp>
      <p:sp>
        <p:nvSpPr>
          <p:cNvPr id="16" name="Rectangle 15"/>
          <p:cNvSpPr/>
          <p:nvPr/>
        </p:nvSpPr>
        <p:spPr>
          <a:xfrm>
            <a:off x="610941" y="2741275"/>
            <a:ext cx="10570865" cy="1754326"/>
          </a:xfrm>
          <a:prstGeom prst="rect">
            <a:avLst/>
          </a:prstGeom>
        </p:spPr>
        <p:txBody>
          <a:bodyPr wrap="square">
            <a:spAutoFit/>
          </a:bodyPr>
          <a:lstStyle/>
          <a:p>
            <a:pPr lvl="0" algn="just">
              <a:defRPr/>
            </a:pPr>
            <a:r>
              <a:rPr lang="vi-VN" sz="3600" dirty="0">
                <a:solidFill>
                  <a:prstClr val="black"/>
                </a:solidFill>
                <a:cs typeface="Times New Roman" pitchFamily="18" charset="0"/>
              </a:rPr>
              <a:t>Một hôm, </a:t>
            </a:r>
            <a:r>
              <a:rPr lang="en-US" sz="3600" dirty="0" smtClean="0">
                <a:solidFill>
                  <a:prstClr val="black"/>
                </a:solidFill>
                <a:cs typeface="Times New Roman" pitchFamily="18" charset="0"/>
              </a:rPr>
              <a:t> </a:t>
            </a:r>
            <a:r>
              <a:rPr lang="vi-VN" sz="3600" dirty="0" smtClean="0">
                <a:solidFill>
                  <a:prstClr val="black"/>
                </a:solidFill>
                <a:cs typeface="Times New Roman" pitchFamily="18" charset="0"/>
              </a:rPr>
              <a:t>nhóm </a:t>
            </a:r>
            <a:r>
              <a:rPr lang="vi-VN" sz="3600" dirty="0">
                <a:solidFill>
                  <a:prstClr val="black"/>
                </a:solidFill>
                <a:cs typeface="Times New Roman" pitchFamily="18" charset="0"/>
              </a:rPr>
              <a:t>của Dũng phải làm báo tường nên về muộn, </a:t>
            </a:r>
            <a:r>
              <a:rPr lang="en-US" sz="3600" dirty="0" smtClean="0">
                <a:solidFill>
                  <a:prstClr val="black"/>
                </a:solidFill>
                <a:cs typeface="Times New Roman" pitchFamily="18" charset="0"/>
              </a:rPr>
              <a:t> </a:t>
            </a:r>
            <a:r>
              <a:rPr lang="vi-VN" sz="3600" dirty="0" smtClean="0">
                <a:solidFill>
                  <a:prstClr val="black"/>
                </a:solidFill>
                <a:cs typeface="Times New Roman" pitchFamily="18" charset="0"/>
              </a:rPr>
              <a:t>Dũng </a:t>
            </a:r>
            <a:r>
              <a:rPr lang="vi-VN" sz="3600" dirty="0">
                <a:solidFill>
                  <a:prstClr val="black"/>
                </a:solidFill>
                <a:cs typeface="Times New Roman" pitchFamily="18" charset="0"/>
              </a:rPr>
              <a:t>vội vàng chạy sang trường </a:t>
            </a:r>
            <a:r>
              <a:rPr lang="en-US" sz="3600" dirty="0" smtClean="0">
                <a:solidFill>
                  <a:prstClr val="black"/>
                </a:solidFill>
                <a:cs typeface="Times New Roman" pitchFamily="18" charset="0"/>
              </a:rPr>
              <a:t> </a:t>
            </a:r>
            <a:r>
              <a:rPr lang="vi-VN" sz="3600" dirty="0" smtClean="0">
                <a:solidFill>
                  <a:prstClr val="black"/>
                </a:solidFill>
                <a:cs typeface="Times New Roman" pitchFamily="18" charset="0"/>
              </a:rPr>
              <a:t>đón </a:t>
            </a:r>
            <a:r>
              <a:rPr lang="vi-VN" sz="3600" dirty="0">
                <a:solidFill>
                  <a:prstClr val="black"/>
                </a:solidFill>
                <a:cs typeface="Times New Roman" pitchFamily="18" charset="0"/>
              </a:rPr>
              <a:t>em gái.</a:t>
            </a:r>
            <a:endParaRPr kumimoji="0" lang="en-US" sz="3600" i="0" u="none" strike="noStrike" kern="0" cap="none" spc="0" normalizeH="0" baseline="0" noProof="0" dirty="0">
              <a:ln>
                <a:noFill/>
              </a:ln>
              <a:solidFill>
                <a:sysClr val="windowText" lastClr="000000"/>
              </a:solidFill>
              <a:effectLst/>
              <a:uLnTx/>
              <a:uFillTx/>
            </a:endParaRPr>
          </a:p>
        </p:txBody>
      </p:sp>
      <p:cxnSp>
        <p:nvCxnSpPr>
          <p:cNvPr id="17" name="Straight Connector 16"/>
          <p:cNvCxnSpPr/>
          <p:nvPr/>
        </p:nvCxnSpPr>
        <p:spPr>
          <a:xfrm flipH="1">
            <a:off x="2638172" y="2828330"/>
            <a:ext cx="115934" cy="410664"/>
          </a:xfrm>
          <a:prstGeom prst="line">
            <a:avLst/>
          </a:prstGeom>
          <a:noFill/>
          <a:ln w="38100" cap="flat" cmpd="sng" algn="ctr">
            <a:solidFill>
              <a:srgbClr val="FF0000"/>
            </a:solidFill>
            <a:prstDash val="solid"/>
          </a:ln>
          <a:effectLst/>
        </p:spPr>
      </p:cxnSp>
      <p:cxnSp>
        <p:nvCxnSpPr>
          <p:cNvPr id="18" name="Straight Connector 17"/>
          <p:cNvCxnSpPr/>
          <p:nvPr/>
        </p:nvCxnSpPr>
        <p:spPr>
          <a:xfrm flipH="1">
            <a:off x="2473509" y="3938381"/>
            <a:ext cx="115934" cy="410664"/>
          </a:xfrm>
          <a:prstGeom prst="line">
            <a:avLst/>
          </a:prstGeom>
          <a:noFill/>
          <a:ln w="38100" cap="flat" cmpd="sng" algn="ctr">
            <a:solidFill>
              <a:srgbClr val="FF0000"/>
            </a:solidFill>
            <a:prstDash val="solid"/>
          </a:ln>
          <a:effectLst/>
        </p:spPr>
      </p:cxnSp>
      <p:cxnSp>
        <p:nvCxnSpPr>
          <p:cNvPr id="19" name="Straight Connector 18"/>
          <p:cNvCxnSpPr/>
          <p:nvPr/>
        </p:nvCxnSpPr>
        <p:spPr>
          <a:xfrm flipH="1">
            <a:off x="2331850" y="3938381"/>
            <a:ext cx="115934" cy="410664"/>
          </a:xfrm>
          <a:prstGeom prst="line">
            <a:avLst/>
          </a:prstGeom>
          <a:noFill/>
          <a:ln w="38100" cap="flat" cmpd="sng" algn="ctr">
            <a:solidFill>
              <a:srgbClr val="FF0000"/>
            </a:solidFill>
            <a:prstDash val="solid"/>
          </a:ln>
          <a:effectLst/>
        </p:spPr>
      </p:cxnSp>
      <p:sp>
        <p:nvSpPr>
          <p:cNvPr id="20" name="Flowchart: Alternate Process 19">
            <a:extLst>
              <a:ext uri="{FF2B5EF4-FFF2-40B4-BE49-F238E27FC236}">
                <a16:creationId xmlns:a16="http://schemas.microsoft.com/office/drawing/2014/main" xmlns="" id="{A7EAA81D-B001-42B6-8FB4-4EA4D413206A}"/>
              </a:ext>
            </a:extLst>
          </p:cNvPr>
          <p:cNvSpPr/>
          <p:nvPr/>
        </p:nvSpPr>
        <p:spPr>
          <a:xfrm>
            <a:off x="3600888" y="1270207"/>
            <a:ext cx="5390470" cy="9486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rPr>
              <a:t>LUYỆN ĐỌC CÂU</a:t>
            </a:r>
          </a:p>
        </p:txBody>
      </p:sp>
      <p:cxnSp>
        <p:nvCxnSpPr>
          <p:cNvPr id="9" name="Straight Connector 8"/>
          <p:cNvCxnSpPr/>
          <p:nvPr/>
        </p:nvCxnSpPr>
        <p:spPr>
          <a:xfrm flipH="1">
            <a:off x="2754106" y="3388843"/>
            <a:ext cx="115934" cy="410664"/>
          </a:xfrm>
          <a:prstGeom prst="line">
            <a:avLst/>
          </a:prstGeom>
          <a:noFill/>
          <a:ln w="38100" cap="flat" cmpd="sng" algn="ctr">
            <a:solidFill>
              <a:srgbClr val="FF0000"/>
            </a:solidFill>
            <a:prstDash val="solid"/>
          </a:ln>
          <a:effectLst/>
        </p:spPr>
      </p:cxnSp>
      <p:cxnSp>
        <p:nvCxnSpPr>
          <p:cNvPr id="10" name="Straight Connector 9"/>
          <p:cNvCxnSpPr/>
          <p:nvPr/>
        </p:nvCxnSpPr>
        <p:spPr>
          <a:xfrm flipH="1">
            <a:off x="10144961" y="3403320"/>
            <a:ext cx="115934" cy="410664"/>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257622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solidFill>
                  <a:prstClr val="black">
                    <a:tint val="75000"/>
                  </a:prstClr>
                </a:solidFill>
              </a:rPr>
              <a:pPr/>
              <a:t>14</a:t>
            </a:fld>
            <a:endParaRPr lang="en-US">
              <a:solidFill>
                <a:prstClr val="black">
                  <a:tint val="75000"/>
                </a:prstClr>
              </a:solidFill>
            </a:endParaRPr>
          </a:p>
        </p:txBody>
      </p:sp>
      <p:sp>
        <p:nvSpPr>
          <p:cNvPr id="4" name="Rectangle 3"/>
          <p:cNvSpPr/>
          <p:nvPr/>
        </p:nvSpPr>
        <p:spPr>
          <a:xfrm>
            <a:off x="386268" y="990600"/>
            <a:ext cx="11734800" cy="6078587"/>
          </a:xfrm>
          <a:prstGeom prst="rect">
            <a:avLst/>
          </a:prstGeom>
        </p:spPr>
        <p:txBody>
          <a:bodyPr wrap="square">
            <a:spAutoFit/>
          </a:bodyPr>
          <a:lstStyle/>
          <a:p>
            <a:pPr algn="just">
              <a:spcBef>
                <a:spcPts val="600"/>
              </a:spcBef>
            </a:pPr>
            <a:r>
              <a:rPr lang="vi-VN" sz="2500" dirty="0">
                <a:solidFill>
                  <a:prstClr val="black"/>
                </a:solidFill>
                <a:cs typeface="Times New Roman" pitchFamily="18" charset="0"/>
              </a:rPr>
              <a:t>1. Dũng học lớp 5. Trường Dũng ở sát trường mầm non nên cứ tan học là Dũng qua trường mầm non đón bé Lan.</a:t>
            </a:r>
          </a:p>
          <a:p>
            <a:pPr algn="just">
              <a:spcBef>
                <a:spcPts val="600"/>
              </a:spcBef>
            </a:pPr>
            <a:r>
              <a:rPr lang="vi-VN" sz="2500" dirty="0">
                <a:solidFill>
                  <a:prstClr val="black"/>
                </a:solidFill>
                <a:cs typeface="Times New Roman" pitchFamily="18" charset="0"/>
              </a:rPr>
              <a:t>2. Một hôm, nhóm của Dũng phải làm báo tường nên về muộn, Dũng vội vàng chạy sang trường đón em gái. Nhưng lớp bé Lan đã đóng cửa. Dũng nghĩ là bố mẹ đi làm về sớm, đã đón em rồi. Nhưng ở nhà, cửa vẫn khoá, bố mẹ chưa về. Dũng lo lắng quay trở lại trường mầm non.</a:t>
            </a:r>
          </a:p>
          <a:p>
            <a:pPr algn="just">
              <a:spcBef>
                <a:spcPts val="600"/>
              </a:spcBef>
            </a:pPr>
            <a:r>
              <a:rPr lang="vi-VN" sz="2500" dirty="0">
                <a:solidFill>
                  <a:prstClr val="black"/>
                </a:solidFill>
                <a:cs typeface="Times New Roman" pitchFamily="18" charset="0"/>
              </a:rPr>
              <a:t>3. Bác bảo vệ dẫn Dũng đến chỗ tr</a:t>
            </a:r>
            <a:r>
              <a:rPr lang="en-US" sz="2500" dirty="0">
                <a:solidFill>
                  <a:prstClr val="black"/>
                </a:solidFill>
                <a:cs typeface="Times New Roman" pitchFamily="18" charset="0"/>
              </a:rPr>
              <a:t>ô</a:t>
            </a:r>
            <a:r>
              <a:rPr lang="vi-VN" sz="2500" dirty="0">
                <a:solidFill>
                  <a:prstClr val="black"/>
                </a:solidFill>
                <a:cs typeface="Times New Roman" pitchFamily="18" charset="0"/>
              </a:rPr>
              <a:t>ng những em nhỏ chưa có người đón. Bước vào phòng, Dũng thấy em gái đang ngồi chơi một mình. Cô giáo thì đang dỗ một em nhỏ khóc thút thít. Dũng vừa mừng vừa thương, xuýt xoa: “Ôi, em ngoan quá!”.</a:t>
            </a:r>
          </a:p>
          <a:p>
            <a:pPr algn="just">
              <a:spcBef>
                <a:spcPts val="600"/>
              </a:spcBef>
            </a:pPr>
            <a:r>
              <a:rPr lang="vi-VN" sz="2500" dirty="0">
                <a:solidFill>
                  <a:prstClr val="black"/>
                </a:solidFill>
                <a:cs typeface="Times New Roman" pitchFamily="18" charset="0"/>
              </a:rPr>
              <a:t>     Lúc ấy, Lan mới rơm rớm nước mắt, ôm chầm lấy anh.</a:t>
            </a:r>
          </a:p>
          <a:p>
            <a:pPr algn="just">
              <a:spcBef>
                <a:spcPts val="600"/>
              </a:spcBef>
            </a:pPr>
            <a:r>
              <a:rPr lang="vi-VN" sz="2500" dirty="0">
                <a:solidFill>
                  <a:prstClr val="black"/>
                </a:solidFill>
                <a:cs typeface="Times New Roman" pitchFamily="18" charset="0"/>
              </a:rPr>
              <a:t>4. Hôm đó, Dũng cõng em gái về nhà. Vừa ôm cổ anh, Lan vừa líu lo. Dũng thấy vui hơn hẳn mọi ngày.</a:t>
            </a:r>
          </a:p>
          <a:p>
            <a:pPr>
              <a:spcBef>
                <a:spcPts val="600"/>
              </a:spcBef>
            </a:pPr>
            <a:r>
              <a:rPr lang="vi-VN" sz="2500" dirty="0">
                <a:solidFill>
                  <a:prstClr val="black"/>
                </a:solidFill>
                <a:cs typeface="Times New Roman" pitchFamily="18" charset="0"/>
              </a:rPr>
              <a:t>								   </a:t>
            </a:r>
            <a:r>
              <a:rPr lang="en-US" sz="2500" dirty="0">
                <a:solidFill>
                  <a:prstClr val="black"/>
                </a:solidFill>
                <a:cs typeface="Times New Roman" pitchFamily="18" charset="0"/>
              </a:rPr>
              <a:t>                        </a:t>
            </a:r>
            <a:r>
              <a:rPr lang="vi-VN" sz="2500" dirty="0">
                <a:solidFill>
                  <a:prstClr val="black"/>
                </a:solidFill>
                <a:cs typeface="Times New Roman" pitchFamily="18" charset="0"/>
              </a:rPr>
              <a:t>Minh Hà</a:t>
            </a:r>
            <a:r>
              <a:rPr lang="en-US" sz="2500" dirty="0">
                <a:solidFill>
                  <a:prstClr val="black"/>
                </a:solidFill>
                <a:cs typeface="Times New Roman" pitchFamily="18" charset="0"/>
              </a:rPr>
              <a:t> </a:t>
            </a:r>
            <a:endParaRPr lang="vi-VN" sz="2500" dirty="0">
              <a:solidFill>
                <a:prstClr val="black"/>
              </a:solidFill>
              <a:cs typeface="Times New Roman" pitchFamily="18" charset="0"/>
            </a:endParaRPr>
          </a:p>
        </p:txBody>
      </p:sp>
      <p:sp>
        <p:nvSpPr>
          <p:cNvPr id="6" name="Rectangle 5"/>
          <p:cNvSpPr/>
          <p:nvPr/>
        </p:nvSpPr>
        <p:spPr>
          <a:xfrm>
            <a:off x="5314949" y="380440"/>
            <a:ext cx="1877437" cy="646331"/>
          </a:xfrm>
          <a:prstGeom prst="rect">
            <a:avLst/>
          </a:prstGeom>
        </p:spPr>
        <p:txBody>
          <a:bodyPr wrap="none">
            <a:spAutoFit/>
          </a:bodyPr>
          <a:lstStyle/>
          <a:p>
            <a:pPr algn="ctr"/>
            <a:r>
              <a:rPr lang="en-US" sz="3600" b="1" dirty="0" err="1">
                <a:solidFill>
                  <a:srgbClr val="7030A0"/>
                </a:solidFill>
                <a:cs typeface="Times New Roman" pitchFamily="18" charset="0"/>
              </a:rPr>
              <a:t>Đón</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em</a:t>
            </a:r>
            <a:endParaRPr lang="vi-VN" sz="3600" b="1" dirty="0">
              <a:solidFill>
                <a:srgbClr val="7030A0"/>
              </a:solidFill>
              <a:cs typeface="Times New Roman" pitchFamily="18" charset="0"/>
            </a:endParaRPr>
          </a:p>
        </p:txBody>
      </p:sp>
      <p:sp>
        <p:nvSpPr>
          <p:cNvPr id="5" name="Flowchart: Terminator 4"/>
          <p:cNvSpPr/>
          <p:nvPr/>
        </p:nvSpPr>
        <p:spPr>
          <a:xfrm>
            <a:off x="386268" y="380440"/>
            <a:ext cx="3469810" cy="610160"/>
          </a:xfrm>
          <a:prstGeom prst="flowChartTerminator">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effectLst>
                  <a:outerShdw blurRad="38100" dist="38100" dir="2700000" algn="tl">
                    <a:srgbClr val="000000">
                      <a:alpha val="43137"/>
                    </a:srgbClr>
                  </a:outerShdw>
                </a:effectLst>
                <a:cs typeface="Times New Roman" panose="02020603050405020304" pitchFamily="18" charset="0"/>
              </a:rPr>
              <a:t>LUYỆN ĐỌC ĐOẠN</a:t>
            </a:r>
          </a:p>
        </p:txBody>
      </p:sp>
    </p:spTree>
    <p:extLst>
      <p:ext uri="{BB962C8B-B14F-4D97-AF65-F5344CB8AC3E}">
        <p14:creationId xmlns:p14="http://schemas.microsoft.com/office/powerpoint/2010/main" val="391398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t>15</a:t>
            </a:fld>
            <a:endParaRPr lang="en-US"/>
          </a:p>
        </p:txBody>
      </p:sp>
      <p:sp>
        <p:nvSpPr>
          <p:cNvPr id="4" name="Flowchart: Terminator 3"/>
          <p:cNvSpPr/>
          <p:nvPr/>
        </p:nvSpPr>
        <p:spPr>
          <a:xfrm>
            <a:off x="56764" y="1729492"/>
            <a:ext cx="7449717" cy="1872684"/>
          </a:xfrm>
          <a:prstGeom prst="flowChartTerminator">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i="1" dirty="0">
                <a:cs typeface="Times New Roman" pitchFamily="18" charset="0"/>
              </a:rPr>
              <a:t>Thút thít</a:t>
            </a:r>
            <a:r>
              <a:rPr lang="vi-VN" sz="3000" b="1" dirty="0">
                <a:cs typeface="Times New Roman" pitchFamily="18" charset="0"/>
              </a:rPr>
              <a:t>: </a:t>
            </a:r>
            <a:r>
              <a:rPr lang="vi-VN" sz="3000" dirty="0">
                <a:cs typeface="Times New Roman" pitchFamily="18" charset="0"/>
              </a:rPr>
              <a:t>từ gợi tả tiếng khóc nhỏ và rời r</a:t>
            </a:r>
            <a:r>
              <a:rPr lang="en-US" sz="3000" dirty="0" err="1">
                <a:cs typeface="Times New Roman" pitchFamily="18" charset="0"/>
              </a:rPr>
              <a:t>ạc</a:t>
            </a:r>
            <a:r>
              <a:rPr lang="vi-VN" sz="3000" dirty="0">
                <a:cs typeface="Times New Roman" pitchFamily="18" charset="0"/>
              </a:rPr>
              <a:t>, xen lẫn tiếng xịt mũi.</a:t>
            </a:r>
          </a:p>
        </p:txBody>
      </p:sp>
      <p:sp>
        <p:nvSpPr>
          <p:cNvPr id="6" name="Flowchart: Terminator 5"/>
          <p:cNvSpPr/>
          <p:nvPr/>
        </p:nvSpPr>
        <p:spPr>
          <a:xfrm>
            <a:off x="4559122" y="4443986"/>
            <a:ext cx="7449717" cy="1880613"/>
          </a:xfrm>
          <a:prstGeom prst="flowChartTerminator">
            <a:avLst/>
          </a:prstGeom>
          <a:solidFill>
            <a:srgbClr val="0000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i="1" dirty="0">
                <a:cs typeface="Times New Roman" pitchFamily="18" charset="0"/>
              </a:rPr>
              <a:t>Rơm rớm</a:t>
            </a:r>
            <a:r>
              <a:rPr lang="en-US" sz="3000" b="1" i="1" dirty="0">
                <a:cs typeface="Times New Roman" pitchFamily="18" charset="0"/>
              </a:rPr>
              <a:t>: </a:t>
            </a:r>
            <a:r>
              <a:rPr lang="vi-VN" sz="3000" dirty="0">
                <a:cs typeface="Times New Roman" pitchFamily="18" charset="0"/>
              </a:rPr>
              <a:t>(nước mắt) ứa ra một ít, chưa thành giọt, thành dòng</a:t>
            </a:r>
            <a:r>
              <a:rPr lang="vi-VN" sz="3600" dirty="0">
                <a:cs typeface="Times New Roman" pitchFamily="18" charset="0"/>
              </a:rPr>
              <a:t>.</a:t>
            </a:r>
          </a:p>
        </p:txBody>
      </p:sp>
      <p:grpSp>
        <p:nvGrpSpPr>
          <p:cNvPr id="8" name="Group 7"/>
          <p:cNvGrpSpPr/>
          <p:nvPr/>
        </p:nvGrpSpPr>
        <p:grpSpPr>
          <a:xfrm>
            <a:off x="2404549" y="457161"/>
            <a:ext cx="5391015" cy="1351930"/>
            <a:chOff x="2971800" y="0"/>
            <a:chExt cx="3412068" cy="106680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25250" b="46500" l="50917" r="95917">
                          <a14:foregroundMark x1="67750" y1="33500" x2="60083" y2="26583"/>
                          <a14:foregroundMark x1="66000" y1="33750" x2="79083" y2="29083"/>
                          <a14:foregroundMark x1="71417" y1="38500" x2="85000" y2="30333"/>
                          <a14:foregroundMark x1="86750" y1="28833" x2="83333" y2="37750"/>
                          <a14:foregroundMark x1="86500" y1="33500" x2="64500" y2="39000"/>
                          <a14:foregroundMark x1="63833" y1="35750" x2="79583" y2="40167"/>
                          <a14:foregroundMark x1="84083" y1="40167" x2="86250" y2="35500"/>
                          <a14:foregroundMark x1="86250" y1="32750" x2="86750" y2="39250"/>
                          <a14:foregroundMark x1="88000" y1="39917" x2="88750" y2="41167"/>
                          <a14:foregroundMark x1="87000" y1="35000" x2="88500" y2="26583"/>
                          <a14:foregroundMark x1="58583" y1="28833" x2="85750" y2="26583"/>
                          <a14:foregroundMark x1="61583" y1="33250" x2="56667" y2="26333"/>
                          <a14:foregroundMark x1="56417" y1="26833" x2="82833" y2="26583"/>
                          <a14:foregroundMark x1="55667" y1="28083" x2="56667" y2="33250"/>
                          <a14:foregroundMark x1="86417" y1="28833" x2="89333" y2="31667"/>
                          <a14:foregroundMark x1="90333" y1="26583" x2="89000" y2="37000"/>
                          <a14:foregroundMark x1="91417" y1="26750" x2="90250" y2="31250"/>
                          <a14:foregroundMark x1="55333" y1="26167" x2="56333" y2="30333"/>
                          <a14:foregroundMark x1="56333" y1="30417" x2="58417" y2="35167"/>
                          <a14:foregroundMark x1="58417" y1="35167" x2="60500" y2="37833"/>
                          <a14:foregroundMark x1="60500" y1="37833" x2="63583" y2="40000"/>
                          <a14:foregroundMark x1="63583" y1="40000" x2="69167" y2="42583"/>
                          <a14:foregroundMark x1="69167" y1="42583" x2="75167" y2="43000"/>
                          <a14:foregroundMark x1="75167" y1="43000" x2="85583" y2="44333"/>
                          <a14:foregroundMark x1="89250" y1="39250" x2="89500" y2="40250"/>
                          <a14:foregroundMark x1="89000" y1="39333" x2="88083" y2="43000"/>
                          <a14:foregroundMark x1="88083" y1="43000" x2="86500" y2="44333"/>
                          <a14:foregroundMark x1="56333" y1="32333" x2="59083" y2="37833"/>
                          <a14:foregroundMark x1="59167" y1="38250" x2="64250" y2="42833"/>
                          <a14:foregroundMark x1="64250" y1="42833" x2="69333" y2="44333"/>
                          <a14:foregroundMark x1="69333" y1="44333" x2="74083" y2="44667"/>
                          <a14:foregroundMark x1="74083" y1="44667" x2="78000" y2="43750"/>
                          <a14:foregroundMark x1="80500" y1="41500" x2="84500" y2="43750"/>
                          <a14:foregroundMark x1="68500" y1="42167" x2="74083" y2="42500"/>
                          <a14:foregroundMark x1="75833" y1="42417" x2="58917" y2="34917"/>
                          <a14:foregroundMark x1="58333" y1="34333" x2="61083" y2="37667"/>
                          <a14:foregroundMark x1="60917" y1="37417" x2="61917" y2="37750"/>
                        </a14:backgroundRemoval>
                      </a14:imgEffect>
                    </a14:imgLayer>
                  </a14:imgProps>
                </a:ext>
                <a:ext uri="{28A0092B-C50C-407E-A947-70E740481C1C}">
                  <a14:useLocalDpi xmlns:a14="http://schemas.microsoft.com/office/drawing/2010/main" val="0"/>
                </a:ext>
              </a:extLst>
            </a:blip>
            <a:srcRect l="49877" t="25823" b="53437"/>
            <a:stretch/>
          </p:blipFill>
          <p:spPr>
            <a:xfrm>
              <a:off x="2971800" y="0"/>
              <a:ext cx="3412068" cy="1066800"/>
            </a:xfrm>
            <a:prstGeom prst="rect">
              <a:avLst/>
            </a:prstGeom>
          </p:spPr>
        </p:pic>
        <p:pic>
          <p:nvPicPr>
            <p:cNvPr id="10" name="Picture 9"/>
            <p:cNvPicPr>
              <a:picLocks noChangeAspect="1"/>
            </p:cNvPicPr>
            <p:nvPr/>
          </p:nvPicPr>
          <p:blipFill rotWithShape="1">
            <a:blip r:embed="rId4">
              <a:duotone>
                <a:srgbClr val="C0504D">
                  <a:shade val="45000"/>
                  <a:satMod val="135000"/>
                </a:srgbClr>
                <a:prstClr val="white"/>
              </a:duotone>
              <a:extLst>
                <a:ext uri="{BEBA8EAE-BF5A-486C-A8C5-ECC9F3942E4B}">
                  <a14:imgProps xmlns:a14="http://schemas.microsoft.com/office/drawing/2010/main">
                    <a14:imgLayer r:embed="rId5">
                      <a14:imgEffect>
                        <a14:backgroundRemoval t="7943" b="34245" l="18082" r="63324">
                          <a14:foregroundMark x1="34993" y1="21484" x2="35212" y2="20573"/>
                          <a14:foregroundMark x1="42606" y1="21094" x2="42606" y2="23698"/>
                          <a14:foregroundMark x1="51025" y1="21484" x2="51025" y2="21484"/>
                          <a14:foregroundMark x1="51903" y1="20573" x2="52416" y2="19531"/>
                          <a14:foregroundMark x1="57467" y1="22266" x2="57906" y2="25130"/>
                        </a14:backgroundRemoval>
                      </a14:imgEffect>
                      <a14:imgEffect>
                        <a14:sharpenSoften amount="25000"/>
                      </a14:imgEffect>
                      <a14:imgEffect>
                        <a14:saturation sat="400000"/>
                      </a14:imgEffect>
                    </a14:imgLayer>
                  </a14:imgProps>
                </a:ext>
              </a:extLst>
            </a:blip>
            <a:srcRect l="17624" t="7229" r="36013" b="62920"/>
            <a:stretch/>
          </p:blipFill>
          <p:spPr>
            <a:xfrm>
              <a:off x="3881267" y="151946"/>
              <a:ext cx="1593133" cy="645688"/>
            </a:xfrm>
            <a:prstGeom prst="rect">
              <a:avLst/>
            </a:prstGeom>
          </p:spPr>
        </p:pic>
      </p:grpSp>
      <p:pic>
        <p:nvPicPr>
          <p:cNvPr id="2050" name="Picture 2" descr="Cô bé xinh như thiên thần vừa khóc thút thít, vừa xin lỗi mẹ: Đáng yêu thế  này là cù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6481" y="834605"/>
            <a:ext cx="4502358" cy="3244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7 Lý do bé yêu khóc - Sức khỏe - Việt Giải Tr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43283"/>
            <a:ext cx="4559122" cy="291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10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solidFill>
                  <a:prstClr val="black">
                    <a:tint val="75000"/>
                  </a:prstClr>
                </a:solidFill>
              </a:rPr>
              <a:pPr/>
              <a:t>16</a:t>
            </a:fld>
            <a:endParaRPr lang="en-US">
              <a:solidFill>
                <a:prstClr val="black">
                  <a:tint val="75000"/>
                </a:prstClr>
              </a:solidFill>
            </a:endParaRPr>
          </a:p>
        </p:txBody>
      </p:sp>
      <p:sp>
        <p:nvSpPr>
          <p:cNvPr id="4" name="Rectangle 3"/>
          <p:cNvSpPr/>
          <p:nvPr/>
        </p:nvSpPr>
        <p:spPr>
          <a:xfrm>
            <a:off x="118836" y="1063171"/>
            <a:ext cx="11855450" cy="5863144"/>
          </a:xfrm>
          <a:prstGeom prst="rect">
            <a:avLst/>
          </a:prstGeom>
        </p:spPr>
        <p:txBody>
          <a:bodyPr wrap="square">
            <a:spAutoFit/>
          </a:bodyPr>
          <a:lstStyle/>
          <a:p>
            <a:pPr>
              <a:spcBef>
                <a:spcPts val="600"/>
              </a:spcBef>
            </a:pPr>
            <a:r>
              <a:rPr lang="vi-VN" sz="2500" dirty="0">
                <a:solidFill>
                  <a:prstClr val="black"/>
                </a:solidFill>
                <a:cs typeface="Times New Roman" pitchFamily="18" charset="0"/>
              </a:rPr>
              <a:t>1. Dũng học lớp 5. Trường Dũng ở sát trường mầm non nên cứ tan học là Dũng qua trường mầm non đón bé Lan.</a:t>
            </a:r>
          </a:p>
          <a:p>
            <a:pPr>
              <a:spcBef>
                <a:spcPts val="600"/>
              </a:spcBef>
            </a:pPr>
            <a:r>
              <a:rPr lang="vi-VN" sz="2500" dirty="0">
                <a:solidFill>
                  <a:prstClr val="black"/>
                </a:solidFill>
                <a:cs typeface="Times New Roman" pitchFamily="18" charset="0"/>
              </a:rPr>
              <a:t>2. Một hôm, nhóm của Dũng phải làm báo tường nên về muộn, Dũng vội vàng chạy sang trường đón em gái. Nhưng lớp bé Lan đã đóng cửa. Dũng nghĩ là bố mẹ đi làm về sớm, đã đón em rồi. Nhưng ở nhà, cửa vẫn khoá, bố mẹ chưa về. Dũng lo lắng quay trở lại trường mầm non.</a:t>
            </a:r>
          </a:p>
          <a:p>
            <a:pPr>
              <a:spcBef>
                <a:spcPts val="600"/>
              </a:spcBef>
            </a:pPr>
            <a:r>
              <a:rPr lang="vi-VN" sz="2500" dirty="0">
                <a:solidFill>
                  <a:prstClr val="black"/>
                </a:solidFill>
                <a:cs typeface="Times New Roman" pitchFamily="18" charset="0"/>
              </a:rPr>
              <a:t>3. Bác bảo vệ dẫn Dũng đến chỗ tr</a:t>
            </a:r>
            <a:r>
              <a:rPr lang="en-US" sz="2500" dirty="0">
                <a:solidFill>
                  <a:prstClr val="black"/>
                </a:solidFill>
                <a:cs typeface="Times New Roman" pitchFamily="18" charset="0"/>
              </a:rPr>
              <a:t>ô</a:t>
            </a:r>
            <a:r>
              <a:rPr lang="vi-VN" sz="2500" dirty="0">
                <a:solidFill>
                  <a:prstClr val="black"/>
                </a:solidFill>
                <a:cs typeface="Times New Roman" pitchFamily="18" charset="0"/>
              </a:rPr>
              <a:t>ng những em nhỏ chưa có người đón. Bước vào phòng, Dũng thấy em gái đang ngồi chơi một mình. Cô giáo thì đang dỗ một em nhỏ khóc thút thít. Dũng vừa mừng vừa thương, xuýt xoa: “Ôi, em ngoan quá!”.</a:t>
            </a:r>
          </a:p>
          <a:p>
            <a:pPr>
              <a:spcBef>
                <a:spcPts val="600"/>
              </a:spcBef>
            </a:pPr>
            <a:r>
              <a:rPr lang="vi-VN" sz="2500" dirty="0">
                <a:solidFill>
                  <a:prstClr val="black"/>
                </a:solidFill>
                <a:cs typeface="Times New Roman" pitchFamily="18" charset="0"/>
              </a:rPr>
              <a:t>     Lúc ấy, Lan mới rơm rớm nước mắt, ôm chầm lấy anh.</a:t>
            </a:r>
          </a:p>
          <a:p>
            <a:pPr>
              <a:spcBef>
                <a:spcPts val="600"/>
              </a:spcBef>
            </a:pPr>
            <a:r>
              <a:rPr lang="vi-VN" sz="2500" dirty="0">
                <a:solidFill>
                  <a:prstClr val="black"/>
                </a:solidFill>
                <a:cs typeface="Times New Roman" pitchFamily="18" charset="0"/>
              </a:rPr>
              <a:t>4. Hôm đó, Dũng cõng em gái về nhà. Vừa ôm cổ anh, Lan vừa líu lo. Dũng thấy vui hơn hẳn mọi ngày.</a:t>
            </a:r>
          </a:p>
          <a:p>
            <a:pPr>
              <a:spcBef>
                <a:spcPts val="600"/>
              </a:spcBef>
            </a:pPr>
            <a:r>
              <a:rPr lang="vi-VN" sz="2500" dirty="0">
                <a:solidFill>
                  <a:prstClr val="black"/>
                </a:solidFill>
                <a:cs typeface="Times New Roman" pitchFamily="18" charset="0"/>
              </a:rPr>
              <a:t>								   Minh Hà</a:t>
            </a:r>
          </a:p>
        </p:txBody>
      </p:sp>
      <p:sp>
        <p:nvSpPr>
          <p:cNvPr id="6" name="Rectangle 5"/>
          <p:cNvSpPr/>
          <p:nvPr/>
        </p:nvSpPr>
        <p:spPr>
          <a:xfrm>
            <a:off x="4376231" y="382369"/>
            <a:ext cx="1877437" cy="646331"/>
          </a:xfrm>
          <a:prstGeom prst="rect">
            <a:avLst/>
          </a:prstGeom>
        </p:spPr>
        <p:txBody>
          <a:bodyPr wrap="none">
            <a:spAutoFit/>
          </a:bodyPr>
          <a:lstStyle/>
          <a:p>
            <a:pPr algn="ctr"/>
            <a:r>
              <a:rPr lang="en-US" sz="3600" b="1" dirty="0" err="1">
                <a:solidFill>
                  <a:srgbClr val="FF0000"/>
                </a:solidFill>
                <a:cs typeface="Times New Roman" pitchFamily="18" charset="0"/>
              </a:rPr>
              <a:t>Đón</a:t>
            </a:r>
            <a:r>
              <a:rPr lang="en-US" sz="3600" b="1" dirty="0">
                <a:solidFill>
                  <a:srgbClr val="FF0000"/>
                </a:solidFill>
                <a:cs typeface="Times New Roman" pitchFamily="18" charset="0"/>
              </a:rPr>
              <a:t> </a:t>
            </a:r>
            <a:r>
              <a:rPr lang="en-US" sz="3600" b="1" dirty="0" err="1">
                <a:solidFill>
                  <a:srgbClr val="FF0000"/>
                </a:solidFill>
                <a:cs typeface="Times New Roman" pitchFamily="18" charset="0"/>
              </a:rPr>
              <a:t>em</a:t>
            </a:r>
            <a:endParaRPr lang="vi-VN" sz="3600" b="1" dirty="0">
              <a:solidFill>
                <a:srgbClr val="FF0000"/>
              </a:solidFill>
              <a:cs typeface="Times New Roman" pitchFamily="18" charset="0"/>
            </a:endParaRPr>
          </a:p>
        </p:txBody>
      </p:sp>
      <p:sp>
        <p:nvSpPr>
          <p:cNvPr id="5" name="Flowchart: Terminator 4"/>
          <p:cNvSpPr/>
          <p:nvPr/>
        </p:nvSpPr>
        <p:spPr>
          <a:xfrm>
            <a:off x="820057" y="436816"/>
            <a:ext cx="2552700" cy="609600"/>
          </a:xfrm>
          <a:prstGeom prst="flowChartTerminator">
            <a:avLst/>
          </a:prstGeom>
          <a:solidFill>
            <a:srgbClr val="7030A0"/>
          </a:solidFill>
          <a:ln w="38100" cap="flat" cmpd="sng" algn="ctr">
            <a:solidFill>
              <a:sysClr val="window" lastClr="FFFFFF"/>
            </a:solidFill>
            <a:prstDash val="solid"/>
          </a:ln>
          <a:effectLst/>
        </p:spPr>
        <p:txBody>
          <a:bodyPr rtlCol="0" anchor="ctr"/>
          <a:lstStyle/>
          <a:p>
            <a:pPr algn="ctr"/>
            <a:r>
              <a:rPr lang="en-US" sz="2800" b="1" kern="0" dirty="0" err="1">
                <a:solidFill>
                  <a:sysClr val="window" lastClr="FFFFFF"/>
                </a:solidFill>
                <a:effectLst>
                  <a:outerShdw blurRad="38100" dist="38100" dir="2700000" algn="tl">
                    <a:srgbClr val="000000">
                      <a:alpha val="43137"/>
                    </a:srgbClr>
                  </a:outerShdw>
                </a:effectLst>
                <a:cs typeface="Times New Roman" panose="02020603050405020304" pitchFamily="18" charset="0"/>
              </a:rPr>
              <a:t>Đọc</a:t>
            </a:r>
            <a:r>
              <a:rPr lang="en-US" sz="2800" b="1" kern="0" dirty="0">
                <a:solidFill>
                  <a:sysClr val="window" lastClr="FFFFFF"/>
                </a:solidFill>
                <a:effectLst>
                  <a:outerShdw blurRad="38100" dist="38100" dir="2700000" algn="tl">
                    <a:srgbClr val="000000">
                      <a:alpha val="43137"/>
                    </a:srgbClr>
                  </a:outerShdw>
                </a:effectLst>
                <a:cs typeface="Times New Roman" panose="02020603050405020304" pitchFamily="18" charset="0"/>
              </a:rPr>
              <a:t> </a:t>
            </a:r>
            <a:r>
              <a:rPr lang="en-US" sz="2800" b="1" kern="0" dirty="0" err="1">
                <a:solidFill>
                  <a:sysClr val="window" lastClr="FFFFFF"/>
                </a:solidFill>
                <a:effectLst>
                  <a:outerShdw blurRad="38100" dist="38100" dir="2700000" algn="tl">
                    <a:srgbClr val="000000">
                      <a:alpha val="43137"/>
                    </a:srgbClr>
                  </a:outerShdw>
                </a:effectLst>
                <a:cs typeface="Times New Roman" panose="02020603050405020304" pitchFamily="18" charset="0"/>
              </a:rPr>
              <a:t>cả</a:t>
            </a:r>
            <a:r>
              <a:rPr lang="en-US" sz="2800" b="1" kern="0" dirty="0">
                <a:solidFill>
                  <a:sysClr val="window" lastClr="FFFFFF"/>
                </a:solidFill>
                <a:effectLst>
                  <a:outerShdw blurRad="38100" dist="38100" dir="2700000" algn="tl">
                    <a:srgbClr val="000000">
                      <a:alpha val="43137"/>
                    </a:srgbClr>
                  </a:outerShdw>
                </a:effectLst>
                <a:cs typeface="Times New Roman" panose="02020603050405020304" pitchFamily="18" charset="0"/>
              </a:rPr>
              <a:t> </a:t>
            </a:r>
            <a:r>
              <a:rPr lang="en-US" sz="2800" b="1" kern="0" dirty="0" err="1">
                <a:solidFill>
                  <a:sysClr val="window" lastClr="FFFFFF"/>
                </a:solidFill>
                <a:effectLst>
                  <a:outerShdw blurRad="38100" dist="38100" dir="2700000" algn="tl">
                    <a:srgbClr val="000000">
                      <a:alpha val="43137"/>
                    </a:srgbClr>
                  </a:outerShdw>
                </a:effectLst>
                <a:cs typeface="Times New Roman" panose="02020603050405020304" pitchFamily="18" charset="0"/>
              </a:rPr>
              <a:t>bài</a:t>
            </a:r>
            <a:endParaRPr lang="en-US" sz="2800" b="1" kern="0" dirty="0">
              <a:solidFill>
                <a:sysClr val="window" lastClr="FFFFFF"/>
              </a:solidFill>
              <a:effectLst>
                <a:outerShdw blurRad="38100" dist="38100" dir="2700000" algn="tl">
                  <a:srgbClr val="000000">
                    <a:alpha val="43137"/>
                  </a:srgbClr>
                </a:outerShdw>
              </a:effectLst>
              <a:cs typeface="Times New Roman" panose="02020603050405020304" pitchFamily="18" charset="0"/>
            </a:endParaRPr>
          </a:p>
        </p:txBody>
      </p:sp>
      <p:pic>
        <p:nvPicPr>
          <p:cNvPr id="7" name="Ghi tiêu chuẩn 6.mp3">
            <a:hlinkClick r:id="" action="ppaction://media"/>
            <a:extLst>
              <a:ext uri="{FF2B5EF4-FFF2-40B4-BE49-F238E27FC236}">
                <a16:creationId xmlns:a16="http://schemas.microsoft.com/office/drawing/2014/main" xmlns="" id="{CA1A2D44-13F4-71AB-47EE-1C98DF39FF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293" y="6106886"/>
            <a:ext cx="751114" cy="751114"/>
          </a:xfrm>
          <a:prstGeom prst="rect">
            <a:avLst/>
          </a:prstGeom>
        </p:spPr>
      </p:pic>
    </p:spTree>
    <p:extLst>
      <p:ext uri="{BB962C8B-B14F-4D97-AF65-F5344CB8AC3E}">
        <p14:creationId xmlns:p14="http://schemas.microsoft.com/office/powerpoint/2010/main" val="25522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34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6970">
                <p:cTn id="13"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t>17</a:t>
            </a:fld>
            <a:endParaRPr lang="en-US"/>
          </a:p>
        </p:txBody>
      </p:sp>
      <p:sp>
        <p:nvSpPr>
          <p:cNvPr id="4" name="Rectangle 3"/>
          <p:cNvSpPr/>
          <p:nvPr/>
        </p:nvSpPr>
        <p:spPr>
          <a:xfrm>
            <a:off x="133349" y="990600"/>
            <a:ext cx="11939201" cy="6078587"/>
          </a:xfrm>
          <a:prstGeom prst="rect">
            <a:avLst/>
          </a:prstGeom>
        </p:spPr>
        <p:txBody>
          <a:bodyPr wrap="square">
            <a:spAutoFit/>
          </a:bodyPr>
          <a:lstStyle/>
          <a:p>
            <a:pPr>
              <a:spcBef>
                <a:spcPts val="600"/>
              </a:spcBef>
            </a:pPr>
            <a:r>
              <a:rPr lang="vi-VN" sz="2500" dirty="0">
                <a:cs typeface="Times New Roman" pitchFamily="18" charset="0"/>
              </a:rPr>
              <a:t>1. Dũng học lớp 5. Trường Dũng ở sát trường mầm non nên cứ tan học là Dũng qua trường mầm non đón bé Lan.</a:t>
            </a:r>
          </a:p>
          <a:p>
            <a:pPr>
              <a:spcBef>
                <a:spcPts val="600"/>
              </a:spcBef>
            </a:pPr>
            <a:r>
              <a:rPr lang="vi-VN" sz="2500" dirty="0">
                <a:cs typeface="Times New Roman" pitchFamily="18" charset="0"/>
              </a:rPr>
              <a:t>2. Một hôm, nhóm của Dũng phải làm báo tường nên về muộn, Dũng vội vàng chạy sang trường đón em gái. Nhưng lớp bé Lan đã đóng cửa. Dũng nghĩ là bố mẹ đi làm về sớm, đã đón em rồi. Nhưng ở nhà, cửa vẫn khoá, bố mẹ chưa về. Dũng lo lắng quay trở lại trường mầm non.</a:t>
            </a:r>
          </a:p>
          <a:p>
            <a:pPr>
              <a:spcBef>
                <a:spcPts val="600"/>
              </a:spcBef>
            </a:pPr>
            <a:r>
              <a:rPr lang="vi-VN" sz="2500" dirty="0">
                <a:cs typeface="Times New Roman" pitchFamily="18" charset="0"/>
              </a:rPr>
              <a:t>3. Bác bảo vệ dẫn Dũng đến chỗ tr</a:t>
            </a:r>
            <a:r>
              <a:rPr lang="en-US" sz="2500" dirty="0">
                <a:cs typeface="Times New Roman" pitchFamily="18" charset="0"/>
              </a:rPr>
              <a:t>ô</a:t>
            </a:r>
            <a:r>
              <a:rPr lang="vi-VN" sz="2500" dirty="0">
                <a:cs typeface="Times New Roman" pitchFamily="18" charset="0"/>
              </a:rPr>
              <a:t>ng những em nhỏ chưa có người đón. Bước vào phòng, Dũng thấy em gái đang ngồi chơi một mình. Cô giáo thì đang dỗ một em nhỏ khóc thút thít. Dũng vừa mừng vừa thương, xuýt xoa: “Ôi, em ngoan quá!”.</a:t>
            </a:r>
          </a:p>
          <a:p>
            <a:pPr>
              <a:spcBef>
                <a:spcPts val="600"/>
              </a:spcBef>
            </a:pPr>
            <a:r>
              <a:rPr lang="vi-VN" sz="2500" dirty="0">
                <a:cs typeface="Times New Roman" pitchFamily="18" charset="0"/>
              </a:rPr>
              <a:t>     Lúc ấy, Lan mới rơm rớm nước mắt, ôm chầm lấy anh.</a:t>
            </a:r>
          </a:p>
          <a:p>
            <a:pPr>
              <a:spcBef>
                <a:spcPts val="600"/>
              </a:spcBef>
            </a:pPr>
            <a:r>
              <a:rPr lang="vi-VN" sz="2500" dirty="0">
                <a:cs typeface="Times New Roman" pitchFamily="18" charset="0"/>
              </a:rPr>
              <a:t>4. Hôm đó, Dũng cõng em gái về nhà. Vừa ôm cổ anh, Lan vừa líu lo. Dũng thấy vui hơn hẳn mọi ngày.</a:t>
            </a:r>
          </a:p>
          <a:p>
            <a:pPr>
              <a:spcBef>
                <a:spcPts val="600"/>
              </a:spcBef>
            </a:pPr>
            <a:r>
              <a:rPr lang="vi-VN" sz="2500" dirty="0">
                <a:cs typeface="Times New Roman" pitchFamily="18" charset="0"/>
              </a:rPr>
              <a:t>								   Minh Hà</a:t>
            </a:r>
          </a:p>
        </p:txBody>
      </p:sp>
      <p:sp>
        <p:nvSpPr>
          <p:cNvPr id="6" name="Rectangle 5"/>
          <p:cNvSpPr/>
          <p:nvPr/>
        </p:nvSpPr>
        <p:spPr>
          <a:xfrm>
            <a:off x="4376231" y="382369"/>
            <a:ext cx="1877437" cy="646331"/>
          </a:xfrm>
          <a:prstGeom prst="rect">
            <a:avLst/>
          </a:prstGeom>
        </p:spPr>
        <p:txBody>
          <a:bodyPr wrap="none">
            <a:spAutoFit/>
          </a:bodyPr>
          <a:lstStyle/>
          <a:p>
            <a:pPr lvl="0" algn="ctr"/>
            <a:r>
              <a:rPr lang="en-US" sz="3600" b="1" dirty="0" err="1">
                <a:solidFill>
                  <a:srgbClr val="7030A0"/>
                </a:solidFill>
                <a:cs typeface="Times New Roman" pitchFamily="18" charset="0"/>
              </a:rPr>
              <a:t>Đón</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em</a:t>
            </a:r>
            <a:endParaRPr lang="vi-VN" sz="3600" b="1" dirty="0">
              <a:solidFill>
                <a:srgbClr val="7030A0"/>
              </a:solidFill>
              <a:cs typeface="Times New Roman" pitchFamily="18" charset="0"/>
            </a:endParaRPr>
          </a:p>
        </p:txBody>
      </p:sp>
    </p:spTree>
    <p:extLst>
      <p:ext uri="{BB962C8B-B14F-4D97-AF65-F5344CB8AC3E}">
        <p14:creationId xmlns:p14="http://schemas.microsoft.com/office/powerpoint/2010/main" val="2014503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9434" y="2622311"/>
            <a:ext cx="7889076" cy="1569532"/>
          </a:xfrm>
          <a:prstGeom prst="rect">
            <a:avLst/>
          </a:prstGeom>
          <a:noFill/>
        </p:spPr>
        <p:txBody>
          <a:bodyPr wrap="square" rtlCol="0">
            <a:spAutoFit/>
          </a:bodyPr>
          <a:lstStyle/>
          <a:p>
            <a:pPr algn="ctr"/>
            <a:r>
              <a:rPr lang="en-US" sz="9599" b="1" dirty="0">
                <a:solidFill>
                  <a:srgbClr val="FF0000"/>
                </a:solidFill>
                <a:effectLst>
                  <a:outerShdw blurRad="38100" dist="38100" dir="2700000" algn="tl">
                    <a:srgbClr val="000000">
                      <a:alpha val="43137"/>
                    </a:srgbClr>
                  </a:outerShdw>
                </a:effectLst>
                <a:latin typeface="+mj-lt"/>
                <a:cs typeface="Arial" panose="020B0604020202020204" pitchFamily="34" charset="0"/>
              </a:rPr>
              <a:t>KHỞI ĐỘNG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504" y="4235689"/>
            <a:ext cx="2973699" cy="2622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46" y="439622"/>
            <a:ext cx="2332439" cy="27211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076" y="4221202"/>
            <a:ext cx="3536539" cy="3536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4502" y="4902214"/>
            <a:ext cx="2174517" cy="2174517"/>
          </a:xfrm>
          <a:prstGeom prst="rect">
            <a:avLst/>
          </a:prstGeom>
        </p:spPr>
      </p:pic>
    </p:spTree>
    <p:extLst>
      <p:ext uri="{BB962C8B-B14F-4D97-AF65-F5344CB8AC3E}">
        <p14:creationId xmlns:p14="http://schemas.microsoft.com/office/powerpoint/2010/main" val="3872932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1000"/>
                                        <p:tgtEl>
                                          <p:spTgt spid="2">
                                            <p:txEl>
                                              <p:pRg st="0" end="0"/>
                                            </p:txEl>
                                          </p:spTgt>
                                        </p:tgtEl>
                                      </p:cBhvr>
                                    </p:animEffect>
                                    <p:anim calcmode="lin" valueType="num">
                                      <p:cBhvr>
                                        <p:cTn id="3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f942a9486ec68153575dc78a42d480b.png"/>
          <p:cNvPicPr>
            <a:picLocks noChangeAspect="1"/>
          </p:cNvPicPr>
          <p:nvPr/>
        </p:nvPicPr>
        <p:blipFill>
          <a:blip r:embed="rId2" cstate="print"/>
          <a:stretch>
            <a:fillRect/>
          </a:stretch>
        </p:blipFill>
        <p:spPr>
          <a:xfrm>
            <a:off x="45309" y="1830333"/>
            <a:ext cx="3721148" cy="2765718"/>
          </a:xfrm>
          <a:prstGeom prst="rect">
            <a:avLst/>
          </a:prstGeom>
        </p:spPr>
      </p:pic>
      <p:sp>
        <p:nvSpPr>
          <p:cNvPr id="4" name="Cloud 3"/>
          <p:cNvSpPr/>
          <p:nvPr/>
        </p:nvSpPr>
        <p:spPr>
          <a:xfrm>
            <a:off x="2364377" y="1136469"/>
            <a:ext cx="8595360" cy="4376057"/>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lnSpc>
                <a:spcPct val="150000"/>
              </a:lnSpc>
              <a:defRPr/>
            </a:pPr>
            <a:r>
              <a:rPr lang="en-US" sz="2800" dirty="0" err="1">
                <a:latin typeface="UTM Avo"/>
                <a:cs typeface="Times New Roman" pitchFamily="18" charset="0"/>
              </a:rPr>
              <a:t>Đến</a:t>
            </a:r>
            <a:r>
              <a:rPr lang="en-US" sz="2800" dirty="0">
                <a:latin typeface="UTM Avo"/>
                <a:cs typeface="Times New Roman" pitchFamily="18" charset="0"/>
              </a:rPr>
              <a:t> </a:t>
            </a:r>
            <a:r>
              <a:rPr lang="en-US" sz="2800" dirty="0" err="1">
                <a:latin typeface="UTM Avo"/>
                <a:cs typeface="Times New Roman" pitchFamily="18" charset="0"/>
              </a:rPr>
              <a:t>giờ</a:t>
            </a:r>
            <a:r>
              <a:rPr lang="en-US" sz="2800" dirty="0">
                <a:latin typeface="UTM Avo"/>
                <a:cs typeface="Times New Roman" pitchFamily="18" charset="0"/>
              </a:rPr>
              <a:t> </a:t>
            </a:r>
            <a:r>
              <a:rPr lang="en-US" sz="2800" dirty="0" err="1">
                <a:latin typeface="UTM Avo"/>
                <a:cs typeface="Times New Roman" pitchFamily="18" charset="0"/>
              </a:rPr>
              <a:t>câu</a:t>
            </a:r>
            <a:r>
              <a:rPr lang="en-US" sz="2800" dirty="0">
                <a:latin typeface="UTM Avo"/>
                <a:cs typeface="Times New Roman" pitchFamily="18" charset="0"/>
              </a:rPr>
              <a:t> </a:t>
            </a:r>
            <a:r>
              <a:rPr lang="en-US" sz="2800" dirty="0" err="1">
                <a:latin typeface="UTM Avo"/>
                <a:cs typeface="Times New Roman" pitchFamily="18" charset="0"/>
              </a:rPr>
              <a:t>cá</a:t>
            </a:r>
            <a:r>
              <a:rPr lang="en-US" sz="2800" dirty="0">
                <a:latin typeface="UTM Avo"/>
                <a:cs typeface="Times New Roman" pitchFamily="18" charset="0"/>
              </a:rPr>
              <a:t> </a:t>
            </a:r>
            <a:r>
              <a:rPr lang="en-US" sz="2800" dirty="0" err="1">
                <a:latin typeface="UTM Avo"/>
                <a:cs typeface="Times New Roman" pitchFamily="18" charset="0"/>
              </a:rPr>
              <a:t>rồi</a:t>
            </a:r>
            <a:r>
              <a:rPr lang="en-US" sz="2800" dirty="0">
                <a:latin typeface="UTM Avo"/>
                <a:cs typeface="Times New Roman" pitchFamily="18" charset="0"/>
              </a:rPr>
              <a:t>. </a:t>
            </a:r>
            <a:r>
              <a:rPr lang="en-US" sz="2800" dirty="0" err="1" smtClean="0">
                <a:latin typeface="UTM Avo"/>
                <a:cs typeface="Times New Roman" pitchFamily="18" charset="0"/>
              </a:rPr>
              <a:t>Các</a:t>
            </a:r>
            <a:r>
              <a:rPr lang="en-US" sz="2800" dirty="0" smtClean="0">
                <a:latin typeface="UTM Avo"/>
                <a:cs typeface="Times New Roman" pitchFamily="18" charset="0"/>
              </a:rPr>
              <a:t> </a:t>
            </a:r>
            <a:r>
              <a:rPr lang="en-US" sz="2800" dirty="0" err="1" smtClean="0">
                <a:latin typeface="UTM Avo"/>
                <a:cs typeface="Times New Roman" pitchFamily="18" charset="0"/>
              </a:rPr>
              <a:t>cháu</a:t>
            </a:r>
            <a:r>
              <a:rPr lang="en-US" sz="2800" dirty="0">
                <a:latin typeface="UTM Avo"/>
                <a:cs typeface="Times New Roman" pitchFamily="18" charset="0"/>
              </a:rPr>
              <a:t> </a:t>
            </a:r>
            <a:r>
              <a:rPr lang="en-US" sz="2800" dirty="0" err="1" smtClean="0">
                <a:latin typeface="UTM Avo"/>
                <a:cs typeface="Times New Roman" pitchFamily="18" charset="0"/>
              </a:rPr>
              <a:t>giúp</a:t>
            </a:r>
            <a:r>
              <a:rPr lang="en-US" sz="2800" dirty="0" smtClean="0">
                <a:latin typeface="UTM Avo"/>
                <a:cs typeface="Times New Roman" pitchFamily="18" charset="0"/>
              </a:rPr>
              <a:t> </a:t>
            </a:r>
            <a:r>
              <a:rPr lang="en-US" sz="2800" dirty="0" err="1">
                <a:latin typeface="UTM Avo"/>
                <a:cs typeface="Times New Roman" pitchFamily="18" charset="0"/>
              </a:rPr>
              <a:t>ông</a:t>
            </a:r>
            <a:r>
              <a:rPr lang="en-US" sz="2800" dirty="0">
                <a:latin typeface="UTM Avo"/>
                <a:cs typeface="Times New Roman" pitchFamily="18" charset="0"/>
              </a:rPr>
              <a:t> </a:t>
            </a:r>
            <a:r>
              <a:rPr lang="en-US" sz="2800" dirty="0" err="1">
                <a:latin typeface="UTM Avo"/>
                <a:cs typeface="Times New Roman" pitchFamily="18" charset="0"/>
              </a:rPr>
              <a:t>nhé</a:t>
            </a:r>
            <a:r>
              <a:rPr lang="en-US" sz="2800" dirty="0">
                <a:latin typeface="UTM Avo"/>
                <a:cs typeface="Times New Roman" pitchFamily="18" charset="0"/>
              </a:rPr>
              <a:t> </a:t>
            </a:r>
            <a:r>
              <a:rPr lang="en-US" sz="2800" dirty="0" smtClean="0">
                <a:latin typeface="UTM Avo"/>
                <a:cs typeface="Times New Roman" pitchFamily="18" charset="0"/>
              </a:rPr>
              <a:t>^^</a:t>
            </a:r>
          </a:p>
          <a:p>
            <a:pPr lvl="0" algn="ctr">
              <a:lnSpc>
                <a:spcPct val="150000"/>
              </a:lnSpc>
              <a:defRPr/>
            </a:pPr>
            <a:r>
              <a:rPr lang="en-US" sz="2800" dirty="0" smtClean="0">
                <a:latin typeface="UTM Avo"/>
                <a:cs typeface="Times New Roman" pitchFamily="18" charset="0"/>
              </a:rPr>
              <a:t> </a:t>
            </a:r>
            <a:r>
              <a:rPr lang="en-US" sz="2800" dirty="0" err="1">
                <a:solidFill>
                  <a:prstClr val="black"/>
                </a:solidFill>
                <a:latin typeface="UTM Avo" panose="02040603050506020204" pitchFamily="18" charset="0"/>
              </a:rPr>
              <a:t>Dựa</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vào</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bài</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đọc</a:t>
            </a:r>
            <a:r>
              <a:rPr lang="en-US" sz="2800" dirty="0">
                <a:solidFill>
                  <a:prstClr val="black"/>
                </a:solidFill>
                <a:latin typeface="UTM Avo" panose="02040603050506020204" pitchFamily="18" charset="0"/>
              </a:rPr>
              <a:t> </a:t>
            </a:r>
            <a:r>
              <a:rPr lang="en-US" sz="2800" b="1" i="1" dirty="0" err="1">
                <a:solidFill>
                  <a:prstClr val="black"/>
                </a:solidFill>
                <a:latin typeface="UTM Avo" panose="02040603050506020204" pitchFamily="18" charset="0"/>
              </a:rPr>
              <a:t>Để</a:t>
            </a:r>
            <a:r>
              <a:rPr lang="en-US" sz="2800" b="1" i="1" dirty="0">
                <a:solidFill>
                  <a:prstClr val="black"/>
                </a:solidFill>
                <a:latin typeface="UTM Avo" panose="02040603050506020204" pitchFamily="18" charset="0"/>
              </a:rPr>
              <a:t> </a:t>
            </a:r>
            <a:r>
              <a:rPr lang="en-US" sz="2800" b="1" i="1" dirty="0" err="1">
                <a:solidFill>
                  <a:prstClr val="black"/>
                </a:solidFill>
                <a:latin typeface="UTM Avo" panose="02040603050506020204" pitchFamily="18" charset="0"/>
              </a:rPr>
              <a:t>lại</a:t>
            </a:r>
            <a:r>
              <a:rPr lang="en-US" sz="2800" b="1" i="1" dirty="0">
                <a:solidFill>
                  <a:prstClr val="black"/>
                </a:solidFill>
                <a:latin typeface="UTM Avo" panose="02040603050506020204" pitchFamily="18" charset="0"/>
              </a:rPr>
              <a:t> </a:t>
            </a:r>
            <a:r>
              <a:rPr lang="en-US" sz="2800" b="1" i="1" dirty="0" err="1" smtClean="0">
                <a:solidFill>
                  <a:prstClr val="black"/>
                </a:solidFill>
                <a:latin typeface="UTM Avo" panose="02040603050506020204" pitchFamily="18" charset="0"/>
              </a:rPr>
              <a:t>cho</a:t>
            </a:r>
            <a:r>
              <a:rPr lang="en-US" sz="2800" b="1" i="1" dirty="0" smtClean="0">
                <a:solidFill>
                  <a:prstClr val="black"/>
                </a:solidFill>
                <a:latin typeface="UTM Avo" panose="02040603050506020204" pitchFamily="18" charset="0"/>
              </a:rPr>
              <a:t> </a:t>
            </a:r>
            <a:r>
              <a:rPr lang="en-US" sz="2800" b="1" i="1" dirty="0" err="1" smtClean="0">
                <a:solidFill>
                  <a:prstClr val="black"/>
                </a:solidFill>
                <a:latin typeface="UTM Avo" panose="02040603050506020204" pitchFamily="18" charset="0"/>
              </a:rPr>
              <a:t>em</a:t>
            </a:r>
            <a:r>
              <a:rPr lang="en-US" sz="2800" b="1" dirty="0" smtClean="0">
                <a:solidFill>
                  <a:prstClr val="black"/>
                </a:solidFill>
                <a:latin typeface="UTM Avo" panose="02040603050506020204" pitchFamily="18" charset="0"/>
              </a:rPr>
              <a:t>, </a:t>
            </a:r>
            <a:r>
              <a:rPr lang="en-US" sz="2800" dirty="0" err="1" smtClean="0">
                <a:solidFill>
                  <a:prstClr val="black"/>
                </a:solidFill>
                <a:latin typeface="UTM Avo" panose="02040603050506020204" pitchFamily="18" charset="0"/>
              </a:rPr>
              <a:t>hãy</a:t>
            </a:r>
            <a:r>
              <a:rPr lang="en-US" sz="2800" dirty="0" smtClean="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trả</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lời</a:t>
            </a:r>
            <a:r>
              <a:rPr lang="en-US" sz="2800" dirty="0">
                <a:solidFill>
                  <a:prstClr val="black"/>
                </a:solidFill>
                <a:latin typeface="UTM Avo" panose="02040603050506020204" pitchFamily="18" charset="0"/>
              </a:rPr>
              <a:t> </a:t>
            </a:r>
            <a:r>
              <a:rPr lang="en-US" sz="2800" dirty="0" err="1" smtClean="0">
                <a:solidFill>
                  <a:prstClr val="black"/>
                </a:solidFill>
                <a:latin typeface="UTM Avo" panose="02040603050506020204" pitchFamily="18" charset="0"/>
              </a:rPr>
              <a:t>những</a:t>
            </a:r>
            <a:r>
              <a:rPr lang="en-US" sz="2800" dirty="0" smtClean="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câu</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hỏi</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sau</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bằng</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cách</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chọn</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đáp</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án</a:t>
            </a:r>
            <a:r>
              <a:rPr lang="en-US" sz="2800" dirty="0">
                <a:solidFill>
                  <a:prstClr val="black"/>
                </a:solidFill>
                <a:latin typeface="UTM Avo" panose="02040603050506020204" pitchFamily="18" charset="0"/>
              </a:rPr>
              <a:t> </a:t>
            </a:r>
            <a:r>
              <a:rPr lang="en-US" sz="2800" dirty="0" err="1">
                <a:solidFill>
                  <a:prstClr val="black"/>
                </a:solidFill>
                <a:latin typeface="UTM Avo" panose="02040603050506020204" pitchFamily="18" charset="0"/>
              </a:rPr>
              <a:t>đúng</a:t>
            </a:r>
            <a:r>
              <a:rPr lang="en-US" sz="2800" dirty="0">
                <a:solidFill>
                  <a:prstClr val="black"/>
                </a:solidFill>
                <a:latin typeface="UTM Avo" panose="02040603050506020204" pitchFamily="18" charset="0"/>
              </a:rPr>
              <a:t>:</a:t>
            </a:r>
          </a:p>
          <a:p>
            <a:pPr algn="ctr"/>
            <a:endParaRPr lang="en-US" sz="3600" dirty="0">
              <a:latin typeface="UTM Avo"/>
              <a:cs typeface="Times New Roman" pitchFamily="18" charset="0"/>
            </a:endParaRPr>
          </a:p>
          <a:p>
            <a:pPr algn="ctr"/>
            <a:r>
              <a:rPr lang="en-US" sz="6000" b="1" cap="all" dirty="0">
                <a:ln w="9000" cmpd="sng">
                  <a:no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play</a:t>
            </a:r>
            <a:endParaRPr lang="en-US" sz="6000" dirty="0">
              <a:ln w="9000" cmpd="sng">
                <a:noFill/>
                <a:prstDash val="solid"/>
              </a:ln>
              <a:solidFill>
                <a:srgbClr val="FF0000"/>
              </a:solidFill>
              <a:latin typeface="Times New Roman" pitchFamily="18" charset="0"/>
              <a:cs typeface="Times New Roman" pitchFamily="18" charset="0"/>
            </a:endParaRPr>
          </a:p>
        </p:txBody>
      </p:sp>
      <p:sp>
        <p:nvSpPr>
          <p:cNvPr id="5" name="Rounded Rectangle 4"/>
          <p:cNvSpPr/>
          <p:nvPr/>
        </p:nvSpPr>
        <p:spPr>
          <a:xfrm>
            <a:off x="11091598"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93294" y="305564"/>
            <a:ext cx="785137" cy="362267"/>
          </a:xfrm>
          <a:prstGeom prst="rect">
            <a:avLst/>
          </a:prstGeom>
        </p:spPr>
      </p:pic>
    </p:spTree>
    <p:extLst>
      <p:ext uri="{BB962C8B-B14F-4D97-AF65-F5344CB8AC3E}">
        <p14:creationId xmlns:p14="http://schemas.microsoft.com/office/powerpoint/2010/main" val="35913599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1.56742E-6 L 0.87135 -1.56742E-6 " pathEditMode="relative" rAng="0" ptsTypes="AA">
                                      <p:cBhvr>
                                        <p:cTn id="6" dur="5000" fill="hold"/>
                                        <p:tgtEl>
                                          <p:spTgt spid="3"/>
                                        </p:tgtEl>
                                        <p:attrNameLst>
                                          <p:attrName>ppt_x</p:attrName>
                                          <p:attrName>ppt_y</p:attrName>
                                        </p:attrNameLst>
                                      </p:cBhvr>
                                      <p:rCtr x="43559" y="0"/>
                                    </p:animMotion>
                                  </p:childTnLst>
                                </p:cTn>
                              </p:par>
                              <p:par>
                                <p:cTn id="7" presetID="42" presetClass="exit" presetSubtype="0" fill="hold" grpId="0" nodeType="withEffect">
                                  <p:stCondLst>
                                    <p:cond delay="0"/>
                                  </p:stCondLst>
                                  <p:childTnLst>
                                    <p:animEffect transition="out" filter="fade">
                                      <p:cBhvr>
                                        <p:cTn id="8" dur="1000"/>
                                        <p:tgtEl>
                                          <p:spTgt spid="4"/>
                                        </p:tgtEl>
                                      </p:cBhvr>
                                    </p:animEffect>
                                    <p:anim calcmode="lin" valueType="num">
                                      <p:cBhvr>
                                        <p:cTn id="9" dur="1000"/>
                                        <p:tgtEl>
                                          <p:spTgt spid="4"/>
                                        </p:tgtEl>
                                        <p:attrNameLst>
                                          <p:attrName>ppt_x</p:attrName>
                                        </p:attrNameLst>
                                      </p:cBhvr>
                                      <p:tavLst>
                                        <p:tav tm="0">
                                          <p:val>
                                            <p:strVal val="ppt_x"/>
                                          </p:val>
                                        </p:tav>
                                        <p:tav tm="100000">
                                          <p:val>
                                            <p:strVal val="ppt_x"/>
                                          </p:val>
                                        </p:tav>
                                      </p:tavLst>
                                    </p:anim>
                                    <p:anim calcmode="lin" valueType="num">
                                      <p:cBhvr>
                                        <p:cTn id="10" dur="1000"/>
                                        <p:tgtEl>
                                          <p:spTgt spid="4"/>
                                        </p:tgtEl>
                                        <p:attrNameLst>
                                          <p:attrName>ppt_y</p:attrName>
                                        </p:attrNameLst>
                                      </p:cBhvr>
                                      <p:tavLst>
                                        <p:tav tm="0">
                                          <p:val>
                                            <p:strVal val="ppt_y"/>
                                          </p:val>
                                        </p:tav>
                                        <p:tav tm="100000">
                                          <p:val>
                                            <p:strVal val="ppt_y+.1"/>
                                          </p:val>
                                        </p:tav>
                                      </p:tavLst>
                                    </p:anim>
                                    <p:set>
                                      <p:cBhvr>
                                        <p:cTn id="1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4f942a9486ec68153575dc78a42d480b.png"/>
          <p:cNvPicPr>
            <a:picLocks noChangeAspect="1"/>
          </p:cNvPicPr>
          <p:nvPr/>
        </p:nvPicPr>
        <p:blipFill>
          <a:blip r:embed="rId4" cstate="print"/>
          <a:stretch>
            <a:fillRect/>
          </a:stretch>
        </p:blipFill>
        <p:spPr>
          <a:xfrm>
            <a:off x="6049116" y="3289923"/>
            <a:ext cx="3107094" cy="2819400"/>
          </a:xfrm>
          <a:prstGeom prst="rect">
            <a:avLst/>
          </a:prstGeom>
        </p:spPr>
      </p:pic>
      <p:pic>
        <p:nvPicPr>
          <p:cNvPr id="24" name="Picture 23" descr="4f942a9486ec68153575dc78a42d480b.png"/>
          <p:cNvPicPr>
            <a:picLocks noChangeAspect="1"/>
          </p:cNvPicPr>
          <p:nvPr/>
        </p:nvPicPr>
        <p:blipFill>
          <a:blip r:embed="rId4" cstate="print"/>
          <a:stretch>
            <a:fillRect/>
          </a:stretch>
        </p:blipFill>
        <p:spPr>
          <a:xfrm>
            <a:off x="-778068" y="3369331"/>
            <a:ext cx="3107094" cy="2819400"/>
          </a:xfrm>
          <a:prstGeom prst="rect">
            <a:avLst/>
          </a:prstGeom>
        </p:spPr>
      </p:pic>
      <p:pic>
        <p:nvPicPr>
          <p:cNvPr id="25" name="Picture 24" descr="e324d9d037662d64fc16b51b9bfbdbac.png"/>
          <p:cNvPicPr>
            <a:picLocks noChangeAspect="1"/>
          </p:cNvPicPr>
          <p:nvPr/>
        </p:nvPicPr>
        <p:blipFill>
          <a:blip r:embed="rId5" cstate="print"/>
          <a:stretch>
            <a:fillRect/>
          </a:stretch>
        </p:blipFill>
        <p:spPr>
          <a:xfrm>
            <a:off x="1909745" y="5351430"/>
            <a:ext cx="1536048" cy="1658932"/>
          </a:xfrm>
          <a:prstGeom prst="rect">
            <a:avLst/>
          </a:prstGeom>
        </p:spPr>
      </p:pic>
      <p:pic>
        <p:nvPicPr>
          <p:cNvPr id="26" name="Picture 25" descr="e324d9d037662d64fc16b51b9bfbdbac.png"/>
          <p:cNvPicPr>
            <a:picLocks noChangeAspect="1"/>
          </p:cNvPicPr>
          <p:nvPr/>
        </p:nvPicPr>
        <p:blipFill>
          <a:blip r:embed="rId6" cstate="print"/>
          <a:stretch>
            <a:fillRect/>
          </a:stretch>
        </p:blipFill>
        <p:spPr>
          <a:xfrm>
            <a:off x="6420303" y="5596117"/>
            <a:ext cx="1536048" cy="1550960"/>
          </a:xfrm>
          <a:prstGeom prst="rect">
            <a:avLst/>
          </a:prstGeom>
        </p:spPr>
      </p:pic>
      <p:pic>
        <p:nvPicPr>
          <p:cNvPr id="27" name="Picture 26" descr="e324d9d037662d64fc16b51b9bfbdbac.png"/>
          <p:cNvPicPr>
            <a:picLocks noChangeAspect="1"/>
          </p:cNvPicPr>
          <p:nvPr/>
        </p:nvPicPr>
        <p:blipFill>
          <a:blip r:embed="rId7" cstate="print"/>
          <a:stretch>
            <a:fillRect/>
          </a:stretch>
        </p:blipFill>
        <p:spPr>
          <a:xfrm>
            <a:off x="8782522" y="5654013"/>
            <a:ext cx="1460429" cy="1474607"/>
          </a:xfrm>
          <a:prstGeom prst="rect">
            <a:avLst/>
          </a:prstGeom>
        </p:spPr>
      </p:pic>
      <p:pic>
        <p:nvPicPr>
          <p:cNvPr id="28" name="Picture 27" descr="e324d9d037662d64fc16b51b9bfbdbac.png"/>
          <p:cNvPicPr>
            <a:picLocks noChangeAspect="1"/>
          </p:cNvPicPr>
          <p:nvPr/>
        </p:nvPicPr>
        <p:blipFill>
          <a:blip r:embed="rId6" cstate="print"/>
          <a:stretch>
            <a:fillRect/>
          </a:stretch>
        </p:blipFill>
        <p:spPr>
          <a:xfrm>
            <a:off x="4215014" y="5564293"/>
            <a:ext cx="1536048" cy="1550960"/>
          </a:xfrm>
          <a:prstGeom prst="rect">
            <a:avLst/>
          </a:prstGeom>
        </p:spPr>
      </p:pic>
      <p:pic>
        <p:nvPicPr>
          <p:cNvPr id="29" name="Picture 28" descr="e86f050d219b5585368f7ef298c00175.png"/>
          <p:cNvPicPr>
            <a:picLocks noChangeAspect="1"/>
          </p:cNvPicPr>
          <p:nvPr/>
        </p:nvPicPr>
        <p:blipFill>
          <a:blip r:embed="rId8" cstate="print"/>
          <a:stretch>
            <a:fillRect/>
          </a:stretch>
        </p:blipFill>
        <p:spPr>
          <a:xfrm>
            <a:off x="8904759" y="5257911"/>
            <a:ext cx="1413164" cy="1413164"/>
          </a:xfrm>
          <a:prstGeom prst="rect">
            <a:avLst/>
          </a:prstGeom>
        </p:spPr>
      </p:pic>
      <p:sp>
        <p:nvSpPr>
          <p:cNvPr id="31" name="TextBox 30"/>
          <p:cNvSpPr txBox="1"/>
          <p:nvPr/>
        </p:nvSpPr>
        <p:spPr>
          <a:xfrm>
            <a:off x="9141389" y="5676511"/>
            <a:ext cx="798511"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D</a:t>
            </a:r>
          </a:p>
        </p:txBody>
      </p:sp>
      <p:sp>
        <p:nvSpPr>
          <p:cNvPr id="32" name="Rectangle 31"/>
          <p:cNvSpPr/>
          <p:nvPr/>
        </p:nvSpPr>
        <p:spPr>
          <a:xfrm>
            <a:off x="6908644" y="3000769"/>
            <a:ext cx="4865804" cy="91850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defTabSz="495330">
              <a:lnSpc>
                <a:spcPct val="150000"/>
              </a:lnSpc>
              <a:defRPr/>
            </a:pPr>
            <a:r>
              <a:rPr lang="en-US" sz="2800" dirty="0">
                <a:solidFill>
                  <a:srgbClr val="000000"/>
                </a:solidFill>
                <a:latin typeface="UTM Avo" panose="02040603050506020204" pitchFamily="18"/>
                <a:ea typeface="Times New Roman" panose="02020603050405020304" pitchFamily="18" charset="0"/>
                <a:cs typeface="Arial" panose="020B0604020202020204" pitchFamily="34" charset="0"/>
              </a:rPr>
              <a:t>D. </a:t>
            </a:r>
            <a:r>
              <a:rPr lang="en-US" sz="2800" dirty="0" err="1">
                <a:solidFill>
                  <a:srgbClr val="000000"/>
                </a:solidFill>
                <a:latin typeface="UTM Avo" panose="02040603050506020204" pitchFamily="18"/>
                <a:ea typeface="Times New Roman" panose="02020603050405020304" pitchFamily="18" charset="0"/>
                <a:cs typeface="Arial" panose="020B0604020202020204" pitchFamily="34" charset="0"/>
              </a:rPr>
              <a:t>Đôi</a:t>
            </a:r>
            <a:r>
              <a:rPr lang="en-US" sz="28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a:ea typeface="Times New Roman" panose="02020603050405020304" pitchFamily="18" charset="0"/>
                <a:cs typeface="Arial" panose="020B0604020202020204" pitchFamily="34" charset="0"/>
              </a:rPr>
              <a:t>tất</a:t>
            </a:r>
            <a:r>
              <a:rPr lang="en-US" sz="28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a:ea typeface="Times New Roman" panose="02020603050405020304" pitchFamily="18" charset="0"/>
                <a:cs typeface="Arial" panose="020B0604020202020204" pitchFamily="34" charset="0"/>
              </a:rPr>
              <a:t>áo</a:t>
            </a:r>
            <a:r>
              <a:rPr lang="en-US" sz="28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2800" dirty="0" err="1" smtClean="0">
                <a:solidFill>
                  <a:srgbClr val="000000"/>
                </a:solidFill>
                <a:latin typeface="UTM Avo" panose="02040603050506020204" pitchFamily="18"/>
                <a:ea typeface="Times New Roman" panose="02020603050405020304" pitchFamily="18" charset="0"/>
                <a:cs typeface="Arial" panose="020B0604020202020204" pitchFamily="34" charset="0"/>
              </a:rPr>
              <a:t>mũ</a:t>
            </a:r>
            <a:r>
              <a:rPr lang="en-US" sz="2800" dirty="0" smtClean="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a:ea typeface="Times New Roman" panose="02020603050405020304" pitchFamily="18" charset="0"/>
                <a:cs typeface="Arial" panose="020B0604020202020204" pitchFamily="34" charset="0"/>
              </a:rPr>
              <a:t>len</a:t>
            </a:r>
            <a:r>
              <a:rPr lang="en-US" sz="28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a:ea typeface="Times New Roman" panose="02020603050405020304" pitchFamily="18" charset="0"/>
                <a:cs typeface="Arial" panose="020B0604020202020204" pitchFamily="34" charset="0"/>
              </a:rPr>
              <a:t>quần</a:t>
            </a:r>
            <a:endParaRPr lang="en-US" sz="2800" dirty="0">
              <a:solidFill>
                <a:schemeClr val="tx1"/>
              </a:solidFill>
              <a:latin typeface="UTM Avo" panose="02040603050506020204" pitchFamily="18" charset="0"/>
              <a:cs typeface="Times New Roman" panose="02020603050405020304" pitchFamily="18" charset="0"/>
            </a:endParaRPr>
          </a:p>
        </p:txBody>
      </p:sp>
      <p:sp>
        <p:nvSpPr>
          <p:cNvPr id="33" name="Rectangle 32"/>
          <p:cNvSpPr/>
          <p:nvPr/>
        </p:nvSpPr>
        <p:spPr>
          <a:xfrm>
            <a:off x="369945" y="1892065"/>
            <a:ext cx="5165436" cy="91850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defTabSz="495330">
              <a:lnSpc>
                <a:spcPct val="150000"/>
              </a:lnSpc>
              <a:defRPr/>
            </a:pPr>
            <a:r>
              <a:rPr lang="en-US" sz="2800" dirty="0">
                <a:solidFill>
                  <a:schemeClr val="tx1"/>
                </a:solidFill>
                <a:latin typeface="UTM Avo" panose="02040603050506020204" pitchFamily="18" charset="0"/>
                <a:cs typeface="Times New Roman" pitchFamily="18" charset="0"/>
              </a:rPr>
              <a:t>A. </a:t>
            </a:r>
            <a:r>
              <a:rPr lang="en-US" sz="2800" dirty="0" err="1">
                <a:solidFill>
                  <a:schemeClr val="tx1"/>
                </a:solidFill>
                <a:latin typeface="UTM Avo" panose="02040603050506020204" pitchFamily="18" charset="0"/>
                <a:cs typeface="Times New Roman" pitchFamily="18" charset="0"/>
              </a:rPr>
              <a:t>Dép</a:t>
            </a:r>
            <a:r>
              <a:rPr lang="en-US" sz="2800" dirty="0">
                <a:solidFill>
                  <a:schemeClr val="tx1"/>
                </a:solidFill>
                <a:latin typeface="UTM Avo" panose="02040603050506020204" pitchFamily="18" charset="0"/>
                <a:cs typeface="Times New Roman" pitchFamily="18" charset="0"/>
              </a:rPr>
              <a:t> </a:t>
            </a:r>
            <a:r>
              <a:rPr lang="en-US" sz="2800" dirty="0" err="1">
                <a:solidFill>
                  <a:schemeClr val="tx1"/>
                </a:solidFill>
                <a:latin typeface="UTM Avo" panose="02040603050506020204" pitchFamily="18" charset="0"/>
                <a:cs typeface="Times New Roman" pitchFamily="18" charset="0"/>
              </a:rPr>
              <a:t>đỏ</a:t>
            </a:r>
            <a:r>
              <a:rPr lang="en-US" sz="2800" dirty="0">
                <a:solidFill>
                  <a:schemeClr val="tx1"/>
                </a:solidFill>
                <a:latin typeface="UTM Avo" panose="02040603050506020204" pitchFamily="18" charset="0"/>
                <a:cs typeface="Times New Roman" pitchFamily="18" charset="0"/>
              </a:rPr>
              <a:t>, </a:t>
            </a:r>
            <a:r>
              <a:rPr lang="en-US" sz="2800" dirty="0" err="1">
                <a:solidFill>
                  <a:schemeClr val="tx1"/>
                </a:solidFill>
                <a:latin typeface="UTM Avo" panose="02040603050506020204" pitchFamily="18" charset="0"/>
                <a:cs typeface="Times New Roman" pitchFamily="18" charset="0"/>
              </a:rPr>
              <a:t>mũ</a:t>
            </a:r>
            <a:r>
              <a:rPr lang="en-US" sz="2800" dirty="0">
                <a:solidFill>
                  <a:schemeClr val="tx1"/>
                </a:solidFill>
                <a:latin typeface="UTM Avo" panose="02040603050506020204" pitchFamily="18" charset="0"/>
                <a:cs typeface="Times New Roman" pitchFamily="18" charset="0"/>
              </a:rPr>
              <a:t> </a:t>
            </a:r>
            <a:r>
              <a:rPr lang="en-US" sz="2800" dirty="0" err="1" smtClean="0">
                <a:solidFill>
                  <a:schemeClr val="tx1"/>
                </a:solidFill>
                <a:latin typeface="UTM Avo" panose="02040603050506020204" pitchFamily="18" charset="0"/>
                <a:cs typeface="Times New Roman" pitchFamily="18" charset="0"/>
              </a:rPr>
              <a:t>len</a:t>
            </a:r>
            <a:r>
              <a:rPr lang="en-US" sz="2800" dirty="0" smtClean="0">
                <a:solidFill>
                  <a:schemeClr val="tx1"/>
                </a:solidFill>
                <a:latin typeface="UTM Avo" panose="02040603050506020204" pitchFamily="18" charset="0"/>
                <a:cs typeface="Times New Roman" pitchFamily="18" charset="0"/>
              </a:rPr>
              <a:t>, </a:t>
            </a:r>
            <a:r>
              <a:rPr lang="en-US" sz="2800" dirty="0" err="1" smtClean="0">
                <a:solidFill>
                  <a:schemeClr val="tx1"/>
                </a:solidFill>
                <a:latin typeface="UTM Avo" panose="02040603050506020204" pitchFamily="18" charset="0"/>
                <a:cs typeface="Times New Roman" pitchFamily="18" charset="0"/>
              </a:rPr>
              <a:t>đôi</a:t>
            </a:r>
            <a:r>
              <a:rPr lang="en-US" sz="2800" dirty="0" smtClean="0">
                <a:solidFill>
                  <a:schemeClr val="tx1"/>
                </a:solidFill>
                <a:latin typeface="UTM Avo" panose="02040603050506020204" pitchFamily="18" charset="0"/>
                <a:cs typeface="Times New Roman" pitchFamily="18" charset="0"/>
              </a:rPr>
              <a:t> </a:t>
            </a:r>
            <a:r>
              <a:rPr lang="en-US" sz="2800" dirty="0" err="1">
                <a:solidFill>
                  <a:schemeClr val="tx1"/>
                </a:solidFill>
                <a:latin typeface="UTM Avo" panose="02040603050506020204" pitchFamily="18" charset="0"/>
                <a:cs typeface="Times New Roman" pitchFamily="18" charset="0"/>
              </a:rPr>
              <a:t>tất</a:t>
            </a:r>
            <a:r>
              <a:rPr lang="en-US" sz="2800" dirty="0">
                <a:solidFill>
                  <a:schemeClr val="tx1"/>
                </a:solidFill>
                <a:latin typeface="UTM Avo" panose="02040603050506020204" pitchFamily="18" charset="0"/>
                <a:cs typeface="Times New Roman" pitchFamily="18" charset="0"/>
              </a:rPr>
              <a:t>, </a:t>
            </a:r>
            <a:r>
              <a:rPr lang="en-US" sz="2800" dirty="0" err="1">
                <a:solidFill>
                  <a:schemeClr val="tx1"/>
                </a:solidFill>
                <a:latin typeface="UTM Avo" panose="02040603050506020204" pitchFamily="18" charset="0"/>
                <a:cs typeface="Times New Roman" pitchFamily="18" charset="0"/>
              </a:rPr>
              <a:t>áo</a:t>
            </a:r>
            <a:r>
              <a:rPr lang="en-US" sz="2800" dirty="0">
                <a:solidFill>
                  <a:schemeClr val="tx1"/>
                </a:solidFill>
                <a:latin typeface="UTM Avo" panose="02040603050506020204" pitchFamily="18" charset="0"/>
                <a:cs typeface="Times New Roman" pitchFamily="18" charset="0"/>
              </a:rPr>
              <a:t>.</a:t>
            </a:r>
            <a:r>
              <a:rPr lang="en-US" sz="2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endParaRPr lang="vi-VN" sz="2800" dirty="0">
              <a:solidFill>
                <a:srgbClr val="000000"/>
              </a:solidFill>
              <a:latin typeface="UTM Avo" panose="02040603050506020204" pitchFamily="18"/>
              <a:ea typeface="Times New Roman" panose="02020603050405020304" pitchFamily="18" charset="0"/>
              <a:cs typeface="Arial" panose="020B0604020202020204" pitchFamily="34" charset="0"/>
            </a:endParaRPr>
          </a:p>
        </p:txBody>
      </p:sp>
      <p:sp>
        <p:nvSpPr>
          <p:cNvPr id="34" name="Rectangle 33"/>
          <p:cNvSpPr/>
          <p:nvPr/>
        </p:nvSpPr>
        <p:spPr>
          <a:xfrm>
            <a:off x="348132" y="3020413"/>
            <a:ext cx="5187247" cy="8725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defTabSz="495330">
              <a:lnSpc>
                <a:spcPct val="150000"/>
              </a:lnSpc>
              <a:defRPr/>
            </a:pPr>
            <a:r>
              <a:rPr lang="en-US" sz="2800" dirty="0" smtClean="0">
                <a:solidFill>
                  <a:srgbClr val="000000"/>
                </a:solidFill>
                <a:latin typeface="UTM Avo" panose="02040603050506020204" pitchFamily="18"/>
                <a:ea typeface="Times New Roman" panose="02020603050405020304" pitchFamily="18" charset="0"/>
                <a:cs typeface="Arial" panose="020B0604020202020204" pitchFamily="34" charset="0"/>
              </a:rPr>
              <a:t>C. </a:t>
            </a:r>
            <a:r>
              <a:rPr lang="en-US" sz="2800" dirty="0" err="1">
                <a:solidFill>
                  <a:srgbClr val="000000"/>
                </a:solidFill>
                <a:latin typeface="UTM Avo" panose="02040603050506020204" pitchFamily="18"/>
                <a:ea typeface="Times New Roman" panose="02020603050405020304" pitchFamily="18" charset="0"/>
                <a:cs typeface="Arial" panose="020B0604020202020204" pitchFamily="34" charset="0"/>
              </a:rPr>
              <a:t>Đôi</a:t>
            </a:r>
            <a:r>
              <a:rPr lang="en-US" sz="28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a:ea typeface="Times New Roman" panose="02020603050405020304" pitchFamily="18" charset="0"/>
                <a:cs typeface="Arial" panose="020B0604020202020204" pitchFamily="34" charset="0"/>
              </a:rPr>
              <a:t>dép</a:t>
            </a:r>
            <a:r>
              <a:rPr lang="en-US" sz="28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a:ea typeface="Times New Roman" panose="02020603050405020304" pitchFamily="18" charset="0"/>
                <a:cs typeface="Arial" panose="020B0604020202020204" pitchFamily="34" charset="0"/>
              </a:rPr>
              <a:t>quần</a:t>
            </a:r>
            <a:r>
              <a:rPr lang="en-US" sz="28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2800" dirty="0" err="1" smtClean="0">
                <a:solidFill>
                  <a:srgbClr val="000000"/>
                </a:solidFill>
                <a:latin typeface="UTM Avo" panose="02040603050506020204" pitchFamily="18"/>
                <a:ea typeface="Times New Roman" panose="02020603050405020304" pitchFamily="18" charset="0"/>
                <a:cs typeface="Arial" panose="020B0604020202020204" pitchFamily="34" charset="0"/>
              </a:rPr>
              <a:t>áo</a:t>
            </a:r>
            <a:r>
              <a:rPr lang="en-US" sz="28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a:ea typeface="Times New Roman" panose="02020603050405020304" pitchFamily="18" charset="0"/>
                <a:cs typeface="Arial" panose="020B0604020202020204" pitchFamily="34" charset="0"/>
              </a:rPr>
              <a:t>tất</a:t>
            </a:r>
            <a:r>
              <a:rPr lang="en-US" sz="2800" dirty="0">
                <a:solidFill>
                  <a:srgbClr val="000000"/>
                </a:solidFill>
                <a:latin typeface="UTM Avo" panose="02040603050506020204" pitchFamily="18"/>
                <a:ea typeface="Times New Roman" panose="02020603050405020304" pitchFamily="18" charset="0"/>
                <a:cs typeface="Arial" panose="020B0604020202020204" pitchFamily="34" charset="0"/>
              </a:rPr>
              <a:t>. </a:t>
            </a:r>
            <a:endParaRPr lang="vi-VN" sz="2800" dirty="0">
              <a:solidFill>
                <a:srgbClr val="000000"/>
              </a:solidFill>
              <a:latin typeface="UTM Avo" panose="02040603050506020204" pitchFamily="18"/>
              <a:ea typeface="Times New Roman" panose="02020603050405020304" pitchFamily="18" charset="0"/>
              <a:cs typeface="Arial" panose="020B0604020202020204" pitchFamily="34" charset="0"/>
            </a:endParaRPr>
          </a:p>
        </p:txBody>
      </p:sp>
      <p:sp>
        <p:nvSpPr>
          <p:cNvPr id="35" name="Rectangle 34"/>
          <p:cNvSpPr/>
          <p:nvPr/>
        </p:nvSpPr>
        <p:spPr>
          <a:xfrm>
            <a:off x="6881223" y="1893829"/>
            <a:ext cx="4920646" cy="88495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defTabSz="495330">
              <a:lnSpc>
                <a:spcPct val="150000"/>
              </a:lnSpc>
              <a:defRPr/>
            </a:pPr>
            <a:r>
              <a:rPr lang="en-US" sz="2800" dirty="0">
                <a:solidFill>
                  <a:srgbClr val="000000"/>
                </a:solidFill>
                <a:latin typeface="UTM Avo" panose="02040603050506020204" pitchFamily="18" charset="0"/>
                <a:ea typeface="Times New Roman" panose="02020603050405020304" pitchFamily="18" charset="0"/>
                <a:cs typeface="Arial" panose="020B0604020202020204" pitchFamily="34" charset="0"/>
              </a:rPr>
              <a:t>B. </a:t>
            </a:r>
            <a:r>
              <a:rPr lang="en-US" sz="28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Đôi</a:t>
            </a:r>
            <a:r>
              <a:rPr lang="en-US" sz="2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dép</a:t>
            </a:r>
            <a:r>
              <a:rPr lang="en-US" sz="2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mũ</a:t>
            </a:r>
            <a:r>
              <a:rPr lang="en-US" sz="2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800" dirty="0" err="1" smtClean="0">
                <a:solidFill>
                  <a:srgbClr val="000000"/>
                </a:solidFill>
                <a:latin typeface="UTM Avo" panose="02040603050506020204" pitchFamily="18" charset="0"/>
                <a:ea typeface="Times New Roman" panose="02020603050405020304" pitchFamily="18" charset="0"/>
                <a:cs typeface="Arial" panose="020B0604020202020204" pitchFamily="34" charset="0"/>
              </a:rPr>
              <a:t>bim</a:t>
            </a:r>
            <a:r>
              <a:rPr lang="en-US" sz="2800" dirty="0" smtClean="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bim</a:t>
            </a:r>
            <a:r>
              <a:rPr lang="en-US" sz="2800" dirty="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2800"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áo</a:t>
            </a:r>
            <a:endParaRPr lang="en-US" sz="2800" dirty="0">
              <a:solidFill>
                <a:schemeClr val="tx1"/>
              </a:solidFill>
              <a:latin typeface="UTM Avo" panose="02040603050506020204" pitchFamily="18" charset="0"/>
              <a:cs typeface="Times New Roman" panose="02020603050405020304" pitchFamily="18" charset="0"/>
            </a:endParaRPr>
          </a:p>
        </p:txBody>
      </p:sp>
      <p:pic>
        <p:nvPicPr>
          <p:cNvPr id="36" name="Picture 35" descr="e86f050d219b5585368f7ef298c00175.png"/>
          <p:cNvPicPr>
            <a:picLocks noChangeAspect="1"/>
          </p:cNvPicPr>
          <p:nvPr/>
        </p:nvPicPr>
        <p:blipFill>
          <a:blip r:embed="rId9" cstate="print"/>
          <a:stretch>
            <a:fillRect/>
          </a:stretch>
        </p:blipFill>
        <p:spPr>
          <a:xfrm>
            <a:off x="4215014" y="5103511"/>
            <a:ext cx="1597490" cy="1536048"/>
          </a:xfrm>
          <a:prstGeom prst="rect">
            <a:avLst/>
          </a:prstGeom>
        </p:spPr>
      </p:pic>
      <p:sp>
        <p:nvSpPr>
          <p:cNvPr id="37" name="TextBox 36"/>
          <p:cNvSpPr txBox="1"/>
          <p:nvPr/>
        </p:nvSpPr>
        <p:spPr>
          <a:xfrm>
            <a:off x="4560175" y="5542328"/>
            <a:ext cx="715617"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B</a:t>
            </a:r>
          </a:p>
        </p:txBody>
      </p:sp>
      <p:pic>
        <p:nvPicPr>
          <p:cNvPr id="39" name="Picture 38" descr="e86f050d219b5585368f7ef298c00175.png"/>
          <p:cNvPicPr>
            <a:picLocks noChangeAspect="1"/>
          </p:cNvPicPr>
          <p:nvPr/>
        </p:nvPicPr>
        <p:blipFill>
          <a:blip r:embed="rId10" cstate="print"/>
          <a:stretch>
            <a:fillRect/>
          </a:stretch>
        </p:blipFill>
        <p:spPr>
          <a:xfrm>
            <a:off x="6647128" y="5238356"/>
            <a:ext cx="1351722" cy="1413164"/>
          </a:xfrm>
          <a:prstGeom prst="rect">
            <a:avLst/>
          </a:prstGeom>
        </p:spPr>
      </p:pic>
      <p:sp>
        <p:nvSpPr>
          <p:cNvPr id="40" name="TextBox 39"/>
          <p:cNvSpPr txBox="1"/>
          <p:nvPr/>
        </p:nvSpPr>
        <p:spPr>
          <a:xfrm>
            <a:off x="6825917" y="5621774"/>
            <a:ext cx="686277"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C</a:t>
            </a:r>
          </a:p>
        </p:txBody>
      </p:sp>
      <p:sp>
        <p:nvSpPr>
          <p:cNvPr id="43" name="Rectangle 42"/>
          <p:cNvSpPr/>
          <p:nvPr/>
        </p:nvSpPr>
        <p:spPr>
          <a:xfrm>
            <a:off x="4462511" y="5494939"/>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Times New Roman" pitchFamily="18" charset="0"/>
                <a:cs typeface="Times New Roman" pitchFamily="18" charset="0"/>
              </a:rPr>
              <a:t>Sai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rồi</a:t>
            </a:r>
            <a:endParaRPr lang="en-US" sz="1600" dirty="0">
              <a:latin typeface="Times New Roman" pitchFamily="18" charset="0"/>
              <a:cs typeface="Times New Roman" pitchFamily="18" charset="0"/>
            </a:endParaRPr>
          </a:p>
        </p:txBody>
      </p:sp>
      <p:sp>
        <p:nvSpPr>
          <p:cNvPr id="44" name="Rectangle 43"/>
          <p:cNvSpPr/>
          <p:nvPr/>
        </p:nvSpPr>
        <p:spPr>
          <a:xfrm>
            <a:off x="9045359" y="562595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Times New Roman" pitchFamily="18" charset="0"/>
                <a:cs typeface="Times New Roman" pitchFamily="18" charset="0"/>
              </a:rPr>
              <a:t>Sai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rồi</a:t>
            </a:r>
            <a:endParaRPr lang="en-US" sz="1600" dirty="0">
              <a:latin typeface="Times New Roman" pitchFamily="18" charset="0"/>
              <a:cs typeface="Times New Roman" pitchFamily="18" charset="0"/>
            </a:endParaRPr>
          </a:p>
        </p:txBody>
      </p:sp>
      <p:sp>
        <p:nvSpPr>
          <p:cNvPr id="45" name="Rectangle 44"/>
          <p:cNvSpPr/>
          <p:nvPr/>
        </p:nvSpPr>
        <p:spPr>
          <a:xfrm>
            <a:off x="6769827" y="5603800"/>
            <a:ext cx="837000"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Times New Roman" pitchFamily="18" charset="0"/>
                <a:cs typeface="Times New Roman" pitchFamily="18" charset="0"/>
              </a:rPr>
              <a:t>Sai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rồi</a:t>
            </a:r>
            <a:endParaRPr lang="en-US" sz="1600" dirty="0">
              <a:latin typeface="Times New Roman" pitchFamily="18" charset="0"/>
              <a:cs typeface="Times New Roman" pitchFamily="18" charset="0"/>
            </a:endParaRPr>
          </a:p>
        </p:txBody>
      </p:sp>
      <p:pic>
        <p:nvPicPr>
          <p:cNvPr id="46" name="Picture 45" descr="ca.png"/>
          <p:cNvPicPr>
            <a:picLocks noChangeAspect="1"/>
          </p:cNvPicPr>
          <p:nvPr/>
        </p:nvPicPr>
        <p:blipFill>
          <a:blip r:embed="rId11" cstate="print"/>
          <a:stretch>
            <a:fillRect/>
          </a:stretch>
        </p:blipFill>
        <p:spPr>
          <a:xfrm>
            <a:off x="2371080" y="5674175"/>
            <a:ext cx="533400" cy="473671"/>
          </a:xfrm>
          <a:prstGeom prst="rect">
            <a:avLst/>
          </a:prstGeom>
        </p:spPr>
      </p:pic>
      <p:pic>
        <p:nvPicPr>
          <p:cNvPr id="41" name="Picture 40" descr="e86f050d219b5585368f7ef298c00175.png"/>
          <p:cNvPicPr>
            <a:picLocks noChangeAspect="1"/>
          </p:cNvPicPr>
          <p:nvPr/>
        </p:nvPicPr>
        <p:blipFill>
          <a:blip r:embed="rId12" cstate="print"/>
          <a:stretch>
            <a:fillRect/>
          </a:stretch>
        </p:blipFill>
        <p:spPr>
          <a:xfrm>
            <a:off x="1993820" y="5106404"/>
            <a:ext cx="1413164" cy="1351722"/>
          </a:xfrm>
          <a:prstGeom prst="rect">
            <a:avLst/>
          </a:prstGeom>
        </p:spPr>
      </p:pic>
      <p:sp>
        <p:nvSpPr>
          <p:cNvPr id="42" name="TextBox 41"/>
          <p:cNvSpPr txBox="1"/>
          <p:nvPr/>
        </p:nvSpPr>
        <p:spPr>
          <a:xfrm>
            <a:off x="2253171" y="5415040"/>
            <a:ext cx="769221"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A</a:t>
            </a:r>
          </a:p>
        </p:txBody>
      </p:sp>
      <p:sp>
        <p:nvSpPr>
          <p:cNvPr id="38" name="Rounded Rectangle 37"/>
          <p:cNvSpPr/>
          <p:nvPr/>
        </p:nvSpPr>
        <p:spPr>
          <a:xfrm>
            <a:off x="11091598" y="159087"/>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7328C476-D678-4B22-B8A8-09D9708F0E76}"/>
              </a:ext>
            </a:extLst>
          </p:cNvPr>
          <p:cNvSpPr/>
          <p:nvPr/>
        </p:nvSpPr>
        <p:spPr>
          <a:xfrm>
            <a:off x="348132" y="547354"/>
            <a:ext cx="11441956" cy="12735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495330">
              <a:defRPr/>
            </a:pPr>
            <a:r>
              <a:rPr lang="en-US" sz="3600" b="1" dirty="0" err="1">
                <a:solidFill>
                  <a:srgbClr val="000000"/>
                </a:solidFill>
                <a:latin typeface="UTM Avo" panose="02040603050506020204" pitchFamily="18" charset="0"/>
                <a:ea typeface="Times New Roman" panose="02020603050405020304" pitchFamily="18" charset="0"/>
                <a:cs typeface="Arial" panose="020B0604020202020204" pitchFamily="34" charset="0"/>
              </a:rPr>
              <a:t>Câu</a:t>
            </a:r>
            <a:r>
              <a:rPr lang="en-US" sz="3600" b="1" dirty="0">
                <a:solidFill>
                  <a:srgbClr val="000000"/>
                </a:solidFill>
                <a:latin typeface="UTM Avo" panose="02040603050506020204" pitchFamily="18" charset="0"/>
                <a:ea typeface="Times New Roman" panose="02020603050405020304" pitchFamily="18" charset="0"/>
                <a:cs typeface="Arial" panose="020B0604020202020204" pitchFamily="34" charset="0"/>
              </a:rPr>
              <a:t> 1: </a:t>
            </a:r>
            <a:r>
              <a:rPr lang="en-US" sz="3600" dirty="0" err="1">
                <a:latin typeface="UTM Avo" panose="02040603050506020204" pitchFamily="18" charset="0"/>
                <a:cs typeface="Times New Roman" panose="02020603050405020304" pitchFamily="18" charset="0"/>
              </a:rPr>
              <a:t>Chị</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để</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lại</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những</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đồ</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vật</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gì</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cho</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em</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bé</a:t>
            </a:r>
            <a:r>
              <a:rPr lang="en-US" sz="3600" dirty="0">
                <a:latin typeface="UTM Avo" panose="02040603050506020204" pitchFamily="18" charset="0"/>
                <a:cs typeface="Times New Roman" panose="02020603050405020304" pitchFamily="18" charset="0"/>
              </a:rPr>
              <a:t> </a:t>
            </a:r>
            <a:r>
              <a:rPr lang="en-US" sz="3600" dirty="0" err="1">
                <a:latin typeface="UTM Avo" panose="02040603050506020204" pitchFamily="18" charset="0"/>
                <a:cs typeface="Times New Roman" panose="02020603050405020304" pitchFamily="18" charset="0"/>
              </a:rPr>
              <a:t>dùng</a:t>
            </a:r>
            <a:r>
              <a:rPr lang="en-US" sz="3600" dirty="0">
                <a:latin typeface="UTM Avo" panose="02040603050506020204" pitchFamily="18" charset="0"/>
                <a:cs typeface="Times New Roman" panose="02020603050405020304" pitchFamily="18" charset="0"/>
              </a:rPr>
              <a:t>?</a:t>
            </a:r>
          </a:p>
        </p:txBody>
      </p:sp>
      <p:pic>
        <p:nvPicPr>
          <p:cNvPr id="49" name="Picture 48">
            <a:extLst>
              <a:ext uri="{FF2B5EF4-FFF2-40B4-BE49-F238E27FC236}">
                <a16:creationId xmlns:a16="http://schemas.microsoft.com/office/drawing/2014/main" xmlns="" id="{F4CC9445-729F-4390-B3D3-938FCD59DBC6}"/>
              </a:ext>
            </a:extLst>
          </p:cNvPr>
          <p:cNvPicPr>
            <a:picLocks noChangeAspect="1"/>
          </p:cNvPicPr>
          <p:nvPr/>
        </p:nvPicPr>
        <p:blipFill>
          <a:blip r:embed="rId13"/>
          <a:stretch>
            <a:fillRect/>
          </a:stretch>
        </p:blipFill>
        <p:spPr>
          <a:xfrm>
            <a:off x="20913" y="14640"/>
            <a:ext cx="1307236" cy="532715"/>
          </a:xfrm>
          <a:prstGeom prst="rect">
            <a:avLst/>
          </a:prstGeom>
        </p:spPr>
      </p:pic>
    </p:spTree>
    <p:extLst>
      <p:ext uri="{BB962C8B-B14F-4D97-AF65-F5344CB8AC3E}">
        <p14:creationId xmlns:p14="http://schemas.microsoft.com/office/powerpoint/2010/main" val="42367355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86014E-8 7.40741E-7 L 0.56244 -0.0118 " pathEditMode="relative" rAng="0" ptsTypes="AA">
                                      <p:cBhvr>
                                        <p:cTn id="6" dur="2000" fill="hold"/>
                                        <p:tgtEl>
                                          <p:spTgt spid="24"/>
                                        </p:tgtEl>
                                        <p:attrNameLst>
                                          <p:attrName>ppt_x</p:attrName>
                                          <p:attrName>ppt_y</p:attrName>
                                        </p:attrNameLst>
                                      </p:cBhvr>
                                      <p:rCtr x="28024" y="-579"/>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47" presetClass="exit" presetSubtype="0" fill="hold" grpId="0" nodeType="clickEffect">
                                  <p:stCondLst>
                                    <p:cond delay="0"/>
                                  </p:stCondLst>
                                  <p:childTnLst>
                                    <p:animEffect transition="out" filter="fade">
                                      <p:cBhvr>
                                        <p:cTn id="27" dur="1000"/>
                                        <p:tgtEl>
                                          <p:spTgt spid="42"/>
                                        </p:tgtEl>
                                      </p:cBhvr>
                                    </p:animEffect>
                                    <p:anim calcmode="lin" valueType="num">
                                      <p:cBhvr>
                                        <p:cTn id="28" dur="1000"/>
                                        <p:tgtEl>
                                          <p:spTgt spid="42"/>
                                        </p:tgtEl>
                                        <p:attrNameLst>
                                          <p:attrName>ppt_x</p:attrName>
                                        </p:attrNameLst>
                                      </p:cBhvr>
                                      <p:tavLst>
                                        <p:tav tm="0">
                                          <p:val>
                                            <p:strVal val="ppt_x"/>
                                          </p:val>
                                        </p:tav>
                                        <p:tav tm="100000">
                                          <p:val>
                                            <p:strVal val="ppt_x"/>
                                          </p:val>
                                        </p:tav>
                                      </p:tavLst>
                                    </p:anim>
                                    <p:anim calcmode="lin" valueType="num">
                                      <p:cBhvr>
                                        <p:cTn id="29" dur="1000"/>
                                        <p:tgtEl>
                                          <p:spTgt spid="42"/>
                                        </p:tgtEl>
                                        <p:attrNameLst>
                                          <p:attrName>ppt_y</p:attrName>
                                        </p:attrNameLst>
                                      </p:cBhvr>
                                      <p:tavLst>
                                        <p:tav tm="0">
                                          <p:val>
                                            <p:strVal val="ppt_y"/>
                                          </p:val>
                                        </p:tav>
                                        <p:tav tm="100000">
                                          <p:val>
                                            <p:strVal val="ppt_y-.1"/>
                                          </p:val>
                                        </p:tav>
                                      </p:tavLst>
                                    </p:anim>
                                    <p:set>
                                      <p:cBhvr>
                                        <p:cTn id="30"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dung .wav"/>
                                        </p:tgtEl>
                                      </p:cMediaNode>
                                    </p:audio>
                                  </p:subTnLst>
                                </p:cTn>
                              </p:par>
                              <p:par>
                                <p:cTn id="31" presetID="47" presetClass="exit" presetSubtype="0" fill="hold" nodeType="withEffect">
                                  <p:stCondLst>
                                    <p:cond delay="0"/>
                                  </p:stCondLst>
                                  <p:childTnLst>
                                    <p:animEffect transition="out" filter="fade">
                                      <p:cBhvr>
                                        <p:cTn id="32" dur="1000"/>
                                        <p:tgtEl>
                                          <p:spTgt spid="41"/>
                                        </p:tgtEl>
                                      </p:cBhvr>
                                    </p:animEffect>
                                    <p:anim calcmode="lin" valueType="num">
                                      <p:cBhvr>
                                        <p:cTn id="33" dur="1000"/>
                                        <p:tgtEl>
                                          <p:spTgt spid="41"/>
                                        </p:tgtEl>
                                        <p:attrNameLst>
                                          <p:attrName>ppt_x</p:attrName>
                                        </p:attrNameLst>
                                      </p:cBhvr>
                                      <p:tavLst>
                                        <p:tav tm="0">
                                          <p:val>
                                            <p:strVal val="ppt_x"/>
                                          </p:val>
                                        </p:tav>
                                        <p:tav tm="100000">
                                          <p:val>
                                            <p:strVal val="ppt_x"/>
                                          </p:val>
                                        </p:tav>
                                      </p:tavLst>
                                    </p:anim>
                                    <p:anim calcmode="lin" valueType="num">
                                      <p:cBhvr>
                                        <p:cTn id="34" dur="1000"/>
                                        <p:tgtEl>
                                          <p:spTgt spid="41"/>
                                        </p:tgtEl>
                                        <p:attrNameLst>
                                          <p:attrName>ppt_y</p:attrName>
                                        </p:attrNameLst>
                                      </p:cBhvr>
                                      <p:tavLst>
                                        <p:tav tm="0">
                                          <p:val>
                                            <p:strVal val="ppt_y"/>
                                          </p:val>
                                        </p:tav>
                                        <p:tav tm="100000">
                                          <p:val>
                                            <p:strVal val="ppt_y-.1"/>
                                          </p:val>
                                        </p:tav>
                                      </p:tavLst>
                                    </p:anim>
                                    <p:set>
                                      <p:cBhvr>
                                        <p:cTn id="35" dur="1" fill="hold">
                                          <p:stCondLst>
                                            <p:cond delay="999"/>
                                          </p:stCondLst>
                                        </p:cTn>
                                        <p:tgtEl>
                                          <p:spTgt spid="41"/>
                                        </p:tgtEl>
                                        <p:attrNameLst>
                                          <p:attrName>style.visibility</p:attrName>
                                        </p:attrNameLst>
                                      </p:cBhvr>
                                      <p:to>
                                        <p:strVal val="hidden"/>
                                      </p:to>
                                    </p:set>
                                  </p:childTnLst>
                                </p:cTn>
                              </p:par>
                            </p:childTnLst>
                          </p:cTn>
                        </p:par>
                        <p:par>
                          <p:cTn id="36" fill="hold">
                            <p:stCondLst>
                              <p:cond delay="1000"/>
                            </p:stCondLst>
                            <p:childTnLst>
                              <p:par>
                                <p:cTn id="37" presetID="0" presetClass="path" presetSubtype="0" accel="50000" decel="50000" fill="hold" nodeType="afterEffect">
                                  <p:stCondLst>
                                    <p:cond delay="0"/>
                                  </p:stCondLst>
                                  <p:childTnLst>
                                    <p:animMotion origin="layout" path="M -4.20628E-6 4.44444E-6 C 0.00313 -0.03797 0.00691 -0.07524 0.05665 -0.09653 C 0.10627 -0.11783 0.23311 -0.11922 0.29796 -0.12871 C 0.36268 -0.13866 0.42714 -0.14075 0.44485 -0.15625 C 0.46256 -0.172 0.41412 -0.21551 0.40331 -0.222 C 0.39237 -0.22709 0.38599 -0.21042 0.37974 -0.19283 " pathEditMode="relative" rAng="0" ptsTypes="AAAAAA">
                                      <p:cBhvr>
                                        <p:cTn id="38" dur="2000" fill="hold"/>
                                        <p:tgtEl>
                                          <p:spTgt spid="46"/>
                                        </p:tgtEl>
                                        <p:attrNameLst>
                                          <p:attrName>ppt_x</p:attrName>
                                          <p:attrName>ppt_y</p:attrName>
                                        </p:attrNameLst>
                                      </p:cBhvr>
                                      <p:rCtr x="22425" y="-11157"/>
                                    </p:animMotion>
                                  </p:childTnLst>
                                </p:cTn>
                              </p:par>
                            </p:childTnLst>
                          </p:cTn>
                        </p:par>
                        <p:par>
                          <p:cTn id="39" fill="hold">
                            <p:stCondLst>
                              <p:cond delay="3000"/>
                            </p:stCondLst>
                            <p:childTnLst>
                              <p:par>
                                <p:cTn id="40" presetID="47" presetClass="exit" presetSubtype="0" fill="hold" nodeType="afterEffect">
                                  <p:stCondLst>
                                    <p:cond delay="0"/>
                                  </p:stCondLst>
                                  <p:childTnLst>
                                    <p:animEffect transition="out" filter="fade">
                                      <p:cBhvr>
                                        <p:cTn id="41" dur="2000"/>
                                        <p:tgtEl>
                                          <p:spTgt spid="46"/>
                                        </p:tgtEl>
                                      </p:cBhvr>
                                    </p:animEffect>
                                    <p:anim calcmode="lin" valueType="num">
                                      <p:cBhvr>
                                        <p:cTn id="42" dur="2000"/>
                                        <p:tgtEl>
                                          <p:spTgt spid="46"/>
                                        </p:tgtEl>
                                        <p:attrNameLst>
                                          <p:attrName>ppt_x</p:attrName>
                                        </p:attrNameLst>
                                      </p:cBhvr>
                                      <p:tavLst>
                                        <p:tav tm="0">
                                          <p:val>
                                            <p:strVal val="ppt_x"/>
                                          </p:val>
                                        </p:tav>
                                        <p:tav tm="100000">
                                          <p:val>
                                            <p:strVal val="ppt_x"/>
                                          </p:val>
                                        </p:tav>
                                      </p:tavLst>
                                    </p:anim>
                                    <p:anim calcmode="lin" valueType="num">
                                      <p:cBhvr>
                                        <p:cTn id="43" dur="2000"/>
                                        <p:tgtEl>
                                          <p:spTgt spid="46"/>
                                        </p:tgtEl>
                                        <p:attrNameLst>
                                          <p:attrName>ppt_y</p:attrName>
                                        </p:attrNameLst>
                                      </p:cBhvr>
                                      <p:tavLst>
                                        <p:tav tm="0">
                                          <p:val>
                                            <p:strVal val="ppt_y"/>
                                          </p:val>
                                        </p:tav>
                                        <p:tav tm="100000">
                                          <p:val>
                                            <p:strVal val="ppt_y-.1"/>
                                          </p:val>
                                        </p:tav>
                                      </p:tavLst>
                                    </p:anim>
                                    <p:set>
                                      <p:cBhvr>
                                        <p:cTn id="44" dur="1" fill="hold">
                                          <p:stCondLst>
                                            <p:cond delay="1999"/>
                                          </p:stCondLst>
                                        </p:cTn>
                                        <p:tgtEl>
                                          <p:spTgt spid="46"/>
                                        </p:tgtEl>
                                        <p:attrNameLst>
                                          <p:attrName>style.visibility</p:attrName>
                                        </p:attrNameLst>
                                      </p:cBhvr>
                                      <p:to>
                                        <p:strVal val="hidden"/>
                                      </p:to>
                                    </p:set>
                                  </p:childTnLst>
                                </p:cTn>
                              </p:par>
                              <p:par>
                                <p:cTn id="45" presetID="1" presetClass="emph" presetSubtype="2" fill="hold" nodeType="withEffect">
                                  <p:stCondLst>
                                    <p:cond delay="0"/>
                                  </p:stCondLst>
                                  <p:childTnLst>
                                    <p:animClr clrSpc="rgb" dir="cw">
                                      <p:cBhvr>
                                        <p:cTn id="46" dur="2000" fill="hold"/>
                                        <p:tgtEl>
                                          <p:spTgt spid="33"/>
                                        </p:tgtEl>
                                        <p:attrNameLst>
                                          <p:attrName>fillcolor</p:attrName>
                                        </p:attrNameLst>
                                      </p:cBhvr>
                                      <p:to>
                                        <a:srgbClr val="5DD3FF"/>
                                      </p:to>
                                    </p:animClr>
                                    <p:set>
                                      <p:cBhvr>
                                        <p:cTn id="47" dur="2000" fill="hold"/>
                                        <p:tgtEl>
                                          <p:spTgt spid="33"/>
                                        </p:tgtEl>
                                        <p:attrNameLst>
                                          <p:attrName>fill.type</p:attrName>
                                        </p:attrNameLst>
                                      </p:cBhvr>
                                      <p:to>
                                        <p:strVal val="solid"/>
                                      </p:to>
                                    </p:set>
                                    <p:set>
                                      <p:cBhvr>
                                        <p:cTn id="48" dur="2000" fill="hold"/>
                                        <p:tgtEl>
                                          <p:spTgt spid="33"/>
                                        </p:tgtEl>
                                        <p:attrNameLst>
                                          <p:attrName>fill.on</p:attrName>
                                        </p:attrNameLst>
                                      </p:cBhvr>
                                      <p:to>
                                        <p:strVal val="true"/>
                                      </p:to>
                                    </p:set>
                                  </p:childTnLst>
                                </p:cTn>
                              </p:par>
                            </p:childTnLst>
                          </p:cTn>
                        </p:par>
                        <p:par>
                          <p:cTn id="49" fill="hold">
                            <p:stCondLst>
                              <p:cond delay="5000"/>
                            </p:stCondLst>
                            <p:childTnLst>
                              <p:par>
                                <p:cTn id="50" presetID="1"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24"/>
                                        </p:tgtEl>
                                        <p:attrNameLst>
                                          <p:attrName>style.visibility</p:attrName>
                                        </p:attrNameLst>
                                      </p:cBhvr>
                                      <p:to>
                                        <p:strVal val="hidden"/>
                                      </p:to>
                                    </p:set>
                                  </p:childTnLst>
                                </p:cTn>
                              </p:par>
                              <p:par>
                                <p:cTn id="54" presetID="63" presetClass="path" presetSubtype="0" accel="50000" decel="50000" fill="hold" nodeType="withEffect">
                                  <p:stCondLst>
                                    <p:cond delay="0"/>
                                  </p:stCondLst>
                                  <p:childTnLst>
                                    <p:animMotion origin="layout" path="M 0.00247 -0.00024 L 0.75557 0.00717 " pathEditMode="relative" rAng="0" ptsTypes="AA">
                                      <p:cBhvr>
                                        <p:cTn id="55" dur="4000" fill="hold"/>
                                        <p:tgtEl>
                                          <p:spTgt spid="47"/>
                                        </p:tgtEl>
                                        <p:attrNameLst>
                                          <p:attrName>ppt_x</p:attrName>
                                          <p:attrName>ppt_y</p:attrName>
                                        </p:attrNameLst>
                                      </p:cBhvr>
                                      <p:rCtr x="37648" y="370"/>
                                    </p:animMotion>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47" presetClass="exit" presetSubtype="0" fill="hold" grpId="0" nodeType="clickEffect">
                                  <p:stCondLst>
                                    <p:cond delay="0"/>
                                  </p:stCondLst>
                                  <p:childTnLst>
                                    <p:animEffect transition="out" filter="fade">
                                      <p:cBhvr>
                                        <p:cTn id="60" dur="1000"/>
                                        <p:tgtEl>
                                          <p:spTgt spid="40"/>
                                        </p:tgtEl>
                                      </p:cBhvr>
                                    </p:animEffect>
                                    <p:anim calcmode="lin" valueType="num">
                                      <p:cBhvr>
                                        <p:cTn id="61" dur="1000"/>
                                        <p:tgtEl>
                                          <p:spTgt spid="40"/>
                                        </p:tgtEl>
                                        <p:attrNameLst>
                                          <p:attrName>ppt_x</p:attrName>
                                        </p:attrNameLst>
                                      </p:cBhvr>
                                      <p:tavLst>
                                        <p:tav tm="0">
                                          <p:val>
                                            <p:strVal val="ppt_x"/>
                                          </p:val>
                                        </p:tav>
                                        <p:tav tm="100000">
                                          <p:val>
                                            <p:strVal val="ppt_x"/>
                                          </p:val>
                                        </p:tav>
                                      </p:tavLst>
                                    </p:anim>
                                    <p:anim calcmode="lin" valueType="num">
                                      <p:cBhvr>
                                        <p:cTn id="62" dur="1000"/>
                                        <p:tgtEl>
                                          <p:spTgt spid="40"/>
                                        </p:tgtEl>
                                        <p:attrNameLst>
                                          <p:attrName>ppt_y</p:attrName>
                                        </p:attrNameLst>
                                      </p:cBhvr>
                                      <p:tavLst>
                                        <p:tav tm="0">
                                          <p:val>
                                            <p:strVal val="ppt_y"/>
                                          </p:val>
                                        </p:tav>
                                        <p:tav tm="100000">
                                          <p:val>
                                            <p:strVal val="ppt_y-.1"/>
                                          </p:val>
                                        </p:tav>
                                      </p:tavLst>
                                    </p:anim>
                                    <p:set>
                                      <p:cBhvr>
                                        <p:cTn id="63" dur="1" fill="hold">
                                          <p:stCondLst>
                                            <p:cond delay="999"/>
                                          </p:stCondLst>
                                        </p:cTn>
                                        <p:tgtEl>
                                          <p:spTgt spid="40"/>
                                        </p:tgtEl>
                                        <p:attrNameLst>
                                          <p:attrName>style.visibility</p:attrName>
                                        </p:attrNameLst>
                                      </p:cBhvr>
                                      <p:to>
                                        <p:strVal val="hidden"/>
                                      </p:to>
                                    </p:set>
                                  </p:childTnLst>
                                </p:cTn>
                              </p:par>
                              <p:par>
                                <p:cTn id="64" presetID="47" presetClass="exit" presetSubtype="0" fill="hold" nodeType="withEffect">
                                  <p:stCondLst>
                                    <p:cond delay="0"/>
                                  </p:stCondLst>
                                  <p:childTnLst>
                                    <p:animEffect transition="out" filter="fade">
                                      <p:cBhvr>
                                        <p:cTn id="65" dur="1000"/>
                                        <p:tgtEl>
                                          <p:spTgt spid="39"/>
                                        </p:tgtEl>
                                      </p:cBhvr>
                                    </p:animEffect>
                                    <p:anim calcmode="lin" valueType="num">
                                      <p:cBhvr>
                                        <p:cTn id="66" dur="1000"/>
                                        <p:tgtEl>
                                          <p:spTgt spid="39"/>
                                        </p:tgtEl>
                                        <p:attrNameLst>
                                          <p:attrName>ppt_x</p:attrName>
                                        </p:attrNameLst>
                                      </p:cBhvr>
                                      <p:tavLst>
                                        <p:tav tm="0">
                                          <p:val>
                                            <p:strVal val="ppt_x"/>
                                          </p:val>
                                        </p:tav>
                                        <p:tav tm="100000">
                                          <p:val>
                                            <p:strVal val="ppt_x"/>
                                          </p:val>
                                        </p:tav>
                                      </p:tavLst>
                                    </p:anim>
                                    <p:anim calcmode="lin" valueType="num">
                                      <p:cBhvr>
                                        <p:cTn id="67" dur="1000"/>
                                        <p:tgtEl>
                                          <p:spTgt spid="39"/>
                                        </p:tgtEl>
                                        <p:attrNameLst>
                                          <p:attrName>ppt_y</p:attrName>
                                        </p:attrNameLst>
                                      </p:cBhvr>
                                      <p:tavLst>
                                        <p:tav tm="0">
                                          <p:val>
                                            <p:strVal val="ppt_y"/>
                                          </p:val>
                                        </p:tav>
                                        <p:tav tm="100000">
                                          <p:val>
                                            <p:strVal val="ppt_y-.1"/>
                                          </p:val>
                                        </p:tav>
                                      </p:tavLst>
                                    </p:anim>
                                    <p:set>
                                      <p:cBhvr>
                                        <p:cTn id="68" dur="1" fill="hold">
                                          <p:stCondLst>
                                            <p:cond delay="999"/>
                                          </p:stCondLst>
                                        </p:cTn>
                                        <p:tgtEl>
                                          <p:spTgt spid="39"/>
                                        </p:tgtEl>
                                        <p:attrNameLst>
                                          <p:attrName>style.visibility</p:attrName>
                                        </p:attrNameLst>
                                      </p:cBhvr>
                                      <p:to>
                                        <p:strVal val="hidden"/>
                                      </p:to>
                                    </p:set>
                                  </p:childTnLst>
                                </p:cTn>
                              </p:par>
                            </p:childTnLst>
                          </p:cTn>
                        </p:par>
                        <p:par>
                          <p:cTn id="69" fill="hold">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sai-1.wav"/>
                                        </p:tgtEl>
                                      </p:cMediaNode>
                                    </p:audio>
                                  </p:subTnLst>
                                </p:cTn>
                              </p:par>
                              <p:par>
                                <p:cTn id="72" presetID="1" presetClass="emph" presetSubtype="2" fill="hold" nodeType="withEffect">
                                  <p:stCondLst>
                                    <p:cond delay="0"/>
                                  </p:stCondLst>
                                  <p:childTnLst>
                                    <p:animClr clrSpc="rgb" dir="cw">
                                      <p:cBhvr>
                                        <p:cTn id="73" dur="2000" fill="hold"/>
                                        <p:tgtEl>
                                          <p:spTgt spid="33"/>
                                        </p:tgtEl>
                                        <p:attrNameLst>
                                          <p:attrName>fillcolor</p:attrName>
                                        </p:attrNameLst>
                                      </p:cBhvr>
                                      <p:to>
                                        <a:srgbClr val="5DD3FF"/>
                                      </p:to>
                                    </p:animClr>
                                    <p:set>
                                      <p:cBhvr>
                                        <p:cTn id="74" dur="2000" fill="hold"/>
                                        <p:tgtEl>
                                          <p:spTgt spid="33"/>
                                        </p:tgtEl>
                                        <p:attrNameLst>
                                          <p:attrName>fill.type</p:attrName>
                                        </p:attrNameLst>
                                      </p:cBhvr>
                                      <p:to>
                                        <p:strVal val="solid"/>
                                      </p:to>
                                    </p:set>
                                    <p:set>
                                      <p:cBhvr>
                                        <p:cTn id="75" dur="2000" fill="hold"/>
                                        <p:tgtEl>
                                          <p:spTgt spid="3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34"/>
                                        </p:tgtEl>
                                        <p:attrNameLst>
                                          <p:attrName>fillcolor</p:attrName>
                                        </p:attrNameLst>
                                      </p:cBhvr>
                                      <p:to>
                                        <a:srgbClr val="FF0000"/>
                                      </p:to>
                                    </p:animClr>
                                    <p:set>
                                      <p:cBhvr>
                                        <p:cTn id="78" dur="2000" fill="hold"/>
                                        <p:tgtEl>
                                          <p:spTgt spid="34"/>
                                        </p:tgtEl>
                                        <p:attrNameLst>
                                          <p:attrName>fill.type</p:attrName>
                                        </p:attrNameLst>
                                      </p:cBhvr>
                                      <p:to>
                                        <p:strVal val="solid"/>
                                      </p:to>
                                    </p:set>
                                    <p:set>
                                      <p:cBhvr>
                                        <p:cTn id="79" dur="2000" fill="hold"/>
                                        <p:tgtEl>
                                          <p:spTgt spid="34"/>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80" restart="whenNotActive" fill="hold" evtFilter="cancelBubble" nodeType="interactiveSeq">
                <p:stCondLst>
                  <p:cond evt="onClick" delay="0">
                    <p:tgtEl>
                      <p:spTgt spid="31"/>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1"/>
                                        </p:tgtEl>
                                      </p:cBhvr>
                                    </p:animEffect>
                                    <p:anim calcmode="lin" valueType="num">
                                      <p:cBhvr>
                                        <p:cTn id="85" dur="1000"/>
                                        <p:tgtEl>
                                          <p:spTgt spid="31"/>
                                        </p:tgtEl>
                                        <p:attrNameLst>
                                          <p:attrName>ppt_x</p:attrName>
                                        </p:attrNameLst>
                                      </p:cBhvr>
                                      <p:tavLst>
                                        <p:tav tm="0">
                                          <p:val>
                                            <p:strVal val="ppt_x"/>
                                          </p:val>
                                        </p:tav>
                                        <p:tav tm="100000">
                                          <p:val>
                                            <p:strVal val="ppt_x"/>
                                          </p:val>
                                        </p:tav>
                                      </p:tavLst>
                                    </p:anim>
                                    <p:anim calcmode="lin" valueType="num">
                                      <p:cBhvr>
                                        <p:cTn id="86" dur="1000"/>
                                        <p:tgtEl>
                                          <p:spTgt spid="31"/>
                                        </p:tgtEl>
                                        <p:attrNameLst>
                                          <p:attrName>ppt_y</p:attrName>
                                        </p:attrNameLst>
                                      </p:cBhvr>
                                      <p:tavLst>
                                        <p:tav tm="0">
                                          <p:val>
                                            <p:strVal val="ppt_y"/>
                                          </p:val>
                                        </p:tav>
                                        <p:tav tm="100000">
                                          <p:val>
                                            <p:strVal val="ppt_y-.1"/>
                                          </p:val>
                                        </p:tav>
                                      </p:tavLst>
                                    </p:anim>
                                    <p:set>
                                      <p:cBhvr>
                                        <p:cTn id="87" dur="1" fill="hold">
                                          <p:stCondLst>
                                            <p:cond delay="999"/>
                                          </p:stCondLst>
                                        </p:cTn>
                                        <p:tgtEl>
                                          <p:spTgt spid="31"/>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29"/>
                                        </p:tgtEl>
                                      </p:cBhvr>
                                    </p:animEffect>
                                    <p:anim calcmode="lin" valueType="num">
                                      <p:cBhvr>
                                        <p:cTn id="90" dur="1000"/>
                                        <p:tgtEl>
                                          <p:spTgt spid="29"/>
                                        </p:tgtEl>
                                        <p:attrNameLst>
                                          <p:attrName>ppt_x</p:attrName>
                                        </p:attrNameLst>
                                      </p:cBhvr>
                                      <p:tavLst>
                                        <p:tav tm="0">
                                          <p:val>
                                            <p:strVal val="ppt_x"/>
                                          </p:val>
                                        </p:tav>
                                        <p:tav tm="100000">
                                          <p:val>
                                            <p:strVal val="ppt_x"/>
                                          </p:val>
                                        </p:tav>
                                      </p:tavLst>
                                    </p:anim>
                                    <p:anim calcmode="lin" valueType="num">
                                      <p:cBhvr>
                                        <p:cTn id="91" dur="1000"/>
                                        <p:tgtEl>
                                          <p:spTgt spid="29"/>
                                        </p:tgtEl>
                                        <p:attrNameLst>
                                          <p:attrName>ppt_y</p:attrName>
                                        </p:attrNameLst>
                                      </p:cBhvr>
                                      <p:tavLst>
                                        <p:tav tm="0">
                                          <p:val>
                                            <p:strVal val="ppt_y"/>
                                          </p:val>
                                        </p:tav>
                                        <p:tav tm="100000">
                                          <p:val>
                                            <p:strVal val="ppt_y-.1"/>
                                          </p:val>
                                        </p:tav>
                                      </p:tavLst>
                                    </p:anim>
                                    <p:set>
                                      <p:cBhvr>
                                        <p:cTn id="92" dur="1" fill="hold">
                                          <p:stCondLst>
                                            <p:cond delay="999"/>
                                          </p:stCondLst>
                                        </p:cTn>
                                        <p:tgtEl>
                                          <p:spTgt spid="29"/>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par>
                                <p:cTn id="96" presetID="1" presetClass="emph" presetSubtype="2" fill="hold" nodeType="withEffect">
                                  <p:stCondLst>
                                    <p:cond delay="0"/>
                                  </p:stCondLst>
                                  <p:childTnLst>
                                    <p:animClr clrSpc="rgb" dir="cw">
                                      <p:cBhvr>
                                        <p:cTn id="97" dur="2000" fill="hold"/>
                                        <p:tgtEl>
                                          <p:spTgt spid="32"/>
                                        </p:tgtEl>
                                        <p:attrNameLst>
                                          <p:attrName>fillcolor</p:attrName>
                                        </p:attrNameLst>
                                      </p:cBhvr>
                                      <p:to>
                                        <a:srgbClr val="FF0000"/>
                                      </p:to>
                                    </p:animClr>
                                    <p:set>
                                      <p:cBhvr>
                                        <p:cTn id="98" dur="2000" fill="hold"/>
                                        <p:tgtEl>
                                          <p:spTgt spid="32"/>
                                        </p:tgtEl>
                                        <p:attrNameLst>
                                          <p:attrName>fill.type</p:attrName>
                                        </p:attrNameLst>
                                      </p:cBhvr>
                                      <p:to>
                                        <p:strVal val="solid"/>
                                      </p:to>
                                    </p:set>
                                    <p:set>
                                      <p:cBhvr>
                                        <p:cTn id="99" dur="2000" fill="hold"/>
                                        <p:tgtEl>
                                          <p:spTgt spid="32"/>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2000" fill="hold"/>
                                        <p:tgtEl>
                                          <p:spTgt spid="33"/>
                                        </p:tgtEl>
                                        <p:attrNameLst>
                                          <p:attrName>fillcolor</p:attrName>
                                        </p:attrNameLst>
                                      </p:cBhvr>
                                      <p:to>
                                        <a:srgbClr val="5DD3FF"/>
                                      </p:to>
                                    </p:animClr>
                                    <p:set>
                                      <p:cBhvr>
                                        <p:cTn id="102" dur="2000" fill="hold"/>
                                        <p:tgtEl>
                                          <p:spTgt spid="33"/>
                                        </p:tgtEl>
                                        <p:attrNameLst>
                                          <p:attrName>fill.type</p:attrName>
                                        </p:attrNameLst>
                                      </p:cBhvr>
                                      <p:to>
                                        <p:strVal val="solid"/>
                                      </p:to>
                                    </p:set>
                                    <p:set>
                                      <p:cBhvr>
                                        <p:cTn id="103" dur="2000" fill="hold"/>
                                        <p:tgtEl>
                                          <p:spTgt spid="33"/>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104" restart="whenNotActive" fill="hold" evtFilter="cancelBubble" nodeType="interactiveSeq">
                <p:stCondLst>
                  <p:cond evt="onClick" delay="0">
                    <p:tgtEl>
                      <p:spTgt spid="37"/>
                    </p:tgtEl>
                  </p:cond>
                </p:stCondLst>
                <p:endSync evt="end" delay="0">
                  <p:rtn val="all"/>
                </p:endSync>
                <p:childTnLst>
                  <p:par>
                    <p:cTn id="105" fill="hold">
                      <p:stCondLst>
                        <p:cond delay="0"/>
                      </p:stCondLst>
                      <p:childTnLst>
                        <p:par>
                          <p:cTn id="106" fill="hold">
                            <p:stCondLst>
                              <p:cond delay="0"/>
                            </p:stCondLst>
                            <p:childTnLst>
                              <p:par>
                                <p:cTn id="107" presetID="47" presetClass="exit" presetSubtype="0" fill="hold" grpId="0" nodeType="clickEffect">
                                  <p:stCondLst>
                                    <p:cond delay="0"/>
                                  </p:stCondLst>
                                  <p:childTnLst>
                                    <p:animEffect transition="out" filter="fade">
                                      <p:cBhvr>
                                        <p:cTn id="108" dur="1000"/>
                                        <p:tgtEl>
                                          <p:spTgt spid="37"/>
                                        </p:tgtEl>
                                      </p:cBhvr>
                                    </p:animEffect>
                                    <p:anim calcmode="lin" valueType="num">
                                      <p:cBhvr>
                                        <p:cTn id="109" dur="1000"/>
                                        <p:tgtEl>
                                          <p:spTgt spid="37"/>
                                        </p:tgtEl>
                                        <p:attrNameLst>
                                          <p:attrName>ppt_x</p:attrName>
                                        </p:attrNameLst>
                                      </p:cBhvr>
                                      <p:tavLst>
                                        <p:tav tm="0">
                                          <p:val>
                                            <p:strVal val="ppt_x"/>
                                          </p:val>
                                        </p:tav>
                                        <p:tav tm="100000">
                                          <p:val>
                                            <p:strVal val="ppt_x"/>
                                          </p:val>
                                        </p:tav>
                                      </p:tavLst>
                                    </p:anim>
                                    <p:anim calcmode="lin" valueType="num">
                                      <p:cBhvr>
                                        <p:cTn id="110" dur="1000"/>
                                        <p:tgtEl>
                                          <p:spTgt spid="37"/>
                                        </p:tgtEl>
                                        <p:attrNameLst>
                                          <p:attrName>ppt_y</p:attrName>
                                        </p:attrNameLst>
                                      </p:cBhvr>
                                      <p:tavLst>
                                        <p:tav tm="0">
                                          <p:val>
                                            <p:strVal val="ppt_y"/>
                                          </p:val>
                                        </p:tav>
                                        <p:tav tm="100000">
                                          <p:val>
                                            <p:strVal val="ppt_y-.1"/>
                                          </p:val>
                                        </p:tav>
                                      </p:tavLst>
                                    </p:anim>
                                    <p:set>
                                      <p:cBhvr>
                                        <p:cTn id="111" dur="1" fill="hold">
                                          <p:stCondLst>
                                            <p:cond delay="999"/>
                                          </p:stCondLst>
                                        </p:cTn>
                                        <p:tgtEl>
                                          <p:spTgt spid="37"/>
                                        </p:tgtEl>
                                        <p:attrNameLst>
                                          <p:attrName>style.visibility</p:attrName>
                                        </p:attrNameLst>
                                      </p:cBhvr>
                                      <p:to>
                                        <p:strVal val="hidden"/>
                                      </p:to>
                                    </p:set>
                                  </p:childTnLst>
                                </p:cTn>
                              </p:par>
                              <p:par>
                                <p:cTn id="112" presetID="47" presetClass="exit" presetSubtype="0" fill="hold" nodeType="withEffect">
                                  <p:stCondLst>
                                    <p:cond delay="0"/>
                                  </p:stCondLst>
                                  <p:childTnLst>
                                    <p:animEffect transition="out" filter="fade">
                                      <p:cBhvr>
                                        <p:cTn id="113" dur="1000"/>
                                        <p:tgtEl>
                                          <p:spTgt spid="36"/>
                                        </p:tgtEl>
                                      </p:cBhvr>
                                    </p:animEffect>
                                    <p:anim calcmode="lin" valueType="num">
                                      <p:cBhvr>
                                        <p:cTn id="114" dur="1000"/>
                                        <p:tgtEl>
                                          <p:spTgt spid="36"/>
                                        </p:tgtEl>
                                        <p:attrNameLst>
                                          <p:attrName>ppt_x</p:attrName>
                                        </p:attrNameLst>
                                      </p:cBhvr>
                                      <p:tavLst>
                                        <p:tav tm="0">
                                          <p:val>
                                            <p:strVal val="ppt_x"/>
                                          </p:val>
                                        </p:tav>
                                        <p:tav tm="100000">
                                          <p:val>
                                            <p:strVal val="ppt_x"/>
                                          </p:val>
                                        </p:tav>
                                      </p:tavLst>
                                    </p:anim>
                                    <p:anim calcmode="lin" valueType="num">
                                      <p:cBhvr>
                                        <p:cTn id="115" dur="1000"/>
                                        <p:tgtEl>
                                          <p:spTgt spid="36"/>
                                        </p:tgtEl>
                                        <p:attrNameLst>
                                          <p:attrName>ppt_y</p:attrName>
                                        </p:attrNameLst>
                                      </p:cBhvr>
                                      <p:tavLst>
                                        <p:tav tm="0">
                                          <p:val>
                                            <p:strVal val="ppt_y"/>
                                          </p:val>
                                        </p:tav>
                                        <p:tav tm="100000">
                                          <p:val>
                                            <p:strVal val="ppt_y-.1"/>
                                          </p:val>
                                        </p:tav>
                                      </p:tavLst>
                                    </p:anim>
                                    <p:set>
                                      <p:cBhvr>
                                        <p:cTn id="116" dur="1" fill="hold">
                                          <p:stCondLst>
                                            <p:cond delay="999"/>
                                          </p:stCondLst>
                                        </p:cTn>
                                        <p:tgtEl>
                                          <p:spTgt spid="36"/>
                                        </p:tgtEl>
                                        <p:attrNameLst>
                                          <p:attrName>style.visibility</p:attrName>
                                        </p:attrNameLst>
                                      </p:cBhvr>
                                      <p:to>
                                        <p:strVal val="hidden"/>
                                      </p:to>
                                    </p:set>
                                  </p:childTnLst>
                                </p:cTn>
                              </p:par>
                            </p:childTnLst>
                          </p:cTn>
                        </p:par>
                        <p:par>
                          <p:cTn id="117" fill="hold">
                            <p:stCondLst>
                              <p:cond delay="1000"/>
                            </p:stCondLst>
                            <p:childTnLst>
                              <p:par>
                                <p:cTn id="118" presetID="1" presetClass="entr" presetSubtype="0"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3" name="sai-1.wav"/>
                                        </p:tgtEl>
                                      </p:cMediaNode>
                                    </p:audio>
                                  </p:subTnLst>
                                </p:cTn>
                              </p:par>
                              <p:par>
                                <p:cTn id="120" presetID="1" presetClass="emph" presetSubtype="2" fill="hold" nodeType="withEffect">
                                  <p:stCondLst>
                                    <p:cond delay="0"/>
                                  </p:stCondLst>
                                  <p:childTnLst>
                                    <p:animClr clrSpc="rgb" dir="cw">
                                      <p:cBhvr>
                                        <p:cTn id="121" dur="2000" fill="hold"/>
                                        <p:tgtEl>
                                          <p:spTgt spid="33"/>
                                        </p:tgtEl>
                                        <p:attrNameLst>
                                          <p:attrName>fillcolor</p:attrName>
                                        </p:attrNameLst>
                                      </p:cBhvr>
                                      <p:to>
                                        <a:srgbClr val="5DD3FF"/>
                                      </p:to>
                                    </p:animClr>
                                    <p:set>
                                      <p:cBhvr>
                                        <p:cTn id="122" dur="2000" fill="hold"/>
                                        <p:tgtEl>
                                          <p:spTgt spid="33"/>
                                        </p:tgtEl>
                                        <p:attrNameLst>
                                          <p:attrName>fill.type</p:attrName>
                                        </p:attrNameLst>
                                      </p:cBhvr>
                                      <p:to>
                                        <p:strVal val="solid"/>
                                      </p:to>
                                    </p:set>
                                    <p:set>
                                      <p:cBhvr>
                                        <p:cTn id="123" dur="2000" fill="hold"/>
                                        <p:tgtEl>
                                          <p:spTgt spid="33"/>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2000" fill="hold"/>
                                        <p:tgtEl>
                                          <p:spTgt spid="35"/>
                                        </p:tgtEl>
                                        <p:attrNameLst>
                                          <p:attrName>fillcolor</p:attrName>
                                        </p:attrNameLst>
                                      </p:cBhvr>
                                      <p:to>
                                        <a:srgbClr val="FF0000"/>
                                      </p:to>
                                    </p:animClr>
                                    <p:set>
                                      <p:cBhvr>
                                        <p:cTn id="126" dur="2000" fill="hold"/>
                                        <p:tgtEl>
                                          <p:spTgt spid="35"/>
                                        </p:tgtEl>
                                        <p:attrNameLst>
                                          <p:attrName>fill.type</p:attrName>
                                        </p:attrNameLst>
                                      </p:cBhvr>
                                      <p:to>
                                        <p:strVal val="solid"/>
                                      </p:to>
                                    </p:set>
                                    <p:set>
                                      <p:cBhvr>
                                        <p:cTn id="127" dur="2000" fill="hold"/>
                                        <p:tgtEl>
                                          <p:spTgt spid="35"/>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31" grpId="0"/>
      <p:bldP spid="32" grpId="0" animBg="1"/>
      <p:bldP spid="33" grpId="0" animBg="1"/>
      <p:bldP spid="34" grpId="0" animBg="1"/>
      <p:bldP spid="35" grpId="0" animBg="1"/>
      <p:bldP spid="37" grpId="0"/>
      <p:bldP spid="40" grpId="0"/>
      <p:bldP spid="43" grpId="0" animBg="1"/>
      <p:bldP spid="44" grpId="0" animBg="1"/>
      <p:bldP spid="45" grpId="0" animBg="1"/>
      <p:bldP spid="42" grpId="0"/>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f942a9486ec68153575dc78a42d480b.png"/>
          <p:cNvPicPr>
            <a:picLocks noChangeAspect="1"/>
          </p:cNvPicPr>
          <p:nvPr/>
        </p:nvPicPr>
        <p:blipFill>
          <a:blip r:embed="rId4" cstate="print"/>
          <a:stretch>
            <a:fillRect/>
          </a:stretch>
        </p:blipFill>
        <p:spPr>
          <a:xfrm>
            <a:off x="-811335" y="3523173"/>
            <a:ext cx="3107094" cy="28194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4123535" y="5553401"/>
            <a:ext cx="1536048" cy="1658932"/>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6409535" y="5603667"/>
            <a:ext cx="1536048" cy="1550960"/>
          </a:xfrm>
          <a:prstGeom prst="rect">
            <a:avLst/>
          </a:prstGeom>
        </p:spPr>
      </p:pic>
      <p:pic>
        <p:nvPicPr>
          <p:cNvPr id="5" name="Picture 4" descr="e324d9d037662d64fc16b51b9bfbdbac.png"/>
          <p:cNvPicPr>
            <a:picLocks noChangeAspect="1"/>
          </p:cNvPicPr>
          <p:nvPr/>
        </p:nvPicPr>
        <p:blipFill>
          <a:blip r:embed="rId7" cstate="print"/>
          <a:stretch>
            <a:fillRect/>
          </a:stretch>
        </p:blipFill>
        <p:spPr>
          <a:xfrm>
            <a:off x="8771754" y="5661563"/>
            <a:ext cx="1460429" cy="1474607"/>
          </a:xfrm>
          <a:prstGeom prst="rect">
            <a:avLst/>
          </a:prstGeom>
        </p:spPr>
      </p:pic>
      <p:pic>
        <p:nvPicPr>
          <p:cNvPr id="6" name="Picture 5" descr="e324d9d037662d64fc16b51b9bfbdbac.png"/>
          <p:cNvPicPr>
            <a:picLocks noChangeAspect="1"/>
          </p:cNvPicPr>
          <p:nvPr/>
        </p:nvPicPr>
        <p:blipFill>
          <a:blip r:embed="rId6" cstate="print"/>
          <a:stretch>
            <a:fillRect/>
          </a:stretch>
        </p:blipFill>
        <p:spPr>
          <a:xfrm>
            <a:off x="1837535" y="5603667"/>
            <a:ext cx="1536048" cy="155096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8893991" y="5265461"/>
            <a:ext cx="1413164" cy="1413164"/>
          </a:xfrm>
          <a:prstGeom prst="rect">
            <a:avLst/>
          </a:prstGeom>
        </p:spPr>
      </p:pic>
      <p:sp>
        <p:nvSpPr>
          <p:cNvPr id="9" name="TextBox 8"/>
          <p:cNvSpPr txBox="1"/>
          <p:nvPr/>
        </p:nvSpPr>
        <p:spPr>
          <a:xfrm>
            <a:off x="9130621" y="5684061"/>
            <a:ext cx="798511"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D</a:t>
            </a:r>
          </a:p>
        </p:txBody>
      </p:sp>
      <p:sp>
        <p:nvSpPr>
          <p:cNvPr id="10" name="Rectangle 9"/>
          <p:cNvSpPr/>
          <p:nvPr/>
        </p:nvSpPr>
        <p:spPr>
          <a:xfrm>
            <a:off x="6353486" y="2825929"/>
            <a:ext cx="5081009" cy="995347"/>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a:endParaRPr lang="en-US" sz="3600" dirty="0">
              <a:solidFill>
                <a:schemeClr val="tx1"/>
              </a:solidFill>
              <a:latin typeface="UTM Avo" panose="02040603050506020204" pitchFamily="18" charset="0"/>
              <a:cs typeface="Times New Roman" panose="02020603050405020304" pitchFamily="18" charset="0"/>
            </a:endParaRPr>
          </a:p>
          <a:p>
            <a:pPr lvl="0" algn="ctr"/>
            <a:r>
              <a:rPr lang="en-US" sz="3600" dirty="0" smtClean="0">
                <a:solidFill>
                  <a:schemeClr val="tx1"/>
                </a:solidFill>
                <a:latin typeface="UTM Avo" panose="02040603050506020204" pitchFamily="18" charset="0"/>
                <a:cs typeface="Times New Roman" panose="02020603050405020304" pitchFamily="18" charset="0"/>
              </a:rPr>
              <a:t>D</a:t>
            </a:r>
            <a:r>
              <a:rPr lang="en-US" sz="3600" dirty="0">
                <a:solidFill>
                  <a:schemeClr val="tx1"/>
                </a:solidFill>
                <a:latin typeface="UTM Avo" panose="02040603050506020204" pitchFamily="18" charset="0"/>
                <a:cs typeface="Times New Roman" panose="02020603050405020304" pitchFamily="18" charset="0"/>
              </a:rPr>
              <a:t>.</a:t>
            </a:r>
            <a:r>
              <a:rPr lang="en-US" sz="3600" dirty="0" smtClean="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Nụ</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cười</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a:t>
            </a:r>
            <a:endParaRPr lang="vi-VN" sz="3600" dirty="0">
              <a:solidFill>
                <a:srgbClr val="000000"/>
              </a:solidFill>
              <a:latin typeface="UTM Avo" panose="02040603050506020204" pitchFamily="18"/>
              <a:ea typeface="Times New Roman" panose="02020603050405020304" pitchFamily="18" charset="0"/>
              <a:cs typeface="Arial" panose="020B0604020202020204" pitchFamily="34" charset="0"/>
            </a:endParaRPr>
          </a:p>
          <a:p>
            <a:pPr algn="ctr"/>
            <a:endParaRPr lang="en-US" sz="3200" dirty="0">
              <a:solidFill>
                <a:schemeClr val="tx1"/>
              </a:solidFill>
              <a:latin typeface="UTM Avo" panose="02040603050506020204" pitchFamily="18" charset="0"/>
              <a:cs typeface="Times New Roman" panose="02020603050405020304" pitchFamily="18" charset="0"/>
            </a:endParaRPr>
          </a:p>
        </p:txBody>
      </p:sp>
      <p:sp>
        <p:nvSpPr>
          <p:cNvPr id="11" name="Rectangle 10"/>
          <p:cNvSpPr/>
          <p:nvPr/>
        </p:nvSpPr>
        <p:spPr>
          <a:xfrm>
            <a:off x="6353504" y="1714189"/>
            <a:ext cx="5081009" cy="995347"/>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defTabSz="495330">
              <a:defRPr/>
            </a:pPr>
            <a:r>
              <a:rPr lang="en-US" sz="3600" dirty="0" smtClean="0">
                <a:solidFill>
                  <a:schemeClr val="tx1"/>
                </a:solidFill>
                <a:latin typeface="UTM Avo" panose="02040603050506020204" pitchFamily="18" charset="0"/>
                <a:cs typeface="Times New Roman" panose="02020603050405020304" pitchFamily="18" charset="0"/>
              </a:rPr>
              <a:t>B</a:t>
            </a:r>
            <a:r>
              <a:rPr lang="en-US" sz="3600" dirty="0">
                <a:solidFill>
                  <a:schemeClr val="tx1"/>
                </a:solidFill>
                <a:latin typeface="UTM Avo" panose="02040603050506020204" pitchFamily="18" charset="0"/>
                <a:cs typeface="Times New Roman" panose="02020603050405020304" pitchFamily="18" charset="0"/>
              </a:rPr>
              <a:t>.</a:t>
            </a:r>
            <a:r>
              <a:rPr lang="en-US" sz="3600" dirty="0" smtClean="0">
                <a:solidFill>
                  <a:schemeClr val="tx1"/>
                </a:solidFill>
                <a:latin typeface="UTM Avo" panose="02040603050506020204" pitchFamily="18" charset="0"/>
                <a:cs typeface="Times New Roman" panose="02020603050405020304" pitchFamily="18" charset="0"/>
              </a:rPr>
              <a:t> </a:t>
            </a:r>
            <a:r>
              <a:rPr lang="en-US" sz="3600" dirty="0" smtClean="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Cái</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ngoan</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a:t>
            </a:r>
            <a:endParaRPr lang="vi-VN" sz="3600" dirty="0">
              <a:solidFill>
                <a:srgbClr val="000000"/>
              </a:solidFill>
              <a:latin typeface="UTM Avo" panose="02040603050506020204" pitchFamily="18"/>
              <a:ea typeface="Times New Roman" panose="02020603050405020304" pitchFamily="18" charset="0"/>
              <a:cs typeface="Arial" panose="020B0604020202020204" pitchFamily="34" charset="0"/>
            </a:endParaRPr>
          </a:p>
        </p:txBody>
      </p:sp>
      <p:sp>
        <p:nvSpPr>
          <p:cNvPr id="12" name="Rectangle 11"/>
          <p:cNvSpPr/>
          <p:nvPr/>
        </p:nvSpPr>
        <p:spPr>
          <a:xfrm>
            <a:off x="599279" y="2810526"/>
            <a:ext cx="5060304" cy="101075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C.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Cái</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tay</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sạch</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sẽ</a:t>
            </a:r>
            <a:endParaRPr lang="en-US" sz="3600" dirty="0">
              <a:solidFill>
                <a:schemeClr val="tx1"/>
              </a:solidFill>
              <a:latin typeface="UTM Avo" panose="02040603050506020204" pitchFamily="18" charset="0"/>
              <a:cs typeface="Times New Roman" panose="02020603050405020304" pitchFamily="18" charset="0"/>
            </a:endParaRPr>
          </a:p>
        </p:txBody>
      </p:sp>
      <p:sp>
        <p:nvSpPr>
          <p:cNvPr id="13" name="Rectangle 12"/>
          <p:cNvSpPr/>
          <p:nvPr/>
        </p:nvSpPr>
        <p:spPr>
          <a:xfrm>
            <a:off x="599280" y="1738225"/>
            <a:ext cx="5081009" cy="9738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lgn="ctr" defTabSz="495330">
              <a:defRPr/>
            </a:pP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A.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Khăn</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quàng</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endParaRPr lang="vi-VN" sz="3600" dirty="0">
              <a:solidFill>
                <a:srgbClr val="000000"/>
              </a:solidFill>
              <a:latin typeface="UTM Avo" panose="02040603050506020204" pitchFamily="18"/>
              <a:ea typeface="Times New Roman" panose="02020603050405020304" pitchFamily="18" charset="0"/>
              <a:cs typeface="Arial" panose="020B0604020202020204" pitchFamily="34" charset="0"/>
            </a:endParaRPr>
          </a:p>
        </p:txBody>
      </p:sp>
      <p:pic>
        <p:nvPicPr>
          <p:cNvPr id="14" name="Picture 13" descr="e86f050d219b5585368f7ef298c00175.png"/>
          <p:cNvPicPr>
            <a:picLocks noChangeAspect="1"/>
          </p:cNvPicPr>
          <p:nvPr/>
        </p:nvPicPr>
        <p:blipFill>
          <a:blip r:embed="rId9" cstate="print"/>
          <a:stretch>
            <a:fillRect/>
          </a:stretch>
        </p:blipFill>
        <p:spPr>
          <a:xfrm>
            <a:off x="1784936" y="5157911"/>
            <a:ext cx="1597490" cy="1536048"/>
          </a:xfrm>
          <a:prstGeom prst="rect">
            <a:avLst/>
          </a:prstGeom>
        </p:spPr>
      </p:pic>
      <p:sp>
        <p:nvSpPr>
          <p:cNvPr id="15" name="TextBox 14"/>
          <p:cNvSpPr txBox="1"/>
          <p:nvPr/>
        </p:nvSpPr>
        <p:spPr>
          <a:xfrm>
            <a:off x="2182713" y="5581702"/>
            <a:ext cx="715617"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A</a:t>
            </a:r>
          </a:p>
        </p:txBody>
      </p:sp>
      <p:pic>
        <p:nvPicPr>
          <p:cNvPr id="16" name="Picture 15" descr="ca.png"/>
          <p:cNvPicPr>
            <a:picLocks noChangeAspect="1"/>
          </p:cNvPicPr>
          <p:nvPr/>
        </p:nvPicPr>
        <p:blipFill>
          <a:blip r:embed="rId10" cstate="print"/>
          <a:stretch>
            <a:fillRect/>
          </a:stretch>
        </p:blipFill>
        <p:spPr>
          <a:xfrm>
            <a:off x="4649802" y="5909685"/>
            <a:ext cx="430093" cy="381932"/>
          </a:xfrm>
          <a:prstGeom prst="rect">
            <a:avLst/>
          </a:prstGeom>
        </p:spPr>
      </p:pic>
      <p:pic>
        <p:nvPicPr>
          <p:cNvPr id="17" name="Picture 16" descr="e86f050d219b5585368f7ef298c00175.png"/>
          <p:cNvPicPr>
            <a:picLocks noChangeAspect="1"/>
          </p:cNvPicPr>
          <p:nvPr/>
        </p:nvPicPr>
        <p:blipFill>
          <a:blip r:embed="rId11" cstate="print"/>
          <a:stretch>
            <a:fillRect/>
          </a:stretch>
        </p:blipFill>
        <p:spPr>
          <a:xfrm>
            <a:off x="6605009" y="5219560"/>
            <a:ext cx="1351722" cy="1413164"/>
          </a:xfrm>
          <a:prstGeom prst="rect">
            <a:avLst/>
          </a:prstGeom>
        </p:spPr>
      </p:pic>
      <p:sp>
        <p:nvSpPr>
          <p:cNvPr id="18" name="TextBox 17"/>
          <p:cNvSpPr txBox="1"/>
          <p:nvPr/>
        </p:nvSpPr>
        <p:spPr>
          <a:xfrm>
            <a:off x="6822232" y="5614939"/>
            <a:ext cx="686277"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C</a:t>
            </a:r>
          </a:p>
        </p:txBody>
      </p:sp>
      <p:pic>
        <p:nvPicPr>
          <p:cNvPr id="19" name="Picture 18" descr="e86f050d219b5585368f7ef298c00175.png"/>
          <p:cNvPicPr>
            <a:picLocks noChangeAspect="1"/>
          </p:cNvPicPr>
          <p:nvPr/>
        </p:nvPicPr>
        <p:blipFill>
          <a:blip r:embed="rId12" cstate="print"/>
          <a:stretch>
            <a:fillRect/>
          </a:stretch>
        </p:blipFill>
        <p:spPr>
          <a:xfrm>
            <a:off x="4225714" y="5250074"/>
            <a:ext cx="1413164" cy="1351722"/>
          </a:xfrm>
          <a:prstGeom prst="rect">
            <a:avLst/>
          </a:prstGeom>
        </p:spPr>
      </p:pic>
      <p:sp>
        <p:nvSpPr>
          <p:cNvPr id="20" name="TextBox 19"/>
          <p:cNvSpPr txBox="1"/>
          <p:nvPr/>
        </p:nvSpPr>
        <p:spPr>
          <a:xfrm>
            <a:off x="4480237" y="5595129"/>
            <a:ext cx="769221"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B</a:t>
            </a:r>
          </a:p>
        </p:txBody>
      </p:sp>
      <p:sp>
        <p:nvSpPr>
          <p:cNvPr id="21" name="Rectangle 20"/>
          <p:cNvSpPr/>
          <p:nvPr/>
        </p:nvSpPr>
        <p:spPr>
          <a:xfrm>
            <a:off x="2085032" y="5672381"/>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Times New Roman" pitchFamily="18" charset="0"/>
                <a:cs typeface="Times New Roman" pitchFamily="18" charset="0"/>
              </a:rPr>
              <a:t>Sai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rồi</a:t>
            </a:r>
            <a:endParaRPr lang="en-US" sz="1600" dirty="0">
              <a:latin typeface="Times New Roman" pitchFamily="18" charset="0"/>
              <a:cs typeface="Times New Roman" pitchFamily="18" charset="0"/>
            </a:endParaRPr>
          </a:p>
        </p:txBody>
      </p:sp>
      <p:sp>
        <p:nvSpPr>
          <p:cNvPr id="22" name="Rectangle 21"/>
          <p:cNvSpPr/>
          <p:nvPr/>
        </p:nvSpPr>
        <p:spPr>
          <a:xfrm>
            <a:off x="9034591" y="563350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Times New Roman" pitchFamily="18" charset="0"/>
                <a:cs typeface="Times New Roman" pitchFamily="18" charset="0"/>
              </a:rPr>
              <a:t>Sai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rồi</a:t>
            </a:r>
            <a:endParaRPr lang="en-US" sz="1600" dirty="0">
              <a:latin typeface="Times New Roman" pitchFamily="18" charset="0"/>
              <a:cs typeface="Times New Roman" pitchFamily="18" charset="0"/>
            </a:endParaRPr>
          </a:p>
        </p:txBody>
      </p:sp>
      <p:sp>
        <p:nvSpPr>
          <p:cNvPr id="23" name="Rectangle 22"/>
          <p:cNvSpPr/>
          <p:nvPr/>
        </p:nvSpPr>
        <p:spPr>
          <a:xfrm>
            <a:off x="6759076" y="5530037"/>
            <a:ext cx="837000"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Times New Roman" pitchFamily="18" charset="0"/>
                <a:cs typeface="Times New Roman" pitchFamily="18" charset="0"/>
              </a:rPr>
              <a:t>Sai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rồi</a:t>
            </a:r>
            <a:endParaRPr lang="en-US" sz="1600" dirty="0">
              <a:latin typeface="Times New Roman" pitchFamily="18" charset="0"/>
              <a:cs typeface="Times New Roman" pitchFamily="18" charset="0"/>
            </a:endParaRPr>
          </a:p>
        </p:txBody>
      </p:sp>
      <p:pic>
        <p:nvPicPr>
          <p:cNvPr id="24" name="Picture 23" descr="4f942a9486ec68153575dc78a42d480b.png"/>
          <p:cNvPicPr>
            <a:picLocks noChangeAspect="1"/>
          </p:cNvPicPr>
          <p:nvPr/>
        </p:nvPicPr>
        <p:blipFill>
          <a:blip r:embed="rId4" cstate="print"/>
          <a:stretch>
            <a:fillRect/>
          </a:stretch>
        </p:blipFill>
        <p:spPr>
          <a:xfrm>
            <a:off x="4350112" y="3552520"/>
            <a:ext cx="3107094" cy="2819400"/>
          </a:xfrm>
          <a:prstGeom prst="rect">
            <a:avLst/>
          </a:prstGeom>
        </p:spPr>
      </p:pic>
      <p:sp>
        <p:nvSpPr>
          <p:cNvPr id="25" name="Rounded Rectangle 24"/>
          <p:cNvSpPr/>
          <p:nvPr/>
        </p:nvSpPr>
        <p:spPr>
          <a:xfrm>
            <a:off x="11091598"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8D6FE4EB-7B47-4535-B090-D1EE08795503}"/>
              </a:ext>
            </a:extLst>
          </p:cNvPr>
          <p:cNvSpPr/>
          <p:nvPr/>
        </p:nvSpPr>
        <p:spPr>
          <a:xfrm>
            <a:off x="351966" y="184857"/>
            <a:ext cx="11488068" cy="143479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defTabSz="495330">
              <a:defRPr/>
            </a:pPr>
            <a:r>
              <a:rPr lang="en-US" sz="3600" b="1" dirty="0" err="1">
                <a:solidFill>
                  <a:srgbClr val="000000"/>
                </a:solidFill>
                <a:latin typeface="UTM Avo" panose="02040603050506020204" pitchFamily="18"/>
                <a:ea typeface="Times New Roman" panose="02020603050405020304" pitchFamily="18" charset="0"/>
                <a:cs typeface="Arial" panose="020B0604020202020204" pitchFamily="34" charset="0"/>
              </a:rPr>
              <a:t>Câu</a:t>
            </a:r>
            <a:r>
              <a:rPr lang="en-US" sz="3600" b="1" dirty="0">
                <a:solidFill>
                  <a:srgbClr val="000000"/>
                </a:solidFill>
                <a:latin typeface="UTM Avo" panose="02040603050506020204" pitchFamily="18"/>
                <a:ea typeface="Times New Roman" panose="02020603050405020304" pitchFamily="18" charset="0"/>
                <a:cs typeface="Arial" panose="020B0604020202020204" pitchFamily="34" charset="0"/>
              </a:rPr>
              <a:t> 2: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Chị</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còn</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để</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lại</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cho</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em</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điều</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gì</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tốt</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 </a:t>
            </a:r>
            <a:r>
              <a:rPr lang="en-US" sz="3600" dirty="0" err="1">
                <a:solidFill>
                  <a:srgbClr val="000000"/>
                </a:solidFill>
                <a:latin typeface="UTM Avo" panose="02040603050506020204" pitchFamily="18"/>
                <a:ea typeface="Times New Roman" panose="02020603050405020304" pitchFamily="18" charset="0"/>
                <a:cs typeface="Arial" panose="020B0604020202020204" pitchFamily="34" charset="0"/>
              </a:rPr>
              <a:t>đẹp</a:t>
            </a:r>
            <a:r>
              <a:rPr lang="en-US" sz="3600" dirty="0">
                <a:solidFill>
                  <a:srgbClr val="000000"/>
                </a:solidFill>
                <a:latin typeface="UTM Avo" panose="02040603050506020204" pitchFamily="18"/>
                <a:ea typeface="Times New Roman" panose="02020603050405020304" pitchFamily="18" charset="0"/>
                <a:cs typeface="Arial" panose="020B0604020202020204" pitchFamily="34" charset="0"/>
              </a:rPr>
              <a:t>?</a:t>
            </a:r>
            <a:endParaRPr lang="vi-VN" sz="3600" b="1" dirty="0">
              <a:solidFill>
                <a:srgbClr val="000000"/>
              </a:solidFill>
              <a:latin typeface="UTM Avo" panose="02040603050506020204" pitchFamily="18"/>
              <a:ea typeface="Times New Roman" panose="02020603050405020304" pitchFamily="18" charset="0"/>
              <a:cs typeface="Arial" panose="020B0604020202020204" pitchFamily="34" charset="0"/>
            </a:endParaRPr>
          </a:p>
          <a:p>
            <a:pPr algn="ctr"/>
            <a:r>
              <a:rPr lang="en-US" sz="3600" dirty="0" err="1" smtClean="0">
                <a:solidFill>
                  <a:schemeClr val="tx1"/>
                </a:solidFill>
                <a:latin typeface="UTM Avo"/>
                <a:cs typeface="Times New Roman" panose="02020603050405020304" pitchFamily="18" charset="0"/>
              </a:rPr>
              <a:t>Chọn</a:t>
            </a:r>
            <a:r>
              <a:rPr lang="en-US" sz="3600" dirty="0" smtClean="0">
                <a:solidFill>
                  <a:schemeClr val="tx1"/>
                </a:solidFill>
                <a:latin typeface="UTM Avo"/>
                <a:cs typeface="Times New Roman" panose="02020603050405020304" pitchFamily="18" charset="0"/>
              </a:rPr>
              <a:t> </a:t>
            </a:r>
            <a:r>
              <a:rPr lang="en-US" sz="3600" dirty="0">
                <a:solidFill>
                  <a:schemeClr val="tx1"/>
                </a:solidFill>
                <a:latin typeface="UTM Avo"/>
                <a:cs typeface="Times New Roman" panose="02020603050405020304" pitchFamily="18" charset="0"/>
              </a:rPr>
              <a:t>ý </a:t>
            </a:r>
            <a:r>
              <a:rPr lang="en-US" sz="3600" dirty="0" err="1">
                <a:solidFill>
                  <a:schemeClr val="tx1"/>
                </a:solidFill>
                <a:latin typeface="UTM Avo"/>
                <a:cs typeface="Times New Roman" panose="02020603050405020304" pitchFamily="18" charset="0"/>
              </a:rPr>
              <a:t>đúng</a:t>
            </a:r>
            <a:r>
              <a:rPr lang="en-US" sz="3600" dirty="0">
                <a:solidFill>
                  <a:schemeClr val="tx1"/>
                </a:solidFill>
                <a:latin typeface="UTM Avo"/>
                <a:cs typeface="Times New Roman" panose="02020603050405020304" pitchFamily="18" charset="0"/>
              </a:rPr>
              <a:t>:</a:t>
            </a:r>
          </a:p>
        </p:txBody>
      </p:sp>
      <p:pic>
        <p:nvPicPr>
          <p:cNvPr id="28" name="Picture 27">
            <a:extLst>
              <a:ext uri="{FF2B5EF4-FFF2-40B4-BE49-F238E27FC236}">
                <a16:creationId xmlns:a16="http://schemas.microsoft.com/office/drawing/2014/main" xmlns="" id="{04BA707D-8772-496A-B337-C9CD970AFFB5}"/>
              </a:ext>
            </a:extLst>
          </p:cNvPr>
          <p:cNvPicPr>
            <a:picLocks noChangeAspect="1"/>
          </p:cNvPicPr>
          <p:nvPr/>
        </p:nvPicPr>
        <p:blipFill>
          <a:blip r:embed="rId13"/>
          <a:stretch>
            <a:fillRect/>
          </a:stretch>
        </p:blipFill>
        <p:spPr>
          <a:xfrm>
            <a:off x="794" y="29066"/>
            <a:ext cx="1194619" cy="590366"/>
          </a:xfrm>
          <a:prstGeom prst="rect">
            <a:avLst/>
          </a:prstGeom>
        </p:spPr>
      </p:pic>
    </p:spTree>
    <p:extLst>
      <p:ext uri="{BB962C8B-B14F-4D97-AF65-F5344CB8AC3E}">
        <p14:creationId xmlns:p14="http://schemas.microsoft.com/office/powerpoint/2010/main" val="3336369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8969E-6 -2.96296E-6 L 0.42584 0.00417 " pathEditMode="relative" rAng="0" ptsTypes="AA">
                                      <p:cBhvr>
                                        <p:cTn id="6" dur="2000" fill="hold"/>
                                        <p:tgtEl>
                                          <p:spTgt spid="2"/>
                                        </p:tgtEl>
                                        <p:attrNameLst>
                                          <p:attrName>ppt_x</p:attrName>
                                          <p:attrName>ppt_y</p:attrName>
                                        </p:attrNameLst>
                                      </p:cBhvr>
                                      <p:rCtr x="21253" y="46"/>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20"/>
                                        </p:tgtEl>
                                      </p:cBhvr>
                                    </p:animEffect>
                                    <p:anim calcmode="lin" valueType="num">
                                      <p:cBhvr>
                                        <p:cTn id="37" dur="1000"/>
                                        <p:tgtEl>
                                          <p:spTgt spid="20"/>
                                        </p:tgtEl>
                                        <p:attrNameLst>
                                          <p:attrName>ppt_x</p:attrName>
                                        </p:attrNameLst>
                                      </p:cBhvr>
                                      <p:tavLst>
                                        <p:tav tm="0">
                                          <p:val>
                                            <p:strVal val="ppt_x"/>
                                          </p:val>
                                        </p:tav>
                                        <p:tav tm="100000">
                                          <p:val>
                                            <p:strVal val="ppt_x"/>
                                          </p:val>
                                        </p:tav>
                                      </p:tavLst>
                                    </p:anim>
                                    <p:anim calcmode="lin" valueType="num">
                                      <p:cBhvr>
                                        <p:cTn id="38" dur="1000"/>
                                        <p:tgtEl>
                                          <p:spTgt spid="20"/>
                                        </p:tgtEl>
                                        <p:attrNameLst>
                                          <p:attrName>ppt_y</p:attrName>
                                        </p:attrNameLst>
                                      </p:cBhvr>
                                      <p:tavLst>
                                        <p:tav tm="0">
                                          <p:val>
                                            <p:strVal val="ppt_y"/>
                                          </p:val>
                                        </p:tav>
                                        <p:tav tm="100000">
                                          <p:val>
                                            <p:strVal val="ppt_y-.1"/>
                                          </p:val>
                                        </p:tav>
                                      </p:tavLst>
                                    </p:anim>
                                    <p:set>
                                      <p:cBhvr>
                                        <p:cTn id="3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dung .wav"/>
                                        </p:tgtEl>
                                      </p:cMediaNode>
                                    </p:audio>
                                  </p:subTnLst>
                                </p:cTn>
                              </p:par>
                              <p:par>
                                <p:cTn id="40" presetID="47" presetClass="exit" presetSubtype="0" fill="hold" nodeType="withEffect">
                                  <p:stCondLst>
                                    <p:cond delay="0"/>
                                  </p:stCondLst>
                                  <p:childTnLst>
                                    <p:animEffect transition="out" filter="fade">
                                      <p:cBhvr>
                                        <p:cTn id="41" dur="1000"/>
                                        <p:tgtEl>
                                          <p:spTgt spid="19"/>
                                        </p:tgtEl>
                                      </p:cBhvr>
                                    </p:animEffect>
                                    <p:anim calcmode="lin" valueType="num">
                                      <p:cBhvr>
                                        <p:cTn id="42" dur="1000"/>
                                        <p:tgtEl>
                                          <p:spTgt spid="19"/>
                                        </p:tgtEl>
                                        <p:attrNameLst>
                                          <p:attrName>ppt_x</p:attrName>
                                        </p:attrNameLst>
                                      </p:cBhvr>
                                      <p:tavLst>
                                        <p:tav tm="0">
                                          <p:val>
                                            <p:strVal val="ppt_x"/>
                                          </p:val>
                                        </p:tav>
                                        <p:tav tm="100000">
                                          <p:val>
                                            <p:strVal val="ppt_x"/>
                                          </p:val>
                                        </p:tav>
                                      </p:tavLst>
                                    </p:anim>
                                    <p:anim calcmode="lin" valueType="num">
                                      <p:cBhvr>
                                        <p:cTn id="43" dur="1000"/>
                                        <p:tgtEl>
                                          <p:spTgt spid="19"/>
                                        </p:tgtEl>
                                        <p:attrNameLst>
                                          <p:attrName>ppt_y</p:attrName>
                                        </p:attrNameLst>
                                      </p:cBhvr>
                                      <p:tavLst>
                                        <p:tav tm="0">
                                          <p:val>
                                            <p:strVal val="ppt_y"/>
                                          </p:val>
                                        </p:tav>
                                        <p:tav tm="100000">
                                          <p:val>
                                            <p:strVal val="ppt_y-.1"/>
                                          </p:val>
                                        </p:tav>
                                      </p:tavLst>
                                    </p:anim>
                                    <p:set>
                                      <p:cBhvr>
                                        <p:cTn id="44" dur="1" fill="hold">
                                          <p:stCondLst>
                                            <p:cond delay="999"/>
                                          </p:stCondLst>
                                        </p:cTn>
                                        <p:tgtEl>
                                          <p:spTgt spid="19"/>
                                        </p:tgtEl>
                                        <p:attrNameLst>
                                          <p:attrName>style.visibility</p:attrName>
                                        </p:attrNameLst>
                                      </p:cBhvr>
                                      <p:to>
                                        <p:strVal val="hidden"/>
                                      </p:to>
                                    </p:set>
                                  </p:childTnLst>
                                </p:cTn>
                              </p:par>
                            </p:childTnLst>
                          </p:cTn>
                        </p:par>
                        <p:par>
                          <p:cTn id="45" fill="hold">
                            <p:stCondLst>
                              <p:cond delay="1000"/>
                            </p:stCondLst>
                            <p:childTnLst>
                              <p:par>
                                <p:cTn id="46" presetID="0" presetClass="path" presetSubtype="0" accel="50000" decel="50000" fill="hold" nodeType="afterEffect">
                                  <p:stCondLst>
                                    <p:cond delay="0"/>
                                  </p:stCondLst>
                                  <p:childTnLst>
                                    <p:animMotion origin="layout" path="M -6.25081E-8 -3.33333E-6 C 0.05105 0.00417 0.1021 0.00834 0.14221 -0.01875 C 0.18232 -0.04583 0.22477 -0.11944 0.24066 -0.1625 C 0.25641 -0.20555 0.25837 -0.26365 0.23753 -0.27708 C 0.21669 -0.29051 0.13752 -0.25555 0.11564 -0.24375 C 0.09376 -0.23194 0.10001 -0.21921 0.10626 -0.20625 " pathEditMode="relative" rAng="0" ptsTypes="AAAAAA">
                                      <p:cBhvr>
                                        <p:cTn id="47" dur="2000" fill="hold"/>
                                        <p:tgtEl>
                                          <p:spTgt spid="16"/>
                                        </p:tgtEl>
                                        <p:attrNameLst>
                                          <p:attrName>ppt_x</p:attrName>
                                          <p:attrName>ppt_y</p:attrName>
                                        </p:attrNameLst>
                                      </p:cBhvr>
                                      <p:rCtr x="12632" y="-13866"/>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16"/>
                                        </p:tgtEl>
                                      </p:cBhvr>
                                    </p:animEffect>
                                    <p:anim calcmode="lin" valueType="num">
                                      <p:cBhvr>
                                        <p:cTn id="51" dur="2000"/>
                                        <p:tgtEl>
                                          <p:spTgt spid="16"/>
                                        </p:tgtEl>
                                        <p:attrNameLst>
                                          <p:attrName>ppt_x</p:attrName>
                                        </p:attrNameLst>
                                      </p:cBhvr>
                                      <p:tavLst>
                                        <p:tav tm="0">
                                          <p:val>
                                            <p:strVal val="ppt_x"/>
                                          </p:val>
                                        </p:tav>
                                        <p:tav tm="100000">
                                          <p:val>
                                            <p:strVal val="ppt_x"/>
                                          </p:val>
                                        </p:tav>
                                      </p:tavLst>
                                    </p:anim>
                                    <p:anim calcmode="lin" valueType="num">
                                      <p:cBhvr>
                                        <p:cTn id="52" dur="2000"/>
                                        <p:tgtEl>
                                          <p:spTgt spid="16"/>
                                        </p:tgtEl>
                                        <p:attrNameLst>
                                          <p:attrName>ppt_y</p:attrName>
                                        </p:attrNameLst>
                                      </p:cBhvr>
                                      <p:tavLst>
                                        <p:tav tm="0">
                                          <p:val>
                                            <p:strVal val="ppt_y"/>
                                          </p:val>
                                        </p:tav>
                                        <p:tav tm="100000">
                                          <p:val>
                                            <p:strVal val="ppt_y-.1"/>
                                          </p:val>
                                        </p:tav>
                                      </p:tavLst>
                                    </p:anim>
                                    <p:set>
                                      <p:cBhvr>
                                        <p:cTn id="53" dur="1" fill="hold">
                                          <p:stCondLst>
                                            <p:cond delay="1999"/>
                                          </p:stCondLst>
                                        </p:cTn>
                                        <p:tgtEl>
                                          <p:spTgt spid="16"/>
                                        </p:tgtEl>
                                        <p:attrNameLst>
                                          <p:attrName>style.visibility</p:attrName>
                                        </p:attrNameLst>
                                      </p:cBhvr>
                                      <p:to>
                                        <p:strVal val="hidden"/>
                                      </p:to>
                                    </p:set>
                                  </p:childTnLst>
                                </p:cTn>
                              </p:par>
                              <p:par>
                                <p:cTn id="54" presetID="1" presetClass="emph" presetSubtype="2" fill="hold" nodeType="withEffect">
                                  <p:stCondLst>
                                    <p:cond delay="0"/>
                                  </p:stCondLst>
                                  <p:childTnLst>
                                    <p:animClr clrSpc="rgb" dir="cw">
                                      <p:cBhvr>
                                        <p:cTn id="55" dur="2000" fill="hold"/>
                                        <p:tgtEl>
                                          <p:spTgt spid="11"/>
                                        </p:tgtEl>
                                        <p:attrNameLst>
                                          <p:attrName>fillcolor</p:attrName>
                                        </p:attrNameLst>
                                      </p:cBhvr>
                                      <p:to>
                                        <a:srgbClr val="5DD3FF"/>
                                      </p:to>
                                    </p:animClr>
                                    <p:set>
                                      <p:cBhvr>
                                        <p:cTn id="56" dur="2000" fill="hold"/>
                                        <p:tgtEl>
                                          <p:spTgt spid="11"/>
                                        </p:tgtEl>
                                        <p:attrNameLst>
                                          <p:attrName>fill.type</p:attrName>
                                        </p:attrNameLst>
                                      </p:cBhvr>
                                      <p:to>
                                        <p:strVal val="solid"/>
                                      </p:to>
                                    </p:set>
                                    <p:set>
                                      <p:cBhvr>
                                        <p:cTn id="57" dur="2000" fill="hold"/>
                                        <p:tgtEl>
                                          <p:spTgt spid="11"/>
                                        </p:tgtEl>
                                        <p:attrNameLst>
                                          <p:attrName>fill.on</p:attrName>
                                        </p:attrNameLst>
                                      </p:cBhvr>
                                      <p:to>
                                        <p:strVal val="true"/>
                                      </p:to>
                                    </p:set>
                                  </p:childTnLst>
                                </p:cTn>
                              </p:par>
                            </p:childTnLst>
                          </p:cTn>
                        </p:par>
                        <p:par>
                          <p:cTn id="58" fill="hold">
                            <p:stCondLst>
                              <p:cond delay="5000"/>
                            </p:stCondLst>
                            <p:childTnLst>
                              <p:par>
                                <p:cTn id="59" presetID="1"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p:stCondLst>
                              <p:cond delay="5000"/>
                            </p:stCondLst>
                            <p:childTnLst>
                              <p:par>
                                <p:cTn id="62" presetID="1" presetClass="exit" presetSubtype="0" fill="hold" nodeType="afterEffect">
                                  <p:stCondLst>
                                    <p:cond delay="0"/>
                                  </p:stCondLst>
                                  <p:childTnLst>
                                    <p:set>
                                      <p:cBhvr>
                                        <p:cTn id="63" dur="1" fill="hold">
                                          <p:stCondLst>
                                            <p:cond delay="0"/>
                                          </p:stCondLst>
                                        </p:cTn>
                                        <p:tgtEl>
                                          <p:spTgt spid="2"/>
                                        </p:tgtEl>
                                        <p:attrNameLst>
                                          <p:attrName>style.visibility</p:attrName>
                                        </p:attrNameLst>
                                      </p:cBhvr>
                                      <p:to>
                                        <p:strVal val="hidden"/>
                                      </p:to>
                                    </p:set>
                                  </p:childTnLst>
                                </p:cTn>
                              </p:par>
                              <p:par>
                                <p:cTn id="64" presetID="63" presetClass="path" presetSubtype="0" accel="50000" decel="50000" fill="hold" nodeType="withEffect">
                                  <p:stCondLst>
                                    <p:cond delay="0"/>
                                  </p:stCondLst>
                                  <p:childTnLst>
                                    <p:animMotion origin="layout" path="M 0.00247 -0.00023 L 0.75556 0.00718 " pathEditMode="relative" rAng="0" ptsTypes="AA">
                                      <p:cBhvr>
                                        <p:cTn id="65" dur="4000" fill="hold"/>
                                        <p:tgtEl>
                                          <p:spTgt spid="24"/>
                                        </p:tgtEl>
                                        <p:attrNameLst>
                                          <p:attrName>ppt_x</p:attrName>
                                          <p:attrName>ppt_y</p:attrName>
                                        </p:attrNameLst>
                                      </p:cBhvr>
                                      <p:rCtr x="37648" y="370"/>
                                    </p:animMotion>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47" presetClass="exit" presetSubtype="0" fill="hold" grpId="0" nodeType="clickEffect">
                                  <p:stCondLst>
                                    <p:cond delay="0"/>
                                  </p:stCondLst>
                                  <p:childTnLst>
                                    <p:animEffect transition="out" filter="fade">
                                      <p:cBhvr>
                                        <p:cTn id="70" dur="1000"/>
                                        <p:tgtEl>
                                          <p:spTgt spid="18"/>
                                        </p:tgtEl>
                                      </p:cBhvr>
                                    </p:animEffect>
                                    <p:anim calcmode="lin" valueType="num">
                                      <p:cBhvr>
                                        <p:cTn id="71" dur="1000"/>
                                        <p:tgtEl>
                                          <p:spTgt spid="18"/>
                                        </p:tgtEl>
                                        <p:attrNameLst>
                                          <p:attrName>ppt_x</p:attrName>
                                        </p:attrNameLst>
                                      </p:cBhvr>
                                      <p:tavLst>
                                        <p:tav tm="0">
                                          <p:val>
                                            <p:strVal val="ppt_x"/>
                                          </p:val>
                                        </p:tav>
                                        <p:tav tm="100000">
                                          <p:val>
                                            <p:strVal val="ppt_x"/>
                                          </p:val>
                                        </p:tav>
                                      </p:tavLst>
                                    </p:anim>
                                    <p:anim calcmode="lin" valueType="num">
                                      <p:cBhvr>
                                        <p:cTn id="72" dur="1000"/>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par>
                                <p:cTn id="74" presetID="47" presetClass="exit" presetSubtype="0" fill="hold" nodeType="withEffect">
                                  <p:stCondLst>
                                    <p:cond delay="0"/>
                                  </p:stCondLst>
                                  <p:childTnLst>
                                    <p:animEffect transition="out" filter="fade">
                                      <p:cBhvr>
                                        <p:cTn id="75" dur="1000"/>
                                        <p:tgtEl>
                                          <p:spTgt spid="17"/>
                                        </p:tgtEl>
                                      </p:cBhvr>
                                    </p:animEffect>
                                    <p:anim calcmode="lin" valueType="num">
                                      <p:cBhvr>
                                        <p:cTn id="76" dur="1000"/>
                                        <p:tgtEl>
                                          <p:spTgt spid="17"/>
                                        </p:tgtEl>
                                        <p:attrNameLst>
                                          <p:attrName>ppt_x</p:attrName>
                                        </p:attrNameLst>
                                      </p:cBhvr>
                                      <p:tavLst>
                                        <p:tav tm="0">
                                          <p:val>
                                            <p:strVal val="ppt_x"/>
                                          </p:val>
                                        </p:tav>
                                        <p:tav tm="100000">
                                          <p:val>
                                            <p:strVal val="ppt_x"/>
                                          </p:val>
                                        </p:tav>
                                      </p:tavLst>
                                    </p:anim>
                                    <p:anim calcmode="lin" valueType="num">
                                      <p:cBhvr>
                                        <p:cTn id="77" dur="1000"/>
                                        <p:tgtEl>
                                          <p:spTgt spid="17"/>
                                        </p:tgtEl>
                                        <p:attrNameLst>
                                          <p:attrName>ppt_y</p:attrName>
                                        </p:attrNameLst>
                                      </p:cBhvr>
                                      <p:tavLst>
                                        <p:tav tm="0">
                                          <p:val>
                                            <p:strVal val="ppt_y"/>
                                          </p:val>
                                        </p:tav>
                                        <p:tav tm="100000">
                                          <p:val>
                                            <p:strVal val="ppt_y-.1"/>
                                          </p:val>
                                        </p:tav>
                                      </p:tavLst>
                                    </p:anim>
                                    <p:set>
                                      <p:cBhvr>
                                        <p:cTn id="78" dur="1" fill="hold">
                                          <p:stCondLst>
                                            <p:cond delay="999"/>
                                          </p:stCondLst>
                                        </p:cTn>
                                        <p:tgtEl>
                                          <p:spTgt spid="17"/>
                                        </p:tgtEl>
                                        <p:attrNameLst>
                                          <p:attrName>style.visibility</p:attrName>
                                        </p:attrNameLst>
                                      </p:cBhvr>
                                      <p:to>
                                        <p:strVal val="hidden"/>
                                      </p:to>
                                    </p:set>
                                  </p:childTnLst>
                                </p:cTn>
                              </p:par>
                            </p:childTnLst>
                          </p:cTn>
                        </p:par>
                        <p:par>
                          <p:cTn id="79" fill="hold">
                            <p:stCondLst>
                              <p:cond delay="1000"/>
                            </p:stCondLst>
                            <p:childTnLst>
                              <p:par>
                                <p:cTn id="80" presetID="1"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sai-1.wav"/>
                                        </p:tgtEl>
                                      </p:cMediaNode>
                                    </p:audio>
                                  </p:subTnLst>
                                </p:cTn>
                              </p:par>
                              <p:par>
                                <p:cTn id="82" presetID="1" presetClass="emph" presetSubtype="2" fill="hold" nodeType="withEffect">
                                  <p:stCondLst>
                                    <p:cond delay="0"/>
                                  </p:stCondLst>
                                  <p:childTnLst>
                                    <p:animClr clrSpc="rgb" dir="cw">
                                      <p:cBhvr>
                                        <p:cTn id="83" dur="2000" fill="hold"/>
                                        <p:tgtEl>
                                          <p:spTgt spid="11"/>
                                        </p:tgtEl>
                                        <p:attrNameLst>
                                          <p:attrName>fillcolor</p:attrName>
                                        </p:attrNameLst>
                                      </p:cBhvr>
                                      <p:to>
                                        <a:srgbClr val="5DD3FF"/>
                                      </p:to>
                                    </p:animClr>
                                    <p:set>
                                      <p:cBhvr>
                                        <p:cTn id="84" dur="2000" fill="hold"/>
                                        <p:tgtEl>
                                          <p:spTgt spid="11"/>
                                        </p:tgtEl>
                                        <p:attrNameLst>
                                          <p:attrName>fill.type</p:attrName>
                                        </p:attrNameLst>
                                      </p:cBhvr>
                                      <p:to>
                                        <p:strVal val="solid"/>
                                      </p:to>
                                    </p:set>
                                    <p:set>
                                      <p:cBhvr>
                                        <p:cTn id="85" dur="2000" fill="hold"/>
                                        <p:tgtEl>
                                          <p:spTgt spid="11"/>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2000" fill="hold"/>
                                        <p:tgtEl>
                                          <p:spTgt spid="12"/>
                                        </p:tgtEl>
                                        <p:attrNameLst>
                                          <p:attrName>fillcolor</p:attrName>
                                        </p:attrNameLst>
                                      </p:cBhvr>
                                      <p:to>
                                        <a:srgbClr val="FF0000"/>
                                      </p:to>
                                    </p:animClr>
                                    <p:set>
                                      <p:cBhvr>
                                        <p:cTn id="88" dur="2000" fill="hold"/>
                                        <p:tgtEl>
                                          <p:spTgt spid="12"/>
                                        </p:tgtEl>
                                        <p:attrNameLst>
                                          <p:attrName>fill.type</p:attrName>
                                        </p:attrNameLst>
                                      </p:cBhvr>
                                      <p:to>
                                        <p:strVal val="solid"/>
                                      </p:to>
                                    </p:set>
                                    <p:set>
                                      <p:cBhvr>
                                        <p:cTn id="89" dur="2000" fill="hold"/>
                                        <p:tgtEl>
                                          <p:spTgt spid="1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90" restart="whenNotActive" fill="hold" evtFilter="cancelBubble" nodeType="interactiveSeq">
                <p:stCondLst>
                  <p:cond evt="onClick" delay="0">
                    <p:tgtEl>
                      <p:spTgt spid="9"/>
                    </p:tgtEl>
                  </p:cond>
                </p:stCondLst>
                <p:endSync evt="end" delay="0">
                  <p:rtn val="all"/>
                </p:endSync>
                <p:childTnLst>
                  <p:par>
                    <p:cTn id="91" fill="hold">
                      <p:stCondLst>
                        <p:cond delay="0"/>
                      </p:stCondLst>
                      <p:childTnLst>
                        <p:par>
                          <p:cTn id="92" fill="hold">
                            <p:stCondLst>
                              <p:cond delay="0"/>
                            </p:stCondLst>
                            <p:childTnLst>
                              <p:par>
                                <p:cTn id="93" presetID="47" presetClass="exit" presetSubtype="0" fill="hold" grpId="0" nodeType="clickEffect">
                                  <p:stCondLst>
                                    <p:cond delay="0"/>
                                  </p:stCondLst>
                                  <p:childTnLst>
                                    <p:animEffect transition="out" filter="fade">
                                      <p:cBhvr>
                                        <p:cTn id="94" dur="1000"/>
                                        <p:tgtEl>
                                          <p:spTgt spid="9"/>
                                        </p:tgtEl>
                                      </p:cBhvr>
                                    </p:animEffect>
                                    <p:anim calcmode="lin" valueType="num">
                                      <p:cBhvr>
                                        <p:cTn id="95" dur="1000"/>
                                        <p:tgtEl>
                                          <p:spTgt spid="9"/>
                                        </p:tgtEl>
                                        <p:attrNameLst>
                                          <p:attrName>ppt_x</p:attrName>
                                        </p:attrNameLst>
                                      </p:cBhvr>
                                      <p:tavLst>
                                        <p:tav tm="0">
                                          <p:val>
                                            <p:strVal val="ppt_x"/>
                                          </p:val>
                                        </p:tav>
                                        <p:tav tm="100000">
                                          <p:val>
                                            <p:strVal val="ppt_x"/>
                                          </p:val>
                                        </p:tav>
                                      </p:tavLst>
                                    </p:anim>
                                    <p:anim calcmode="lin" valueType="num">
                                      <p:cBhvr>
                                        <p:cTn id="96" dur="1000"/>
                                        <p:tgtEl>
                                          <p:spTgt spid="9"/>
                                        </p:tgtEl>
                                        <p:attrNameLst>
                                          <p:attrName>ppt_y</p:attrName>
                                        </p:attrNameLst>
                                      </p:cBhvr>
                                      <p:tavLst>
                                        <p:tav tm="0">
                                          <p:val>
                                            <p:strVal val="ppt_y"/>
                                          </p:val>
                                        </p:tav>
                                        <p:tav tm="100000">
                                          <p:val>
                                            <p:strVal val="ppt_y-.1"/>
                                          </p:val>
                                        </p:tav>
                                      </p:tavLst>
                                    </p:anim>
                                    <p:set>
                                      <p:cBhvr>
                                        <p:cTn id="97" dur="1" fill="hold">
                                          <p:stCondLst>
                                            <p:cond delay="999"/>
                                          </p:stCondLst>
                                        </p:cTn>
                                        <p:tgtEl>
                                          <p:spTgt spid="9"/>
                                        </p:tgtEl>
                                        <p:attrNameLst>
                                          <p:attrName>style.visibility</p:attrName>
                                        </p:attrNameLst>
                                      </p:cBhvr>
                                      <p:to>
                                        <p:strVal val="hidden"/>
                                      </p:to>
                                    </p:set>
                                  </p:childTnLst>
                                </p:cTn>
                              </p:par>
                              <p:par>
                                <p:cTn id="98" presetID="47" presetClass="exit" presetSubtype="0" fill="hold" nodeType="withEffect">
                                  <p:stCondLst>
                                    <p:cond delay="0"/>
                                  </p:stCondLst>
                                  <p:childTnLst>
                                    <p:animEffect transition="out" filter="fade">
                                      <p:cBhvr>
                                        <p:cTn id="99" dur="1000"/>
                                        <p:tgtEl>
                                          <p:spTgt spid="7"/>
                                        </p:tgtEl>
                                      </p:cBhvr>
                                    </p:animEffect>
                                    <p:anim calcmode="lin" valueType="num">
                                      <p:cBhvr>
                                        <p:cTn id="100" dur="1000"/>
                                        <p:tgtEl>
                                          <p:spTgt spid="7"/>
                                        </p:tgtEl>
                                        <p:attrNameLst>
                                          <p:attrName>ppt_x</p:attrName>
                                        </p:attrNameLst>
                                      </p:cBhvr>
                                      <p:tavLst>
                                        <p:tav tm="0">
                                          <p:val>
                                            <p:strVal val="ppt_x"/>
                                          </p:val>
                                        </p:tav>
                                        <p:tav tm="100000">
                                          <p:val>
                                            <p:strVal val="ppt_x"/>
                                          </p:val>
                                        </p:tav>
                                      </p:tavLst>
                                    </p:anim>
                                    <p:anim calcmode="lin" valueType="num">
                                      <p:cBhvr>
                                        <p:cTn id="101" dur="1000"/>
                                        <p:tgtEl>
                                          <p:spTgt spid="7"/>
                                        </p:tgtEl>
                                        <p:attrNameLst>
                                          <p:attrName>ppt_y</p:attrName>
                                        </p:attrNameLst>
                                      </p:cBhvr>
                                      <p:tavLst>
                                        <p:tav tm="0">
                                          <p:val>
                                            <p:strVal val="ppt_y"/>
                                          </p:val>
                                        </p:tav>
                                        <p:tav tm="100000">
                                          <p:val>
                                            <p:strVal val="ppt_y-.1"/>
                                          </p:val>
                                        </p:tav>
                                      </p:tavLst>
                                    </p:anim>
                                    <p:set>
                                      <p:cBhvr>
                                        <p:cTn id="102" dur="1" fill="hold">
                                          <p:stCondLst>
                                            <p:cond delay="999"/>
                                          </p:stCondLst>
                                        </p:cTn>
                                        <p:tgtEl>
                                          <p:spTgt spid="7"/>
                                        </p:tgtEl>
                                        <p:attrNameLst>
                                          <p:attrName>style.visibility</p:attrName>
                                        </p:attrNameLst>
                                      </p:cBhvr>
                                      <p:to>
                                        <p:strVal val="hidden"/>
                                      </p:to>
                                    </p:set>
                                  </p:childTnLst>
                                </p:cTn>
                              </p:par>
                            </p:childTnLst>
                          </p:cTn>
                        </p:par>
                        <p:par>
                          <p:cTn id="103" fill="hold">
                            <p:stCondLst>
                              <p:cond delay="1000"/>
                            </p:stCondLst>
                            <p:childTnLst>
                              <p:par>
                                <p:cTn id="104" presetID="1"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sai-1.wav"/>
                                        </p:tgtEl>
                                      </p:cMediaNode>
                                    </p:audio>
                                  </p:subTnLst>
                                </p:cTn>
                              </p:par>
                              <p:par>
                                <p:cTn id="106" presetID="1" presetClass="emph" presetSubtype="2" fill="hold" nodeType="withEffect">
                                  <p:stCondLst>
                                    <p:cond delay="0"/>
                                  </p:stCondLst>
                                  <p:childTnLst>
                                    <p:animClr clrSpc="rgb" dir="cw">
                                      <p:cBhvr>
                                        <p:cTn id="107" dur="2000" fill="hold"/>
                                        <p:tgtEl>
                                          <p:spTgt spid="10"/>
                                        </p:tgtEl>
                                        <p:attrNameLst>
                                          <p:attrName>fillcolor</p:attrName>
                                        </p:attrNameLst>
                                      </p:cBhvr>
                                      <p:to>
                                        <a:srgbClr val="FF0000"/>
                                      </p:to>
                                    </p:animClr>
                                    <p:set>
                                      <p:cBhvr>
                                        <p:cTn id="108" dur="2000" fill="hold"/>
                                        <p:tgtEl>
                                          <p:spTgt spid="10"/>
                                        </p:tgtEl>
                                        <p:attrNameLst>
                                          <p:attrName>fill.type</p:attrName>
                                        </p:attrNameLst>
                                      </p:cBhvr>
                                      <p:to>
                                        <p:strVal val="solid"/>
                                      </p:to>
                                    </p:set>
                                    <p:set>
                                      <p:cBhvr>
                                        <p:cTn id="109" dur="2000" fill="hold"/>
                                        <p:tgtEl>
                                          <p:spTgt spid="10"/>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1"/>
                                        </p:tgtEl>
                                        <p:attrNameLst>
                                          <p:attrName>fillcolor</p:attrName>
                                        </p:attrNameLst>
                                      </p:cBhvr>
                                      <p:to>
                                        <a:srgbClr val="5DD3FF"/>
                                      </p:to>
                                    </p:animClr>
                                    <p:set>
                                      <p:cBhvr>
                                        <p:cTn id="112" dur="2000" fill="hold"/>
                                        <p:tgtEl>
                                          <p:spTgt spid="11"/>
                                        </p:tgtEl>
                                        <p:attrNameLst>
                                          <p:attrName>fill.type</p:attrName>
                                        </p:attrNameLst>
                                      </p:cBhvr>
                                      <p:to>
                                        <p:strVal val="solid"/>
                                      </p:to>
                                    </p:set>
                                    <p:set>
                                      <p:cBhvr>
                                        <p:cTn id="113" dur="20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14" restart="whenNotActive" fill="hold" evtFilter="cancelBubble" nodeType="interactiveSeq">
                <p:stCondLst>
                  <p:cond evt="onClick" delay="0">
                    <p:tgtEl>
                      <p:spTgt spid="15"/>
                    </p:tgtEl>
                  </p:cond>
                </p:stCondLst>
                <p:endSync evt="end" delay="0">
                  <p:rtn val="all"/>
                </p:endSync>
                <p:childTnLst>
                  <p:par>
                    <p:cTn id="115" fill="hold">
                      <p:stCondLst>
                        <p:cond delay="0"/>
                      </p:stCondLst>
                      <p:childTnLst>
                        <p:par>
                          <p:cTn id="116" fill="hold">
                            <p:stCondLst>
                              <p:cond delay="0"/>
                            </p:stCondLst>
                            <p:childTnLst>
                              <p:par>
                                <p:cTn id="117" presetID="47" presetClass="exit" presetSubtype="0" fill="hold" grpId="0" nodeType="clickEffect">
                                  <p:stCondLst>
                                    <p:cond delay="0"/>
                                  </p:stCondLst>
                                  <p:childTnLst>
                                    <p:animEffect transition="out" filter="fade">
                                      <p:cBhvr>
                                        <p:cTn id="118" dur="1000"/>
                                        <p:tgtEl>
                                          <p:spTgt spid="15"/>
                                        </p:tgtEl>
                                      </p:cBhvr>
                                    </p:animEffect>
                                    <p:anim calcmode="lin" valueType="num">
                                      <p:cBhvr>
                                        <p:cTn id="119" dur="1000"/>
                                        <p:tgtEl>
                                          <p:spTgt spid="15"/>
                                        </p:tgtEl>
                                        <p:attrNameLst>
                                          <p:attrName>ppt_x</p:attrName>
                                        </p:attrNameLst>
                                      </p:cBhvr>
                                      <p:tavLst>
                                        <p:tav tm="0">
                                          <p:val>
                                            <p:strVal val="ppt_x"/>
                                          </p:val>
                                        </p:tav>
                                        <p:tav tm="100000">
                                          <p:val>
                                            <p:strVal val="ppt_x"/>
                                          </p:val>
                                        </p:tav>
                                      </p:tavLst>
                                    </p:anim>
                                    <p:anim calcmode="lin" valueType="num">
                                      <p:cBhvr>
                                        <p:cTn id="120" dur="1000"/>
                                        <p:tgtEl>
                                          <p:spTgt spid="15"/>
                                        </p:tgtEl>
                                        <p:attrNameLst>
                                          <p:attrName>ppt_y</p:attrName>
                                        </p:attrNameLst>
                                      </p:cBhvr>
                                      <p:tavLst>
                                        <p:tav tm="0">
                                          <p:val>
                                            <p:strVal val="ppt_y"/>
                                          </p:val>
                                        </p:tav>
                                        <p:tav tm="100000">
                                          <p:val>
                                            <p:strVal val="ppt_y-.1"/>
                                          </p:val>
                                        </p:tav>
                                      </p:tavLst>
                                    </p:anim>
                                    <p:set>
                                      <p:cBhvr>
                                        <p:cTn id="121" dur="1" fill="hold">
                                          <p:stCondLst>
                                            <p:cond delay="999"/>
                                          </p:stCondLst>
                                        </p:cTn>
                                        <p:tgtEl>
                                          <p:spTgt spid="15"/>
                                        </p:tgtEl>
                                        <p:attrNameLst>
                                          <p:attrName>style.visibility</p:attrName>
                                        </p:attrNameLst>
                                      </p:cBhvr>
                                      <p:to>
                                        <p:strVal val="hidden"/>
                                      </p:to>
                                    </p:set>
                                  </p:childTnLst>
                                </p:cTn>
                              </p:par>
                              <p:par>
                                <p:cTn id="122" presetID="47" presetClass="exit" presetSubtype="0" fill="hold" nodeType="withEffect">
                                  <p:stCondLst>
                                    <p:cond delay="0"/>
                                  </p:stCondLst>
                                  <p:childTnLst>
                                    <p:animEffect transition="out" filter="fade">
                                      <p:cBhvr>
                                        <p:cTn id="123" dur="1000"/>
                                        <p:tgtEl>
                                          <p:spTgt spid="14"/>
                                        </p:tgtEl>
                                      </p:cBhvr>
                                    </p:animEffect>
                                    <p:anim calcmode="lin" valueType="num">
                                      <p:cBhvr>
                                        <p:cTn id="124" dur="1000"/>
                                        <p:tgtEl>
                                          <p:spTgt spid="14"/>
                                        </p:tgtEl>
                                        <p:attrNameLst>
                                          <p:attrName>ppt_x</p:attrName>
                                        </p:attrNameLst>
                                      </p:cBhvr>
                                      <p:tavLst>
                                        <p:tav tm="0">
                                          <p:val>
                                            <p:strVal val="ppt_x"/>
                                          </p:val>
                                        </p:tav>
                                        <p:tav tm="100000">
                                          <p:val>
                                            <p:strVal val="ppt_x"/>
                                          </p:val>
                                        </p:tav>
                                      </p:tavLst>
                                    </p:anim>
                                    <p:anim calcmode="lin" valueType="num">
                                      <p:cBhvr>
                                        <p:cTn id="125" dur="1000"/>
                                        <p:tgtEl>
                                          <p:spTgt spid="14"/>
                                        </p:tgtEl>
                                        <p:attrNameLst>
                                          <p:attrName>ppt_y</p:attrName>
                                        </p:attrNameLst>
                                      </p:cBhvr>
                                      <p:tavLst>
                                        <p:tav tm="0">
                                          <p:val>
                                            <p:strVal val="ppt_y"/>
                                          </p:val>
                                        </p:tav>
                                        <p:tav tm="100000">
                                          <p:val>
                                            <p:strVal val="ppt_y-.1"/>
                                          </p:val>
                                        </p:tav>
                                      </p:tavLst>
                                    </p:anim>
                                    <p:set>
                                      <p:cBhvr>
                                        <p:cTn id="126" dur="1" fill="hold">
                                          <p:stCondLst>
                                            <p:cond delay="999"/>
                                          </p:stCondLst>
                                        </p:cTn>
                                        <p:tgtEl>
                                          <p:spTgt spid="14"/>
                                        </p:tgtEl>
                                        <p:attrNameLst>
                                          <p:attrName>style.visibility</p:attrName>
                                        </p:attrNameLst>
                                      </p:cBhvr>
                                      <p:to>
                                        <p:strVal val="hidden"/>
                                      </p:to>
                                    </p:set>
                                  </p:childTnLst>
                                </p:cTn>
                              </p:par>
                            </p:childTnLst>
                          </p:cTn>
                        </p:par>
                        <p:par>
                          <p:cTn id="127" fill="hold">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3" name="sai-1.wav"/>
                                        </p:tgtEl>
                                      </p:cMediaNode>
                                    </p:audio>
                                  </p:subTnLst>
                                </p:cTn>
                              </p:par>
                              <p:par>
                                <p:cTn id="130" presetID="1" presetClass="emph" presetSubtype="2" fill="hold" nodeType="withEffect">
                                  <p:stCondLst>
                                    <p:cond delay="0"/>
                                  </p:stCondLst>
                                  <p:childTnLst>
                                    <p:animClr clrSpc="rgb" dir="cw">
                                      <p:cBhvr>
                                        <p:cTn id="131" dur="2000" fill="hold"/>
                                        <p:tgtEl>
                                          <p:spTgt spid="11"/>
                                        </p:tgtEl>
                                        <p:attrNameLst>
                                          <p:attrName>fillcolor</p:attrName>
                                        </p:attrNameLst>
                                      </p:cBhvr>
                                      <p:to>
                                        <a:srgbClr val="5DD3FF"/>
                                      </p:to>
                                    </p:animClr>
                                    <p:set>
                                      <p:cBhvr>
                                        <p:cTn id="132" dur="2000" fill="hold"/>
                                        <p:tgtEl>
                                          <p:spTgt spid="11"/>
                                        </p:tgtEl>
                                        <p:attrNameLst>
                                          <p:attrName>fill.type</p:attrName>
                                        </p:attrNameLst>
                                      </p:cBhvr>
                                      <p:to>
                                        <p:strVal val="solid"/>
                                      </p:to>
                                    </p:set>
                                    <p:set>
                                      <p:cBhvr>
                                        <p:cTn id="133" dur="2000" fill="hold"/>
                                        <p:tgtEl>
                                          <p:spTgt spid="11"/>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13"/>
                                        </p:tgtEl>
                                        <p:attrNameLst>
                                          <p:attrName>fillcolor</p:attrName>
                                        </p:attrNameLst>
                                      </p:cBhvr>
                                      <p:to>
                                        <a:srgbClr val="FF0000"/>
                                      </p:to>
                                    </p:animClr>
                                    <p:set>
                                      <p:cBhvr>
                                        <p:cTn id="136" dur="2000" fill="hold"/>
                                        <p:tgtEl>
                                          <p:spTgt spid="13"/>
                                        </p:tgtEl>
                                        <p:attrNameLst>
                                          <p:attrName>fill.type</p:attrName>
                                        </p:attrNameLst>
                                      </p:cBhvr>
                                      <p:to>
                                        <p:strVal val="solid"/>
                                      </p:to>
                                    </p:set>
                                    <p:set>
                                      <p:cBhvr>
                                        <p:cTn id="137" dur="2000" fill="hold"/>
                                        <p:tgtEl>
                                          <p:spTgt spid="13"/>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9" grpId="0"/>
      <p:bldP spid="10" grpId="0" animBg="1"/>
      <p:bldP spid="11" grpId="0" animBg="1"/>
      <p:bldP spid="12" grpId="0" animBg="1"/>
      <p:bldP spid="13" grpId="0" animBg="1"/>
      <p:bldP spid="15" grpId="0"/>
      <p:bldP spid="18" grpId="0"/>
      <p:bldP spid="20" grpId="0"/>
      <p:bldP spid="21" grpId="0" animBg="1"/>
      <p:bldP spid="22" grpId="0" animBg="1"/>
      <p:bldP spid="23"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4f942a9486ec68153575dc78a42d480b.png"/>
          <p:cNvPicPr>
            <a:picLocks noChangeAspect="1"/>
          </p:cNvPicPr>
          <p:nvPr/>
        </p:nvPicPr>
        <p:blipFill>
          <a:blip r:embed="rId4" cstate="print"/>
          <a:stretch>
            <a:fillRect/>
          </a:stretch>
        </p:blipFill>
        <p:spPr>
          <a:xfrm>
            <a:off x="4400912" y="3946220"/>
            <a:ext cx="3107094" cy="2819400"/>
          </a:xfrm>
          <a:prstGeom prst="rect">
            <a:avLst/>
          </a:prstGeom>
        </p:spPr>
      </p:pic>
      <p:pic>
        <p:nvPicPr>
          <p:cNvPr id="2" name="Picture 1" descr="4f942a9486ec68153575dc78a42d480b.png"/>
          <p:cNvPicPr>
            <a:picLocks noChangeAspect="1"/>
          </p:cNvPicPr>
          <p:nvPr/>
        </p:nvPicPr>
        <p:blipFill>
          <a:blip r:embed="rId4" cstate="print"/>
          <a:stretch>
            <a:fillRect/>
          </a:stretch>
        </p:blipFill>
        <p:spPr>
          <a:xfrm>
            <a:off x="-759500" y="3947039"/>
            <a:ext cx="3107094" cy="2819400"/>
          </a:xfrm>
          <a:prstGeom prst="rect">
            <a:avLst/>
          </a:prstGeom>
        </p:spPr>
      </p:pic>
      <p:pic>
        <p:nvPicPr>
          <p:cNvPr id="3" name="Picture 2" descr="e324d9d037662d64fc16b51b9bfbdbac.png"/>
          <p:cNvPicPr>
            <a:picLocks noChangeAspect="1"/>
          </p:cNvPicPr>
          <p:nvPr/>
        </p:nvPicPr>
        <p:blipFill>
          <a:blip r:embed="rId5" cstate="print"/>
          <a:stretch>
            <a:fillRect/>
          </a:stretch>
        </p:blipFill>
        <p:spPr>
          <a:xfrm>
            <a:off x="1898977" y="5739980"/>
            <a:ext cx="1536048" cy="1658932"/>
          </a:xfrm>
          <a:prstGeom prst="rect">
            <a:avLst/>
          </a:prstGeom>
        </p:spPr>
      </p:pic>
      <p:pic>
        <p:nvPicPr>
          <p:cNvPr id="4" name="Picture 3" descr="e324d9d037662d64fc16b51b9bfbdbac.png"/>
          <p:cNvPicPr>
            <a:picLocks noChangeAspect="1"/>
          </p:cNvPicPr>
          <p:nvPr/>
        </p:nvPicPr>
        <p:blipFill>
          <a:blip r:embed="rId6" cstate="print"/>
          <a:stretch>
            <a:fillRect/>
          </a:stretch>
        </p:blipFill>
        <p:spPr>
          <a:xfrm>
            <a:off x="6409535" y="5984667"/>
            <a:ext cx="1536048" cy="1550960"/>
          </a:xfrm>
          <a:prstGeom prst="rect">
            <a:avLst/>
          </a:prstGeom>
        </p:spPr>
      </p:pic>
      <p:pic>
        <p:nvPicPr>
          <p:cNvPr id="5" name="Picture 4" descr="e324d9d037662d64fc16b51b9bfbdbac.png"/>
          <p:cNvPicPr>
            <a:picLocks noChangeAspect="1"/>
          </p:cNvPicPr>
          <p:nvPr/>
        </p:nvPicPr>
        <p:blipFill>
          <a:blip r:embed="rId7" cstate="print"/>
          <a:stretch>
            <a:fillRect/>
          </a:stretch>
        </p:blipFill>
        <p:spPr>
          <a:xfrm>
            <a:off x="8771754" y="6042563"/>
            <a:ext cx="1460429" cy="1474607"/>
          </a:xfrm>
          <a:prstGeom prst="rect">
            <a:avLst/>
          </a:prstGeom>
        </p:spPr>
      </p:pic>
      <p:pic>
        <p:nvPicPr>
          <p:cNvPr id="6" name="Picture 5" descr="e324d9d037662d64fc16b51b9bfbdbac.png"/>
          <p:cNvPicPr>
            <a:picLocks noChangeAspect="1"/>
          </p:cNvPicPr>
          <p:nvPr/>
        </p:nvPicPr>
        <p:blipFill>
          <a:blip r:embed="rId6" cstate="print"/>
          <a:stretch>
            <a:fillRect/>
          </a:stretch>
        </p:blipFill>
        <p:spPr>
          <a:xfrm>
            <a:off x="4204246" y="5952843"/>
            <a:ext cx="1536048" cy="1550960"/>
          </a:xfrm>
          <a:prstGeom prst="rect">
            <a:avLst/>
          </a:prstGeom>
        </p:spPr>
      </p:pic>
      <p:pic>
        <p:nvPicPr>
          <p:cNvPr id="7" name="Picture 6" descr="e86f050d219b5585368f7ef298c00175.png"/>
          <p:cNvPicPr>
            <a:picLocks noChangeAspect="1"/>
          </p:cNvPicPr>
          <p:nvPr/>
        </p:nvPicPr>
        <p:blipFill>
          <a:blip r:embed="rId8" cstate="print"/>
          <a:stretch>
            <a:fillRect/>
          </a:stretch>
        </p:blipFill>
        <p:spPr>
          <a:xfrm>
            <a:off x="8893991" y="5646461"/>
            <a:ext cx="1413164" cy="1413164"/>
          </a:xfrm>
          <a:prstGeom prst="rect">
            <a:avLst/>
          </a:prstGeom>
        </p:spPr>
      </p:pic>
      <p:sp>
        <p:nvSpPr>
          <p:cNvPr id="9" name="TextBox 8"/>
          <p:cNvSpPr txBox="1"/>
          <p:nvPr/>
        </p:nvSpPr>
        <p:spPr>
          <a:xfrm>
            <a:off x="9130621" y="6065061"/>
            <a:ext cx="798511"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D</a:t>
            </a:r>
          </a:p>
        </p:txBody>
      </p:sp>
      <p:sp>
        <p:nvSpPr>
          <p:cNvPr id="10" name="Rectangle 9"/>
          <p:cNvSpPr/>
          <p:nvPr/>
        </p:nvSpPr>
        <p:spPr>
          <a:xfrm>
            <a:off x="6333953" y="3177353"/>
            <a:ext cx="4426032" cy="97128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D. </a:t>
            </a:r>
            <a:r>
              <a:rPr lang="en-US" sz="3200" dirty="0" err="1">
                <a:solidFill>
                  <a:schemeClr val="tx1"/>
                </a:solidFill>
                <a:latin typeface="UTM Avo" panose="02040603050506020204" pitchFamily="18" charset="0"/>
                <a:cs typeface="Times New Roman" panose="02020603050405020304" pitchFamily="18" charset="0"/>
              </a:rPr>
              <a:t>Cả</a:t>
            </a:r>
            <a:r>
              <a:rPr lang="en-US" sz="3200" dirty="0">
                <a:solidFill>
                  <a:schemeClr val="tx1"/>
                </a:solidFill>
                <a:latin typeface="UTM Avo" panose="02040603050506020204" pitchFamily="18" charset="0"/>
                <a:cs typeface="Times New Roman" panose="02020603050405020304" pitchFamily="18" charset="0"/>
              </a:rPr>
              <a:t> 3 </a:t>
            </a:r>
            <a:r>
              <a:rPr lang="en-US" sz="3200" dirty="0" err="1">
                <a:solidFill>
                  <a:schemeClr val="tx1"/>
                </a:solidFill>
                <a:latin typeface="UTM Avo" panose="02040603050506020204" pitchFamily="18" charset="0"/>
                <a:cs typeface="Times New Roman" panose="02020603050405020304" pitchFamily="18" charset="0"/>
              </a:rPr>
              <a:t>đáp</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án</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trên</a:t>
            </a:r>
            <a:r>
              <a:rPr lang="en-US" sz="3200" dirty="0">
                <a:solidFill>
                  <a:schemeClr val="tx1"/>
                </a:solidFill>
                <a:latin typeface="UTM Avo" panose="02040603050506020204" pitchFamily="18" charset="0"/>
                <a:cs typeface="Times New Roman" panose="02020603050405020304" pitchFamily="18" charset="0"/>
              </a:rPr>
              <a:t>.</a:t>
            </a:r>
          </a:p>
        </p:txBody>
      </p:sp>
      <p:sp>
        <p:nvSpPr>
          <p:cNvPr id="11" name="Rectangle 10"/>
          <p:cNvSpPr/>
          <p:nvPr/>
        </p:nvSpPr>
        <p:spPr>
          <a:xfrm>
            <a:off x="502651" y="3174030"/>
            <a:ext cx="4329079" cy="97128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C. Ai </a:t>
            </a:r>
            <a:r>
              <a:rPr lang="en-US" sz="3200" dirty="0" err="1">
                <a:solidFill>
                  <a:schemeClr val="tx1"/>
                </a:solidFill>
                <a:latin typeface="UTM Avo" panose="02040603050506020204" pitchFamily="18" charset="0"/>
                <a:cs typeface="Times New Roman" panose="02020603050405020304" pitchFamily="18" charset="0"/>
              </a:rPr>
              <a:t>thế</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nào</a:t>
            </a:r>
            <a:r>
              <a:rPr lang="en-US" sz="3200" dirty="0">
                <a:solidFill>
                  <a:schemeClr val="tx1"/>
                </a:solidFill>
                <a:latin typeface="UTM Avo" panose="02040603050506020204" pitchFamily="18" charset="0"/>
                <a:cs typeface="Times New Roman" panose="02020603050405020304" pitchFamily="18" charset="0"/>
              </a:rPr>
              <a:t>?</a:t>
            </a:r>
          </a:p>
        </p:txBody>
      </p:sp>
      <p:sp>
        <p:nvSpPr>
          <p:cNvPr id="12" name="Rectangle 11"/>
          <p:cNvSpPr/>
          <p:nvPr/>
        </p:nvSpPr>
        <p:spPr>
          <a:xfrm>
            <a:off x="478048" y="1904116"/>
            <a:ext cx="4331197" cy="93550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A. Ai </a:t>
            </a:r>
            <a:r>
              <a:rPr lang="en-US" sz="3200" dirty="0" err="1">
                <a:solidFill>
                  <a:schemeClr val="tx1"/>
                </a:solidFill>
                <a:latin typeface="UTM Avo" panose="02040603050506020204" pitchFamily="18" charset="0"/>
                <a:cs typeface="Times New Roman" panose="02020603050405020304" pitchFamily="18" charset="0"/>
              </a:rPr>
              <a:t>là</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gì</a:t>
            </a:r>
            <a:r>
              <a:rPr lang="en-US" sz="3200" dirty="0">
                <a:solidFill>
                  <a:schemeClr val="tx1"/>
                </a:solidFill>
                <a:latin typeface="UTM Avo" panose="02040603050506020204" pitchFamily="18" charset="0"/>
                <a:cs typeface="Times New Roman" panose="02020603050405020304" pitchFamily="18" charset="0"/>
              </a:rPr>
              <a:t>?</a:t>
            </a:r>
          </a:p>
        </p:txBody>
      </p:sp>
      <p:sp>
        <p:nvSpPr>
          <p:cNvPr id="13" name="Rectangle 12"/>
          <p:cNvSpPr/>
          <p:nvPr/>
        </p:nvSpPr>
        <p:spPr>
          <a:xfrm>
            <a:off x="6333953" y="1937372"/>
            <a:ext cx="4426032" cy="97574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B.  Ai </a:t>
            </a:r>
            <a:r>
              <a:rPr lang="en-US" sz="3200" dirty="0" err="1">
                <a:solidFill>
                  <a:schemeClr val="tx1"/>
                </a:solidFill>
                <a:latin typeface="UTM Avo" panose="02040603050506020204" pitchFamily="18" charset="0"/>
                <a:cs typeface="Times New Roman" panose="02020603050405020304" pitchFamily="18" charset="0"/>
              </a:rPr>
              <a:t>làm</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gì</a:t>
            </a:r>
            <a:r>
              <a:rPr lang="en-US" sz="3200" dirty="0">
                <a:solidFill>
                  <a:schemeClr val="tx1"/>
                </a:solidFill>
                <a:latin typeface="UTM Avo" panose="02040603050506020204" pitchFamily="18" charset="0"/>
                <a:cs typeface="Times New Roman" panose="02020603050405020304" pitchFamily="18" charset="0"/>
              </a:rPr>
              <a:t>?  </a:t>
            </a:r>
          </a:p>
        </p:txBody>
      </p:sp>
      <p:pic>
        <p:nvPicPr>
          <p:cNvPr id="14" name="Picture 13" descr="e86f050d219b5585368f7ef298c00175.png"/>
          <p:cNvPicPr>
            <a:picLocks noChangeAspect="1"/>
          </p:cNvPicPr>
          <p:nvPr/>
        </p:nvPicPr>
        <p:blipFill>
          <a:blip r:embed="rId9" cstate="print"/>
          <a:stretch>
            <a:fillRect/>
          </a:stretch>
        </p:blipFill>
        <p:spPr>
          <a:xfrm>
            <a:off x="4204246" y="5492061"/>
            <a:ext cx="1597490" cy="1536048"/>
          </a:xfrm>
          <a:prstGeom prst="rect">
            <a:avLst/>
          </a:prstGeom>
        </p:spPr>
      </p:pic>
      <p:sp>
        <p:nvSpPr>
          <p:cNvPr id="15" name="TextBox 14"/>
          <p:cNvSpPr txBox="1"/>
          <p:nvPr/>
        </p:nvSpPr>
        <p:spPr>
          <a:xfrm>
            <a:off x="4549424" y="5930878"/>
            <a:ext cx="715617"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B</a:t>
            </a:r>
          </a:p>
        </p:txBody>
      </p:sp>
      <p:pic>
        <p:nvPicPr>
          <p:cNvPr id="24" name="Picture 23" descr="ca.png"/>
          <p:cNvPicPr>
            <a:picLocks noChangeAspect="1"/>
          </p:cNvPicPr>
          <p:nvPr/>
        </p:nvPicPr>
        <p:blipFill>
          <a:blip r:embed="rId10" cstate="print"/>
          <a:stretch>
            <a:fillRect/>
          </a:stretch>
        </p:blipFill>
        <p:spPr>
          <a:xfrm>
            <a:off x="6910876" y="6207608"/>
            <a:ext cx="533400" cy="473671"/>
          </a:xfrm>
          <a:prstGeom prst="rect">
            <a:avLst/>
          </a:prstGeom>
        </p:spPr>
      </p:pic>
      <p:pic>
        <p:nvPicPr>
          <p:cNvPr id="17" name="Picture 16" descr="e86f050d219b5585368f7ef298c00175.png"/>
          <p:cNvPicPr>
            <a:picLocks noChangeAspect="1"/>
          </p:cNvPicPr>
          <p:nvPr/>
        </p:nvPicPr>
        <p:blipFill>
          <a:blip r:embed="rId11" cstate="print"/>
          <a:stretch>
            <a:fillRect/>
          </a:stretch>
        </p:blipFill>
        <p:spPr>
          <a:xfrm>
            <a:off x="2083303" y="5489064"/>
            <a:ext cx="1351722" cy="1413164"/>
          </a:xfrm>
          <a:prstGeom prst="rect">
            <a:avLst/>
          </a:prstGeom>
        </p:spPr>
      </p:pic>
      <p:sp>
        <p:nvSpPr>
          <p:cNvPr id="18" name="TextBox 17"/>
          <p:cNvSpPr txBox="1"/>
          <p:nvPr/>
        </p:nvSpPr>
        <p:spPr>
          <a:xfrm>
            <a:off x="2300509" y="5884443"/>
            <a:ext cx="686277"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A</a:t>
            </a:r>
          </a:p>
        </p:txBody>
      </p:sp>
      <p:pic>
        <p:nvPicPr>
          <p:cNvPr id="19" name="Picture 18" descr="e86f050d219b5585368f7ef298c00175.png"/>
          <p:cNvPicPr>
            <a:picLocks noChangeAspect="1"/>
          </p:cNvPicPr>
          <p:nvPr/>
        </p:nvPicPr>
        <p:blipFill>
          <a:blip r:embed="rId12" cstate="print"/>
          <a:stretch>
            <a:fillRect/>
          </a:stretch>
        </p:blipFill>
        <p:spPr>
          <a:xfrm>
            <a:off x="6532419" y="5653496"/>
            <a:ext cx="1413164" cy="1351722"/>
          </a:xfrm>
          <a:prstGeom prst="rect">
            <a:avLst/>
          </a:prstGeom>
        </p:spPr>
      </p:pic>
      <p:sp>
        <p:nvSpPr>
          <p:cNvPr id="20" name="TextBox 19"/>
          <p:cNvSpPr txBox="1"/>
          <p:nvPr/>
        </p:nvSpPr>
        <p:spPr>
          <a:xfrm>
            <a:off x="6766160" y="5998551"/>
            <a:ext cx="769221" cy="646331"/>
          </a:xfrm>
          <a:prstGeom prst="rect">
            <a:avLst/>
          </a:prstGeom>
          <a:noFill/>
        </p:spPr>
        <p:txBody>
          <a:bodyPr wrap="square" rtlCol="0">
            <a:spAutoFit/>
          </a:bodyPr>
          <a:lstStyle/>
          <a:p>
            <a:pPr algn="ctr"/>
            <a:r>
              <a:rPr lang="en-US" sz="3600" dirty="0">
                <a:solidFill>
                  <a:srgbClr val="FFFF00"/>
                </a:solidFill>
                <a:latin typeface="Times New Roman" pitchFamily="18" charset="0"/>
                <a:cs typeface="Times New Roman" pitchFamily="18" charset="0"/>
              </a:rPr>
              <a:t>C</a:t>
            </a:r>
          </a:p>
        </p:txBody>
      </p:sp>
      <p:sp>
        <p:nvSpPr>
          <p:cNvPr id="21" name="Rectangle 20"/>
          <p:cNvSpPr/>
          <p:nvPr/>
        </p:nvSpPr>
        <p:spPr>
          <a:xfrm>
            <a:off x="4451743" y="5883489"/>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Times New Roman" pitchFamily="18" charset="0"/>
                <a:cs typeface="Times New Roman" pitchFamily="18" charset="0"/>
              </a:rPr>
              <a:t>Sai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rồi</a:t>
            </a:r>
            <a:endParaRPr lang="en-US" sz="1600" dirty="0">
              <a:latin typeface="Times New Roman" pitchFamily="18" charset="0"/>
              <a:cs typeface="Times New Roman" pitchFamily="18" charset="0"/>
            </a:endParaRPr>
          </a:p>
        </p:txBody>
      </p:sp>
      <p:sp>
        <p:nvSpPr>
          <p:cNvPr id="22" name="Rectangle 21"/>
          <p:cNvSpPr/>
          <p:nvPr/>
        </p:nvSpPr>
        <p:spPr>
          <a:xfrm>
            <a:off x="9034591" y="601450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Times New Roman" pitchFamily="18" charset="0"/>
                <a:cs typeface="Times New Roman" pitchFamily="18" charset="0"/>
              </a:rPr>
              <a:t>Sai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rồi</a:t>
            </a:r>
            <a:endParaRPr lang="en-US" sz="1600" dirty="0">
              <a:latin typeface="Times New Roman" pitchFamily="18" charset="0"/>
              <a:cs typeface="Times New Roman" pitchFamily="18" charset="0"/>
            </a:endParaRPr>
          </a:p>
        </p:txBody>
      </p:sp>
      <p:sp>
        <p:nvSpPr>
          <p:cNvPr id="23" name="Rectangle 22"/>
          <p:cNvSpPr/>
          <p:nvPr/>
        </p:nvSpPr>
        <p:spPr>
          <a:xfrm>
            <a:off x="2248518" y="5851240"/>
            <a:ext cx="837000"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Times New Roman" pitchFamily="18" charset="0"/>
                <a:cs typeface="Times New Roman" pitchFamily="18" charset="0"/>
              </a:rPr>
              <a:t>Sai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rồi</a:t>
            </a:r>
            <a:endParaRPr lang="en-US" sz="1600" dirty="0">
              <a:latin typeface="Times New Roman" pitchFamily="18" charset="0"/>
              <a:cs typeface="Times New Roman" pitchFamily="18" charset="0"/>
            </a:endParaRPr>
          </a:p>
        </p:txBody>
      </p:sp>
      <p:sp>
        <p:nvSpPr>
          <p:cNvPr id="26" name="Rounded Rectangle 25"/>
          <p:cNvSpPr/>
          <p:nvPr/>
        </p:nvSpPr>
        <p:spPr>
          <a:xfrm>
            <a:off x="11091598"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3"/>
          <a:stretch>
            <a:fillRect/>
          </a:stretch>
        </p:blipFill>
        <p:spPr>
          <a:xfrm>
            <a:off x="166517" y="91562"/>
            <a:ext cx="1449760" cy="504185"/>
          </a:xfrm>
          <a:prstGeom prst="rect">
            <a:avLst/>
          </a:prstGeom>
        </p:spPr>
      </p:pic>
      <p:sp>
        <p:nvSpPr>
          <p:cNvPr id="27" name="Rectangle 26">
            <a:extLst>
              <a:ext uri="{FF2B5EF4-FFF2-40B4-BE49-F238E27FC236}">
                <a16:creationId xmlns:a16="http://schemas.microsoft.com/office/drawing/2014/main" xmlns="" id="{ABC09EAE-570A-4E18-93C7-EDE217F66E7D}"/>
              </a:ext>
            </a:extLst>
          </p:cNvPr>
          <p:cNvSpPr/>
          <p:nvPr/>
        </p:nvSpPr>
        <p:spPr>
          <a:xfrm>
            <a:off x="0" y="399253"/>
            <a:ext cx="12192000" cy="143974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495330">
              <a:lnSpc>
                <a:spcPct val="150000"/>
              </a:lnSpc>
              <a:defRPr/>
            </a:pPr>
            <a:endParaRPr lang="en-US" sz="3200" b="1" dirty="0" smtClean="0">
              <a:solidFill>
                <a:srgbClr val="000000"/>
              </a:solidFill>
              <a:latin typeface="UTM Avo" panose="02040603050506020204" pitchFamily="18" charset="0"/>
              <a:ea typeface="Times New Roman" panose="02020603050405020304" pitchFamily="18" charset="0"/>
              <a:cs typeface="Arial" panose="020B0604020202020204" pitchFamily="34" charset="0"/>
            </a:endParaRPr>
          </a:p>
          <a:p>
            <a:pPr algn="ctr" defTabSz="495330">
              <a:lnSpc>
                <a:spcPct val="150000"/>
              </a:lnSpc>
              <a:defRPr/>
            </a:pPr>
            <a:r>
              <a:rPr lang="en-US" sz="3200" b="1" dirty="0" err="1" smtClean="0">
                <a:solidFill>
                  <a:srgbClr val="000000"/>
                </a:solidFill>
                <a:latin typeface="UTM Avo" panose="02040603050506020204" pitchFamily="18" charset="0"/>
                <a:ea typeface="Times New Roman" panose="02020603050405020304" pitchFamily="18" charset="0"/>
                <a:cs typeface="Arial" panose="020B0604020202020204" pitchFamily="34" charset="0"/>
              </a:rPr>
              <a:t>Câu</a:t>
            </a:r>
            <a:r>
              <a:rPr lang="en-US" sz="3200" b="1" dirty="0" smtClean="0">
                <a:solidFill>
                  <a:srgbClr val="000000"/>
                </a:solidFill>
                <a:latin typeface="UTM Avo" panose="02040603050506020204" pitchFamily="18" charset="0"/>
                <a:ea typeface="Times New Roman" panose="02020603050405020304" pitchFamily="18" charset="0"/>
                <a:cs typeface="Arial" panose="020B0604020202020204" pitchFamily="34" charset="0"/>
              </a:rPr>
              <a:t> </a:t>
            </a:r>
            <a:r>
              <a:rPr lang="en-US" sz="3200" b="1" dirty="0">
                <a:solidFill>
                  <a:srgbClr val="000000"/>
                </a:solidFill>
                <a:latin typeface="UTM Avo" panose="02040603050506020204" pitchFamily="18" charset="0"/>
                <a:ea typeface="Times New Roman" panose="02020603050405020304" pitchFamily="18" charset="0"/>
                <a:cs typeface="Arial" panose="020B0604020202020204" pitchFamily="34" charset="0"/>
              </a:rPr>
              <a:t>3: </a:t>
            </a:r>
            <a:r>
              <a:rPr lang="en-US" sz="3200" dirty="0" err="1">
                <a:latin typeface="UTM Avo" panose="02040603050506020204" pitchFamily="18" charset="0"/>
                <a:cs typeface="Times New Roman" panose="02020603050405020304" pitchFamily="18" charset="0"/>
              </a:rPr>
              <a:t>Bộ</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phận</a:t>
            </a:r>
            <a:r>
              <a:rPr lang="en-US" sz="3200" dirty="0">
                <a:latin typeface="UTM Avo" panose="02040603050506020204" pitchFamily="18" charset="0"/>
                <a:cs typeface="Times New Roman" panose="02020603050405020304" pitchFamily="18" charset="0"/>
              </a:rPr>
              <a:t> in </a:t>
            </a:r>
            <a:r>
              <a:rPr lang="en-US" sz="3200" dirty="0" err="1">
                <a:latin typeface="UTM Avo" panose="02040603050506020204" pitchFamily="18" charset="0"/>
                <a:cs typeface="Times New Roman" panose="02020603050405020304" pitchFamily="18" charset="0"/>
              </a:rPr>
              <a:t>đậm</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trong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câu</a:t>
            </a:r>
            <a:r>
              <a:rPr lang="en-US" sz="3200" dirty="0">
                <a:latin typeface="UTM Avo" panose="02040603050506020204" pitchFamily="18" charset="0"/>
                <a:cs typeface="Times New Roman" panose="02020603050405020304" pitchFamily="18" charset="0"/>
              </a:rPr>
              <a:t>: </a:t>
            </a:r>
            <a:r>
              <a:rPr lang="en-US" sz="3200" dirty="0" smtClean="0">
                <a:latin typeface="UTM Avo" panose="02040603050506020204" pitchFamily="18" charset="0"/>
                <a:cs typeface="Times New Roman" panose="02020603050405020304" pitchFamily="18" charset="0"/>
              </a:rPr>
              <a:t>“</a:t>
            </a:r>
            <a:r>
              <a:rPr lang="en-US" sz="3200" dirty="0" err="1" smtClean="0">
                <a:latin typeface="UTM Avo" panose="02040603050506020204" pitchFamily="18" charset="0"/>
                <a:cs typeface="Times New Roman" panose="02020603050405020304" pitchFamily="18" charset="0"/>
              </a:rPr>
              <a:t>Đôi</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dép</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chị</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để</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lại</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cho</a:t>
            </a:r>
            <a:r>
              <a:rPr lang="en-US" sz="3200" dirty="0" smtClean="0">
                <a:latin typeface="UTM Avo" panose="02040603050506020204" pitchFamily="18" charset="0"/>
                <a:cs typeface="Times New Roman" panose="02020603050405020304" pitchFamily="18" charset="0"/>
              </a:rPr>
              <a:t> </a:t>
            </a:r>
            <a:r>
              <a:rPr lang="en-US" sz="3200" dirty="0" err="1" smtClean="0">
                <a:latin typeface="UTM Avo" panose="02040603050506020204" pitchFamily="18" charset="0"/>
                <a:cs typeface="Times New Roman" panose="02020603050405020304" pitchFamily="18" charset="0"/>
              </a:rPr>
              <a:t>em</a:t>
            </a:r>
            <a:r>
              <a:rPr lang="en-US" sz="3200" dirty="0" smtClean="0">
                <a:latin typeface="UTM Avo" panose="02040603050506020204" pitchFamily="18" charset="0"/>
                <a:cs typeface="Times New Roman" panose="02020603050405020304" pitchFamily="18" charset="0"/>
              </a:rPr>
              <a:t> </a:t>
            </a:r>
          </a:p>
          <a:p>
            <a:pPr algn="ctr" defTabSz="495330">
              <a:lnSpc>
                <a:spcPct val="150000"/>
              </a:lnSpc>
              <a:defRPr/>
            </a:pPr>
            <a:r>
              <a:rPr lang="en-US" sz="3200" b="1" dirty="0" err="1" smtClean="0">
                <a:solidFill>
                  <a:schemeClr val="tx1"/>
                </a:solidFill>
                <a:latin typeface="UTM Avo" panose="02040603050506020204" pitchFamily="18" charset="0"/>
                <a:cs typeface="Times New Roman" panose="02020603050405020304" pitchFamily="18" charset="0"/>
              </a:rPr>
              <a:t>rất</a:t>
            </a:r>
            <a:r>
              <a:rPr lang="en-US" sz="3200" b="1" dirty="0" smtClean="0">
                <a:solidFill>
                  <a:schemeClr val="tx1"/>
                </a:solidFill>
                <a:latin typeface="UTM Avo" panose="02040603050506020204" pitchFamily="18" charset="0"/>
                <a:cs typeface="Times New Roman" panose="02020603050405020304" pitchFamily="18" charset="0"/>
              </a:rPr>
              <a:t> </a:t>
            </a:r>
            <a:r>
              <a:rPr lang="en-US" sz="3200" b="1" dirty="0" err="1" smtClean="0">
                <a:solidFill>
                  <a:schemeClr val="tx1"/>
                </a:solidFill>
                <a:latin typeface="UTM Avo" panose="02040603050506020204" pitchFamily="18" charset="0"/>
                <a:cs typeface="Times New Roman" panose="02020603050405020304" pitchFamily="18" charset="0"/>
              </a:rPr>
              <a:t>đẹp</a:t>
            </a:r>
            <a:r>
              <a:rPr lang="en-US" sz="3200" dirty="0" smtClean="0">
                <a:solidFill>
                  <a:schemeClr val="tx1"/>
                </a:solidFill>
                <a:latin typeface="UTM Avo" panose="02040603050506020204" pitchFamily="18" charset="0"/>
                <a:cs typeface="Times New Roman" panose="02020603050405020304" pitchFamily="18" charset="0"/>
              </a:rPr>
              <a:t>.” </a:t>
            </a:r>
            <a:r>
              <a:rPr lang="en-US" sz="3200" dirty="0" err="1" smtClean="0">
                <a:solidFill>
                  <a:schemeClr val="tx1"/>
                </a:solidFill>
                <a:latin typeface="UTM Avo" panose="02040603050506020204" pitchFamily="18" charset="0"/>
                <a:cs typeface="Times New Roman" panose="02020603050405020304" pitchFamily="18" charset="0"/>
              </a:rPr>
              <a:t>trả</a:t>
            </a:r>
            <a:r>
              <a:rPr lang="en-US" sz="3200" dirty="0" smtClean="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lời</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cho</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câu</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hỏi</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nào</a:t>
            </a:r>
            <a:r>
              <a:rPr lang="en-US" sz="3200" dirty="0">
                <a:solidFill>
                  <a:schemeClr val="tx1"/>
                </a:solidFill>
                <a:latin typeface="UTM Avo" panose="02040603050506020204" pitchFamily="18" charset="0"/>
                <a:cs typeface="Times New Roman" panose="02020603050405020304" pitchFamily="18" charset="0"/>
              </a:rPr>
              <a:t>?</a:t>
            </a:r>
            <a:endParaRPr lang="en-US" sz="3200" b="1" dirty="0">
              <a:solidFill>
                <a:schemeClr val="tx1"/>
              </a:solidFill>
              <a:latin typeface="UTM Avo" panose="02040603050506020204" pitchFamily="18" charset="0"/>
              <a:cs typeface="Times New Roman" panose="02020603050405020304" pitchFamily="18" charset="0"/>
            </a:endParaRPr>
          </a:p>
          <a:p>
            <a:pPr algn="ctr"/>
            <a:endParaRPr lang="en-US" sz="3200" dirty="0">
              <a:solidFill>
                <a:schemeClr val="tx1"/>
              </a:solidFill>
              <a:latin typeface="UTM Avo"/>
              <a:cs typeface="Times New Roman" panose="02020603050405020304" pitchFamily="18" charset="0"/>
            </a:endParaRPr>
          </a:p>
        </p:txBody>
      </p:sp>
    </p:spTree>
    <p:extLst>
      <p:ext uri="{BB962C8B-B14F-4D97-AF65-F5344CB8AC3E}">
        <p14:creationId xmlns:p14="http://schemas.microsoft.com/office/powerpoint/2010/main" val="1271077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41959E-6 1.48148E-6 L 0.56661 0.00555 " pathEditMode="relative" rAng="0" ptsTypes="AA">
                                      <p:cBhvr>
                                        <p:cTn id="6" dur="2000" fill="hold"/>
                                        <p:tgtEl>
                                          <p:spTgt spid="2"/>
                                        </p:tgtEl>
                                        <p:attrNameLst>
                                          <p:attrName>ppt_x</p:attrName>
                                          <p:attrName>ppt_y</p:attrName>
                                        </p:attrNameLst>
                                      </p:cBhvr>
                                      <p:rCtr x="28324" y="278"/>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47" presetClass="exit" presetSubtype="0" fill="hold" grpId="0" nodeType="clickEffect">
                                  <p:stCondLst>
                                    <p:cond delay="0"/>
                                  </p:stCondLst>
                                  <p:childTnLst>
                                    <p:animEffect transition="out" filter="fade">
                                      <p:cBhvr>
                                        <p:cTn id="26" dur="1000"/>
                                        <p:tgtEl>
                                          <p:spTgt spid="20"/>
                                        </p:tgtEl>
                                      </p:cBhvr>
                                    </p:animEffect>
                                    <p:anim calcmode="lin" valueType="num">
                                      <p:cBhvr>
                                        <p:cTn id="27" dur="1000"/>
                                        <p:tgtEl>
                                          <p:spTgt spid="20"/>
                                        </p:tgtEl>
                                        <p:attrNameLst>
                                          <p:attrName>ppt_x</p:attrName>
                                        </p:attrNameLst>
                                      </p:cBhvr>
                                      <p:tavLst>
                                        <p:tav tm="0">
                                          <p:val>
                                            <p:strVal val="ppt_x"/>
                                          </p:val>
                                        </p:tav>
                                        <p:tav tm="100000">
                                          <p:val>
                                            <p:strVal val="ppt_x"/>
                                          </p:val>
                                        </p:tav>
                                      </p:tavLst>
                                    </p:anim>
                                    <p:anim calcmode="lin" valueType="num">
                                      <p:cBhvr>
                                        <p:cTn id="28" dur="1000"/>
                                        <p:tgtEl>
                                          <p:spTgt spid="20"/>
                                        </p:tgtEl>
                                        <p:attrNameLst>
                                          <p:attrName>ppt_y</p:attrName>
                                        </p:attrNameLst>
                                      </p:cBhvr>
                                      <p:tavLst>
                                        <p:tav tm="0">
                                          <p:val>
                                            <p:strVal val="ppt_y"/>
                                          </p:val>
                                        </p:tav>
                                        <p:tav tm="100000">
                                          <p:val>
                                            <p:strVal val="ppt_y-.1"/>
                                          </p:val>
                                        </p:tav>
                                      </p:tavLst>
                                    </p:anim>
                                    <p:set>
                                      <p:cBhvr>
                                        <p:cTn id="2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dung .wav"/>
                                        </p:tgtEl>
                                      </p:cMediaNode>
                                    </p:audio>
                                  </p:subTnLst>
                                </p:cTn>
                              </p:par>
                              <p:par>
                                <p:cTn id="30" presetID="47" presetClass="exit" presetSubtype="0" fill="hold" nodeType="withEffect">
                                  <p:stCondLst>
                                    <p:cond delay="0"/>
                                  </p:stCondLst>
                                  <p:childTnLst>
                                    <p:animEffect transition="out" filter="fade">
                                      <p:cBhvr>
                                        <p:cTn id="31" dur="1000"/>
                                        <p:tgtEl>
                                          <p:spTgt spid="19"/>
                                        </p:tgtEl>
                                      </p:cBhvr>
                                    </p:animEffect>
                                    <p:anim calcmode="lin" valueType="num">
                                      <p:cBhvr>
                                        <p:cTn id="32" dur="1000"/>
                                        <p:tgtEl>
                                          <p:spTgt spid="19"/>
                                        </p:tgtEl>
                                        <p:attrNameLst>
                                          <p:attrName>ppt_x</p:attrName>
                                        </p:attrNameLst>
                                      </p:cBhvr>
                                      <p:tavLst>
                                        <p:tav tm="0">
                                          <p:val>
                                            <p:strVal val="ppt_x"/>
                                          </p:val>
                                        </p:tav>
                                        <p:tav tm="100000">
                                          <p:val>
                                            <p:strVal val="ppt_x"/>
                                          </p:val>
                                        </p:tav>
                                      </p:tavLst>
                                    </p:anim>
                                    <p:anim calcmode="lin" valueType="num">
                                      <p:cBhvr>
                                        <p:cTn id="33" dur="1000"/>
                                        <p:tgtEl>
                                          <p:spTgt spid="19"/>
                                        </p:tgtEl>
                                        <p:attrNameLst>
                                          <p:attrName>ppt_y</p:attrName>
                                        </p:attrNameLst>
                                      </p:cBhvr>
                                      <p:tavLst>
                                        <p:tav tm="0">
                                          <p:val>
                                            <p:strVal val="ppt_y"/>
                                          </p:val>
                                        </p:tav>
                                        <p:tav tm="100000">
                                          <p:val>
                                            <p:strVal val="ppt_y-.1"/>
                                          </p:val>
                                        </p:tav>
                                      </p:tavLst>
                                    </p:anim>
                                    <p:set>
                                      <p:cBhvr>
                                        <p:cTn id="34" dur="1" fill="hold">
                                          <p:stCondLst>
                                            <p:cond delay="999"/>
                                          </p:stCondLst>
                                        </p:cTn>
                                        <p:tgtEl>
                                          <p:spTgt spid="19"/>
                                        </p:tgtEl>
                                        <p:attrNameLst>
                                          <p:attrName>style.visibility</p:attrName>
                                        </p:attrNameLst>
                                      </p:cBhvr>
                                      <p:to>
                                        <p:strVal val="hidden"/>
                                      </p:to>
                                    </p:set>
                                  </p:childTnLst>
                                </p:cTn>
                              </p:par>
                            </p:childTnLst>
                          </p:cTn>
                        </p:par>
                        <p:par>
                          <p:cTn id="35" fill="hold">
                            <p:stCondLst>
                              <p:cond delay="1000"/>
                            </p:stCondLst>
                            <p:childTnLst>
                              <p:par>
                                <p:cTn id="36" presetID="0" presetClass="path" presetSubtype="0" accel="50000" decel="50000" fill="hold" nodeType="afterEffect">
                                  <p:stCondLst>
                                    <p:cond delay="0"/>
                                  </p:stCondLst>
                                  <p:childTnLst>
                                    <p:animMotion origin="layout" path="M 1.46503E-6 -3.33333E-6 C 0.04688 -0.03472 0.09376 -0.06921 0.10939 -0.10972 C 0.12501 -0.15023 0.12462 -0.21527 0.09376 -0.24398 C 0.0629 -0.27245 -0.03894 -0.29004 -0.07657 -0.28194 C -0.11421 -0.27384 -0.12359 -0.23426 -0.13283 -0.19467 " pathEditMode="relative" rAng="0" ptsTypes="AAAAA">
                                      <p:cBhvr>
                                        <p:cTn id="37" dur="2000" fill="hold"/>
                                        <p:tgtEl>
                                          <p:spTgt spid="24"/>
                                        </p:tgtEl>
                                        <p:attrNameLst>
                                          <p:attrName>ppt_x</p:attrName>
                                          <p:attrName>ppt_y</p:attrName>
                                        </p:attrNameLst>
                                      </p:cBhvr>
                                      <p:rCtr x="-677" y="-14213"/>
                                    </p:animMotion>
                                  </p:childTnLst>
                                </p:cTn>
                              </p:par>
                            </p:childTnLst>
                          </p:cTn>
                        </p:par>
                        <p:par>
                          <p:cTn id="38" fill="hold">
                            <p:stCondLst>
                              <p:cond delay="3000"/>
                            </p:stCondLst>
                            <p:childTnLst>
                              <p:par>
                                <p:cTn id="39" presetID="47" presetClass="exit" presetSubtype="0" fill="hold" nodeType="afterEffect">
                                  <p:stCondLst>
                                    <p:cond delay="0"/>
                                  </p:stCondLst>
                                  <p:childTnLst>
                                    <p:animEffect transition="out" filter="fade">
                                      <p:cBhvr>
                                        <p:cTn id="40" dur="2000"/>
                                        <p:tgtEl>
                                          <p:spTgt spid="24"/>
                                        </p:tgtEl>
                                      </p:cBhvr>
                                    </p:animEffect>
                                    <p:anim calcmode="lin" valueType="num">
                                      <p:cBhvr>
                                        <p:cTn id="41" dur="2000"/>
                                        <p:tgtEl>
                                          <p:spTgt spid="24"/>
                                        </p:tgtEl>
                                        <p:attrNameLst>
                                          <p:attrName>ppt_x</p:attrName>
                                        </p:attrNameLst>
                                      </p:cBhvr>
                                      <p:tavLst>
                                        <p:tav tm="0">
                                          <p:val>
                                            <p:strVal val="ppt_x"/>
                                          </p:val>
                                        </p:tav>
                                        <p:tav tm="100000">
                                          <p:val>
                                            <p:strVal val="ppt_x"/>
                                          </p:val>
                                        </p:tav>
                                      </p:tavLst>
                                    </p:anim>
                                    <p:anim calcmode="lin" valueType="num">
                                      <p:cBhvr>
                                        <p:cTn id="42" dur="2000"/>
                                        <p:tgtEl>
                                          <p:spTgt spid="24"/>
                                        </p:tgtEl>
                                        <p:attrNameLst>
                                          <p:attrName>ppt_y</p:attrName>
                                        </p:attrNameLst>
                                      </p:cBhvr>
                                      <p:tavLst>
                                        <p:tav tm="0">
                                          <p:val>
                                            <p:strVal val="ppt_y"/>
                                          </p:val>
                                        </p:tav>
                                        <p:tav tm="100000">
                                          <p:val>
                                            <p:strVal val="ppt_y-.1"/>
                                          </p:val>
                                        </p:tav>
                                      </p:tavLst>
                                    </p:anim>
                                    <p:set>
                                      <p:cBhvr>
                                        <p:cTn id="43" dur="1" fill="hold">
                                          <p:stCondLst>
                                            <p:cond delay="1999"/>
                                          </p:stCondLst>
                                        </p:cTn>
                                        <p:tgtEl>
                                          <p:spTgt spid="24"/>
                                        </p:tgtEl>
                                        <p:attrNameLst>
                                          <p:attrName>style.visibility</p:attrName>
                                        </p:attrNameLst>
                                      </p:cBhvr>
                                      <p:to>
                                        <p:strVal val="hidden"/>
                                      </p:to>
                                    </p:set>
                                  </p:childTnLst>
                                </p:cTn>
                              </p:par>
                              <p:par>
                                <p:cTn id="44" presetID="1" presetClass="emph" presetSubtype="2" fill="hold" nodeType="withEffect">
                                  <p:stCondLst>
                                    <p:cond delay="0"/>
                                  </p:stCondLst>
                                  <p:childTnLst>
                                    <p:animClr clrSpc="rgb" dir="cw">
                                      <p:cBhvr>
                                        <p:cTn id="45" dur="2000" fill="hold"/>
                                        <p:tgtEl>
                                          <p:spTgt spid="11"/>
                                        </p:tgtEl>
                                        <p:attrNameLst>
                                          <p:attrName>fillcolor</p:attrName>
                                        </p:attrNameLst>
                                      </p:cBhvr>
                                      <p:to>
                                        <a:srgbClr val="5DD3FF"/>
                                      </p:to>
                                    </p:animClr>
                                    <p:set>
                                      <p:cBhvr>
                                        <p:cTn id="46" dur="2000" fill="hold"/>
                                        <p:tgtEl>
                                          <p:spTgt spid="11"/>
                                        </p:tgtEl>
                                        <p:attrNameLst>
                                          <p:attrName>fill.type</p:attrName>
                                        </p:attrNameLst>
                                      </p:cBhvr>
                                      <p:to>
                                        <p:strVal val="solid"/>
                                      </p:to>
                                    </p:set>
                                    <p:set>
                                      <p:cBhvr>
                                        <p:cTn id="47" dur="2000" fill="hold"/>
                                        <p:tgtEl>
                                          <p:spTgt spid="11"/>
                                        </p:tgtEl>
                                        <p:attrNameLst>
                                          <p:attrName>fill.on</p:attrName>
                                        </p:attrNameLst>
                                      </p:cBhvr>
                                      <p:to>
                                        <p:strVal val="true"/>
                                      </p:to>
                                    </p:set>
                                  </p:childTnLst>
                                </p:cTn>
                              </p:par>
                            </p:childTnLst>
                          </p:cTn>
                        </p:par>
                        <p:par>
                          <p:cTn id="48" fill="hold">
                            <p:stCondLst>
                              <p:cond delay="5000"/>
                            </p:stCondLst>
                            <p:childTnLst>
                              <p:par>
                                <p:cTn id="49" presetID="1"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
                                        </p:tgtEl>
                                        <p:attrNameLst>
                                          <p:attrName>style.visibility</p:attrName>
                                        </p:attrNameLst>
                                      </p:cBhvr>
                                      <p:to>
                                        <p:strVal val="hidden"/>
                                      </p:to>
                                    </p:set>
                                  </p:childTnLst>
                                </p:cTn>
                              </p:par>
                              <p:par>
                                <p:cTn id="53" presetID="63" presetClass="path" presetSubtype="0" accel="50000" decel="50000" fill="hold" nodeType="withEffect">
                                  <p:stCondLst>
                                    <p:cond delay="0"/>
                                  </p:stCondLst>
                                  <p:childTnLst>
                                    <p:animMotion origin="layout" path="M 0.00248 -0.00023 L 0.75557 0.00717 " pathEditMode="relative" rAng="0" ptsTypes="AA">
                                      <p:cBhvr>
                                        <p:cTn id="54" dur="4000" fill="hold"/>
                                        <p:tgtEl>
                                          <p:spTgt spid="25"/>
                                        </p:tgtEl>
                                        <p:attrNameLst>
                                          <p:attrName>ppt_x</p:attrName>
                                          <p:attrName>ppt_y</p:attrName>
                                        </p:attrNameLst>
                                      </p:cBhvr>
                                      <p:rCtr x="37648" y="370"/>
                                    </p:animMotion>
                                  </p:childTnLst>
                                </p:cTn>
                              </p:par>
                            </p:childTnLst>
                          </p:cTn>
                        </p:par>
                      </p:childTnLst>
                    </p:cTn>
                  </p:par>
                </p:childTnLst>
              </p:cTn>
              <p:nextCondLst>
                <p:cond evt="onClick" delay="0">
                  <p:tgtEl>
                    <p:spTgt spid="20"/>
                  </p:tgtEl>
                </p:cond>
              </p:nextCondLst>
            </p:seq>
            <p:seq concurrent="1" nextAc="seek">
              <p:cTn id="55" restart="whenNotActive" fill="hold" evtFilter="cancelBubble" nodeType="interactiveSeq">
                <p:stCondLst>
                  <p:cond evt="onClick" delay="0">
                    <p:tgtEl>
                      <p:spTgt spid="18"/>
                    </p:tgtEl>
                  </p:cond>
                </p:stCondLst>
                <p:endSync evt="end" delay="0">
                  <p:rtn val="all"/>
                </p:endSync>
                <p:childTnLst>
                  <p:par>
                    <p:cTn id="56" fill="hold">
                      <p:stCondLst>
                        <p:cond delay="0"/>
                      </p:stCondLst>
                      <p:childTnLst>
                        <p:par>
                          <p:cTn id="57" fill="hold">
                            <p:stCondLst>
                              <p:cond delay="0"/>
                            </p:stCondLst>
                            <p:childTnLst>
                              <p:par>
                                <p:cTn id="58" presetID="47" presetClass="exit" presetSubtype="0" fill="hold" grpId="0" nodeType="clickEffect">
                                  <p:stCondLst>
                                    <p:cond delay="0"/>
                                  </p:stCondLst>
                                  <p:childTnLst>
                                    <p:animEffect transition="out" filter="fade">
                                      <p:cBhvr>
                                        <p:cTn id="59" dur="1000"/>
                                        <p:tgtEl>
                                          <p:spTgt spid="18"/>
                                        </p:tgtEl>
                                      </p:cBhvr>
                                    </p:animEffect>
                                    <p:anim calcmode="lin" valueType="num">
                                      <p:cBhvr>
                                        <p:cTn id="60" dur="1000"/>
                                        <p:tgtEl>
                                          <p:spTgt spid="18"/>
                                        </p:tgtEl>
                                        <p:attrNameLst>
                                          <p:attrName>ppt_x</p:attrName>
                                        </p:attrNameLst>
                                      </p:cBhvr>
                                      <p:tavLst>
                                        <p:tav tm="0">
                                          <p:val>
                                            <p:strVal val="ppt_x"/>
                                          </p:val>
                                        </p:tav>
                                        <p:tav tm="100000">
                                          <p:val>
                                            <p:strVal val="ppt_x"/>
                                          </p:val>
                                        </p:tav>
                                      </p:tavLst>
                                    </p:anim>
                                    <p:anim calcmode="lin" valueType="num">
                                      <p:cBhvr>
                                        <p:cTn id="61" dur="1000"/>
                                        <p:tgtEl>
                                          <p:spTgt spid="18"/>
                                        </p:tgtEl>
                                        <p:attrNameLst>
                                          <p:attrName>ppt_y</p:attrName>
                                        </p:attrNameLst>
                                      </p:cBhvr>
                                      <p:tavLst>
                                        <p:tav tm="0">
                                          <p:val>
                                            <p:strVal val="ppt_y"/>
                                          </p:val>
                                        </p:tav>
                                        <p:tav tm="100000">
                                          <p:val>
                                            <p:strVal val="ppt_y-.1"/>
                                          </p:val>
                                        </p:tav>
                                      </p:tavLst>
                                    </p:anim>
                                    <p:set>
                                      <p:cBhvr>
                                        <p:cTn id="62" dur="1" fill="hold">
                                          <p:stCondLst>
                                            <p:cond delay="999"/>
                                          </p:stCondLst>
                                        </p:cTn>
                                        <p:tgtEl>
                                          <p:spTgt spid="18"/>
                                        </p:tgtEl>
                                        <p:attrNameLst>
                                          <p:attrName>style.visibility</p:attrName>
                                        </p:attrNameLst>
                                      </p:cBhvr>
                                      <p:to>
                                        <p:strVal val="hidden"/>
                                      </p:to>
                                    </p:set>
                                  </p:childTnLst>
                                </p:cTn>
                              </p:par>
                              <p:par>
                                <p:cTn id="63" presetID="47" presetClass="exit" presetSubtype="0" fill="hold" nodeType="withEffect">
                                  <p:stCondLst>
                                    <p:cond delay="0"/>
                                  </p:stCondLst>
                                  <p:childTnLst>
                                    <p:animEffect transition="out" filter="fade">
                                      <p:cBhvr>
                                        <p:cTn id="64" dur="1000"/>
                                        <p:tgtEl>
                                          <p:spTgt spid="17"/>
                                        </p:tgtEl>
                                      </p:cBhvr>
                                    </p:animEffect>
                                    <p:anim calcmode="lin" valueType="num">
                                      <p:cBhvr>
                                        <p:cTn id="65" dur="1000"/>
                                        <p:tgtEl>
                                          <p:spTgt spid="17"/>
                                        </p:tgtEl>
                                        <p:attrNameLst>
                                          <p:attrName>ppt_x</p:attrName>
                                        </p:attrNameLst>
                                      </p:cBhvr>
                                      <p:tavLst>
                                        <p:tav tm="0">
                                          <p:val>
                                            <p:strVal val="ppt_x"/>
                                          </p:val>
                                        </p:tav>
                                        <p:tav tm="100000">
                                          <p:val>
                                            <p:strVal val="ppt_x"/>
                                          </p:val>
                                        </p:tav>
                                      </p:tavLst>
                                    </p:anim>
                                    <p:anim calcmode="lin" valueType="num">
                                      <p:cBhvr>
                                        <p:cTn id="66" dur="1000"/>
                                        <p:tgtEl>
                                          <p:spTgt spid="17"/>
                                        </p:tgtEl>
                                        <p:attrNameLst>
                                          <p:attrName>ppt_y</p:attrName>
                                        </p:attrNameLst>
                                      </p:cBhvr>
                                      <p:tavLst>
                                        <p:tav tm="0">
                                          <p:val>
                                            <p:strVal val="ppt_y"/>
                                          </p:val>
                                        </p:tav>
                                        <p:tav tm="100000">
                                          <p:val>
                                            <p:strVal val="ppt_y-.1"/>
                                          </p:val>
                                        </p:tav>
                                      </p:tavLst>
                                    </p:anim>
                                    <p:set>
                                      <p:cBhvr>
                                        <p:cTn id="67" dur="1" fill="hold">
                                          <p:stCondLst>
                                            <p:cond delay="999"/>
                                          </p:stCondLst>
                                        </p:cTn>
                                        <p:tgtEl>
                                          <p:spTgt spid="17"/>
                                        </p:tgtEl>
                                        <p:attrNameLst>
                                          <p:attrName>style.visibility</p:attrName>
                                        </p:attrNameLst>
                                      </p:cBhvr>
                                      <p:to>
                                        <p:strVal val="hidden"/>
                                      </p:to>
                                    </p:set>
                                  </p:childTnLst>
                                </p:cTn>
                              </p:par>
                            </p:childTnLst>
                          </p:cTn>
                        </p:par>
                        <p:par>
                          <p:cTn id="68" fill="hold">
                            <p:stCondLst>
                              <p:cond delay="1000"/>
                            </p:stCondLst>
                            <p:childTnLst>
                              <p:par>
                                <p:cTn id="69" presetID="1"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sai-1.wav"/>
                                        </p:tgtEl>
                                      </p:cMediaNode>
                                    </p:audio>
                                  </p:subTnLst>
                                </p:cTn>
                              </p:par>
                              <p:par>
                                <p:cTn id="71" presetID="1" presetClass="emph" presetSubtype="2" fill="hold" nodeType="withEffect">
                                  <p:stCondLst>
                                    <p:cond delay="0"/>
                                  </p:stCondLst>
                                  <p:childTnLst>
                                    <p:animClr clrSpc="rgb" dir="cw">
                                      <p:cBhvr>
                                        <p:cTn id="72" dur="2000" fill="hold"/>
                                        <p:tgtEl>
                                          <p:spTgt spid="11"/>
                                        </p:tgtEl>
                                        <p:attrNameLst>
                                          <p:attrName>fillcolor</p:attrName>
                                        </p:attrNameLst>
                                      </p:cBhvr>
                                      <p:to>
                                        <a:srgbClr val="5DD3FF"/>
                                      </p:to>
                                    </p:animClr>
                                    <p:set>
                                      <p:cBhvr>
                                        <p:cTn id="73" dur="2000" fill="hold"/>
                                        <p:tgtEl>
                                          <p:spTgt spid="11"/>
                                        </p:tgtEl>
                                        <p:attrNameLst>
                                          <p:attrName>fill.type</p:attrName>
                                        </p:attrNameLst>
                                      </p:cBhvr>
                                      <p:to>
                                        <p:strVal val="solid"/>
                                      </p:to>
                                    </p:set>
                                    <p:set>
                                      <p:cBhvr>
                                        <p:cTn id="74" dur="2000" fill="hold"/>
                                        <p:tgtEl>
                                          <p:spTgt spid="11"/>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0000"/>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47" presetClass="exit" presetSubtype="0" fill="hold" grpId="0" nodeType="clickEffect">
                                  <p:stCondLst>
                                    <p:cond delay="0"/>
                                  </p:stCondLst>
                                  <p:childTnLst>
                                    <p:animEffect transition="out" filter="fade">
                                      <p:cBhvr>
                                        <p:cTn id="83" dur="1000"/>
                                        <p:tgtEl>
                                          <p:spTgt spid="9"/>
                                        </p:tgtEl>
                                      </p:cBhvr>
                                    </p:animEffect>
                                    <p:anim calcmode="lin" valueType="num">
                                      <p:cBhvr>
                                        <p:cTn id="84" dur="1000"/>
                                        <p:tgtEl>
                                          <p:spTgt spid="9"/>
                                        </p:tgtEl>
                                        <p:attrNameLst>
                                          <p:attrName>ppt_x</p:attrName>
                                        </p:attrNameLst>
                                      </p:cBhvr>
                                      <p:tavLst>
                                        <p:tav tm="0">
                                          <p:val>
                                            <p:strVal val="ppt_x"/>
                                          </p:val>
                                        </p:tav>
                                        <p:tav tm="100000">
                                          <p:val>
                                            <p:strVal val="ppt_x"/>
                                          </p:val>
                                        </p:tav>
                                      </p:tavLst>
                                    </p:anim>
                                    <p:anim calcmode="lin" valueType="num">
                                      <p:cBhvr>
                                        <p:cTn id="85" dur="1000"/>
                                        <p:tgtEl>
                                          <p:spTgt spid="9"/>
                                        </p:tgtEl>
                                        <p:attrNameLst>
                                          <p:attrName>ppt_y</p:attrName>
                                        </p:attrNameLst>
                                      </p:cBhvr>
                                      <p:tavLst>
                                        <p:tav tm="0">
                                          <p:val>
                                            <p:strVal val="ppt_y"/>
                                          </p:val>
                                        </p:tav>
                                        <p:tav tm="100000">
                                          <p:val>
                                            <p:strVal val="ppt_y-.1"/>
                                          </p:val>
                                        </p:tav>
                                      </p:tavLst>
                                    </p:anim>
                                    <p:set>
                                      <p:cBhvr>
                                        <p:cTn id="86" dur="1" fill="hold">
                                          <p:stCondLst>
                                            <p:cond delay="999"/>
                                          </p:stCondLst>
                                        </p:cTn>
                                        <p:tgtEl>
                                          <p:spTgt spid="9"/>
                                        </p:tgtEl>
                                        <p:attrNameLst>
                                          <p:attrName>style.visibility</p:attrName>
                                        </p:attrNameLst>
                                      </p:cBhvr>
                                      <p:to>
                                        <p:strVal val="hidden"/>
                                      </p:to>
                                    </p:set>
                                  </p:childTnLst>
                                </p:cTn>
                              </p:par>
                              <p:par>
                                <p:cTn id="87" presetID="47" presetClass="exit" presetSubtype="0" fill="hold" nodeType="with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childTnLst>
                          </p:cTn>
                        </p:par>
                        <p:par>
                          <p:cTn id="92" fill="hold">
                            <p:stCondLst>
                              <p:cond delay="1000"/>
                            </p:stCondLst>
                            <p:childTnLst>
                              <p:par>
                                <p:cTn id="93" presetID="1"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3" name="sai-1.wav"/>
                                        </p:tgtEl>
                                      </p:cMediaNode>
                                    </p:audio>
                                  </p:subTnLst>
                                </p:cTn>
                              </p:par>
                              <p:par>
                                <p:cTn id="95" presetID="1" presetClass="emph" presetSubtype="2" fill="hold" nodeType="withEffect">
                                  <p:stCondLst>
                                    <p:cond delay="0"/>
                                  </p:stCondLst>
                                  <p:childTnLst>
                                    <p:animClr clrSpc="rgb" dir="cw">
                                      <p:cBhvr>
                                        <p:cTn id="96" dur="2000" fill="hold"/>
                                        <p:tgtEl>
                                          <p:spTgt spid="10"/>
                                        </p:tgtEl>
                                        <p:attrNameLst>
                                          <p:attrName>fillcolor</p:attrName>
                                        </p:attrNameLst>
                                      </p:cBhvr>
                                      <p:to>
                                        <a:srgbClr val="FF0000"/>
                                      </p:to>
                                    </p:animClr>
                                    <p:set>
                                      <p:cBhvr>
                                        <p:cTn id="97" dur="2000" fill="hold"/>
                                        <p:tgtEl>
                                          <p:spTgt spid="10"/>
                                        </p:tgtEl>
                                        <p:attrNameLst>
                                          <p:attrName>fill.type</p:attrName>
                                        </p:attrNameLst>
                                      </p:cBhvr>
                                      <p:to>
                                        <p:strVal val="solid"/>
                                      </p:to>
                                    </p:set>
                                    <p:set>
                                      <p:cBhvr>
                                        <p:cTn id="98" dur="2000" fill="hold"/>
                                        <p:tgtEl>
                                          <p:spTgt spid="10"/>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11"/>
                                        </p:tgtEl>
                                        <p:attrNameLst>
                                          <p:attrName>fillcolor</p:attrName>
                                        </p:attrNameLst>
                                      </p:cBhvr>
                                      <p:to>
                                        <a:srgbClr val="5DD3FF"/>
                                      </p:to>
                                    </p:animClr>
                                    <p:set>
                                      <p:cBhvr>
                                        <p:cTn id="101" dur="2000" fill="hold"/>
                                        <p:tgtEl>
                                          <p:spTgt spid="11"/>
                                        </p:tgtEl>
                                        <p:attrNameLst>
                                          <p:attrName>fill.type</p:attrName>
                                        </p:attrNameLst>
                                      </p:cBhvr>
                                      <p:to>
                                        <p:strVal val="solid"/>
                                      </p:to>
                                    </p:set>
                                    <p:set>
                                      <p:cBhvr>
                                        <p:cTn id="102" dur="20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03" restart="whenNotActive" fill="hold" evtFilter="cancelBubble" nodeType="interactiveSeq">
                <p:stCondLst>
                  <p:cond evt="onClick" delay="0">
                    <p:tgtEl>
                      <p:spTgt spid="15"/>
                    </p:tgtEl>
                  </p:cond>
                </p:stCondLst>
                <p:endSync evt="end" delay="0">
                  <p:rtn val="all"/>
                </p:endSync>
                <p:childTnLst>
                  <p:par>
                    <p:cTn id="104" fill="hold">
                      <p:stCondLst>
                        <p:cond delay="0"/>
                      </p:stCondLst>
                      <p:childTnLst>
                        <p:par>
                          <p:cTn id="105" fill="hold">
                            <p:stCondLst>
                              <p:cond delay="0"/>
                            </p:stCondLst>
                            <p:childTnLst>
                              <p:par>
                                <p:cTn id="106" presetID="47" presetClass="exit" presetSubtype="0" fill="hold" grpId="0" nodeType="clickEffect">
                                  <p:stCondLst>
                                    <p:cond delay="0"/>
                                  </p:stCondLst>
                                  <p:childTnLst>
                                    <p:animEffect transition="out" filter="fade">
                                      <p:cBhvr>
                                        <p:cTn id="107" dur="1000"/>
                                        <p:tgtEl>
                                          <p:spTgt spid="15"/>
                                        </p:tgtEl>
                                      </p:cBhvr>
                                    </p:animEffect>
                                    <p:anim calcmode="lin" valueType="num">
                                      <p:cBhvr>
                                        <p:cTn id="108" dur="1000"/>
                                        <p:tgtEl>
                                          <p:spTgt spid="15"/>
                                        </p:tgtEl>
                                        <p:attrNameLst>
                                          <p:attrName>ppt_x</p:attrName>
                                        </p:attrNameLst>
                                      </p:cBhvr>
                                      <p:tavLst>
                                        <p:tav tm="0">
                                          <p:val>
                                            <p:strVal val="ppt_x"/>
                                          </p:val>
                                        </p:tav>
                                        <p:tav tm="100000">
                                          <p:val>
                                            <p:strVal val="ppt_x"/>
                                          </p:val>
                                        </p:tav>
                                      </p:tavLst>
                                    </p:anim>
                                    <p:anim calcmode="lin" valueType="num">
                                      <p:cBhvr>
                                        <p:cTn id="109" dur="1000"/>
                                        <p:tgtEl>
                                          <p:spTgt spid="15"/>
                                        </p:tgtEl>
                                        <p:attrNameLst>
                                          <p:attrName>ppt_y</p:attrName>
                                        </p:attrNameLst>
                                      </p:cBhvr>
                                      <p:tavLst>
                                        <p:tav tm="0">
                                          <p:val>
                                            <p:strVal val="ppt_y"/>
                                          </p:val>
                                        </p:tav>
                                        <p:tav tm="100000">
                                          <p:val>
                                            <p:strVal val="ppt_y-.1"/>
                                          </p:val>
                                        </p:tav>
                                      </p:tavLst>
                                    </p:anim>
                                    <p:set>
                                      <p:cBhvr>
                                        <p:cTn id="110" dur="1" fill="hold">
                                          <p:stCondLst>
                                            <p:cond delay="999"/>
                                          </p:stCondLst>
                                        </p:cTn>
                                        <p:tgtEl>
                                          <p:spTgt spid="15"/>
                                        </p:tgtEl>
                                        <p:attrNameLst>
                                          <p:attrName>style.visibility</p:attrName>
                                        </p:attrNameLst>
                                      </p:cBhvr>
                                      <p:to>
                                        <p:strVal val="hidden"/>
                                      </p:to>
                                    </p:set>
                                  </p:childTnLst>
                                </p:cTn>
                              </p:par>
                              <p:par>
                                <p:cTn id="111" presetID="47" presetClass="exit" presetSubtype="0" fill="hold" nodeType="withEffect">
                                  <p:stCondLst>
                                    <p:cond delay="0"/>
                                  </p:stCondLst>
                                  <p:childTnLst>
                                    <p:animEffect transition="out" filter="fade">
                                      <p:cBhvr>
                                        <p:cTn id="112" dur="1000"/>
                                        <p:tgtEl>
                                          <p:spTgt spid="14"/>
                                        </p:tgtEl>
                                      </p:cBhvr>
                                    </p:animEffect>
                                    <p:anim calcmode="lin" valueType="num">
                                      <p:cBhvr>
                                        <p:cTn id="113" dur="1000"/>
                                        <p:tgtEl>
                                          <p:spTgt spid="14"/>
                                        </p:tgtEl>
                                        <p:attrNameLst>
                                          <p:attrName>ppt_x</p:attrName>
                                        </p:attrNameLst>
                                      </p:cBhvr>
                                      <p:tavLst>
                                        <p:tav tm="0">
                                          <p:val>
                                            <p:strVal val="ppt_x"/>
                                          </p:val>
                                        </p:tav>
                                        <p:tav tm="100000">
                                          <p:val>
                                            <p:strVal val="ppt_x"/>
                                          </p:val>
                                        </p:tav>
                                      </p:tavLst>
                                    </p:anim>
                                    <p:anim calcmode="lin" valueType="num">
                                      <p:cBhvr>
                                        <p:cTn id="114" dur="1000"/>
                                        <p:tgtEl>
                                          <p:spTgt spid="14"/>
                                        </p:tgtEl>
                                        <p:attrNameLst>
                                          <p:attrName>ppt_y</p:attrName>
                                        </p:attrNameLst>
                                      </p:cBhvr>
                                      <p:tavLst>
                                        <p:tav tm="0">
                                          <p:val>
                                            <p:strVal val="ppt_y"/>
                                          </p:val>
                                        </p:tav>
                                        <p:tav tm="100000">
                                          <p:val>
                                            <p:strVal val="ppt_y-.1"/>
                                          </p:val>
                                        </p:tav>
                                      </p:tavLst>
                                    </p:anim>
                                    <p:set>
                                      <p:cBhvr>
                                        <p:cTn id="115" dur="1" fill="hold">
                                          <p:stCondLst>
                                            <p:cond delay="999"/>
                                          </p:stCondLst>
                                        </p:cTn>
                                        <p:tgtEl>
                                          <p:spTgt spid="14"/>
                                        </p:tgtEl>
                                        <p:attrNameLst>
                                          <p:attrName>style.visibility</p:attrName>
                                        </p:attrNameLst>
                                      </p:cBhvr>
                                      <p:to>
                                        <p:strVal val="hidden"/>
                                      </p:to>
                                    </p:set>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3" name="sai-1.wav"/>
                                        </p:tgtEl>
                                      </p:cMediaNode>
                                    </p:audio>
                                  </p:subTnLst>
                                </p:cTn>
                              </p:par>
                              <p:par>
                                <p:cTn id="119" presetID="1" presetClass="emph" presetSubtype="2" fill="hold" nodeType="withEffect">
                                  <p:stCondLst>
                                    <p:cond delay="0"/>
                                  </p:stCondLst>
                                  <p:childTnLst>
                                    <p:animClr clrSpc="rgb" dir="cw">
                                      <p:cBhvr>
                                        <p:cTn id="120" dur="2000" fill="hold"/>
                                        <p:tgtEl>
                                          <p:spTgt spid="11"/>
                                        </p:tgtEl>
                                        <p:attrNameLst>
                                          <p:attrName>fillcolor</p:attrName>
                                        </p:attrNameLst>
                                      </p:cBhvr>
                                      <p:to>
                                        <a:srgbClr val="5DD3FF"/>
                                      </p:to>
                                    </p:animClr>
                                    <p:set>
                                      <p:cBhvr>
                                        <p:cTn id="121" dur="2000" fill="hold"/>
                                        <p:tgtEl>
                                          <p:spTgt spid="11"/>
                                        </p:tgtEl>
                                        <p:attrNameLst>
                                          <p:attrName>fill.type</p:attrName>
                                        </p:attrNameLst>
                                      </p:cBhvr>
                                      <p:to>
                                        <p:strVal val="solid"/>
                                      </p:to>
                                    </p:set>
                                    <p:set>
                                      <p:cBhvr>
                                        <p:cTn id="122" dur="2000" fill="hold"/>
                                        <p:tgtEl>
                                          <p:spTgt spid="11"/>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13"/>
                                        </p:tgtEl>
                                        <p:attrNameLst>
                                          <p:attrName>fillcolor</p:attrName>
                                        </p:attrNameLst>
                                      </p:cBhvr>
                                      <p:to>
                                        <a:srgbClr val="FF0000"/>
                                      </p:to>
                                    </p:animClr>
                                    <p:set>
                                      <p:cBhvr>
                                        <p:cTn id="125" dur="2000" fill="hold"/>
                                        <p:tgtEl>
                                          <p:spTgt spid="13"/>
                                        </p:tgtEl>
                                        <p:attrNameLst>
                                          <p:attrName>fill.type</p:attrName>
                                        </p:attrNameLst>
                                      </p:cBhvr>
                                      <p:to>
                                        <p:strVal val="solid"/>
                                      </p:to>
                                    </p:set>
                                    <p:set>
                                      <p:cBhvr>
                                        <p:cTn id="126" dur="2000" fill="hold"/>
                                        <p:tgtEl>
                                          <p:spTgt spid="13"/>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9" grpId="0"/>
      <p:bldP spid="10" grpId="0" animBg="1"/>
      <p:bldP spid="11" grpId="0" animBg="1"/>
      <p:bldP spid="12" grpId="0" animBg="1"/>
      <p:bldP spid="13" grpId="0" animBg="1"/>
      <p:bldP spid="15" grpId="0"/>
      <p:bldP spid="18" grpId="0"/>
      <p:bldP spid="20" grpId="0"/>
      <p:bldP spid="21" grpId="0" animBg="1"/>
      <p:bldP spid="22" grpId="0" animBg="1"/>
      <p:bldP spid="23"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t>7</a:t>
            </a:fld>
            <a:endParaRPr lang="en-US"/>
          </a:p>
        </p:txBody>
      </p:sp>
      <p:pic>
        <p:nvPicPr>
          <p:cNvPr id="3" name="Picture 2"/>
          <p:cNvPicPr>
            <a:picLocks noChangeAspect="1"/>
          </p:cNvPicPr>
          <p:nvPr/>
        </p:nvPicPr>
        <p:blipFill rotWithShape="1">
          <a:blip r:embed="rId2"/>
          <a:srcRect l="26893" t="37973" r="30514" b="21307"/>
          <a:stretch/>
        </p:blipFill>
        <p:spPr>
          <a:xfrm>
            <a:off x="1752342" y="1524000"/>
            <a:ext cx="8687315" cy="5334000"/>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3833" b="35326"/>
          <a:stretch/>
        </p:blipFill>
        <p:spPr bwMode="auto">
          <a:xfrm>
            <a:off x="57922" y="449564"/>
            <a:ext cx="2741655" cy="107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Rounded Corners 3">
            <a:extLst>
              <a:ext uri="{FF2B5EF4-FFF2-40B4-BE49-F238E27FC236}">
                <a16:creationId xmlns:a16="http://schemas.microsoft.com/office/drawing/2014/main" xmlns="" id="{B18C902A-F0AA-4ABB-8410-545425D354FD}"/>
              </a:ext>
            </a:extLst>
          </p:cNvPr>
          <p:cNvSpPr/>
          <p:nvPr/>
        </p:nvSpPr>
        <p:spPr>
          <a:xfrm>
            <a:off x="3571103" y="531341"/>
            <a:ext cx="5498757" cy="9926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rPr>
              <a:t>ĐÓN EM</a:t>
            </a:r>
          </a:p>
        </p:txBody>
      </p:sp>
    </p:spTree>
    <p:extLst>
      <p:ext uri="{BB962C8B-B14F-4D97-AF65-F5344CB8AC3E}">
        <p14:creationId xmlns:p14="http://schemas.microsoft.com/office/powerpoint/2010/main" val="74539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t>8</a:t>
            </a:fld>
            <a:endParaRPr lang="en-US"/>
          </a:p>
        </p:txBody>
      </p:sp>
      <p:sp>
        <p:nvSpPr>
          <p:cNvPr id="4" name="Rectangle 3"/>
          <p:cNvSpPr/>
          <p:nvPr/>
        </p:nvSpPr>
        <p:spPr>
          <a:xfrm>
            <a:off x="133349" y="950844"/>
            <a:ext cx="11846615" cy="5863144"/>
          </a:xfrm>
          <a:prstGeom prst="rect">
            <a:avLst/>
          </a:prstGeom>
        </p:spPr>
        <p:txBody>
          <a:bodyPr wrap="square">
            <a:spAutoFit/>
          </a:bodyPr>
          <a:lstStyle/>
          <a:p>
            <a:pPr algn="just">
              <a:spcBef>
                <a:spcPts val="600"/>
              </a:spcBef>
            </a:pPr>
            <a:r>
              <a:rPr lang="en-US" sz="2500" dirty="0">
                <a:cs typeface="Times New Roman" pitchFamily="18" charset="0"/>
              </a:rPr>
              <a:t>	</a:t>
            </a:r>
            <a:r>
              <a:rPr lang="vi-VN" sz="2500" dirty="0">
                <a:cs typeface="Times New Roman" pitchFamily="18" charset="0"/>
              </a:rPr>
              <a:t>1. Dũng học lớp 5. Trường Dũng ở sát trường mầm non nên cứ tan học là Dũng qua trường mầm non đón bé Lan.</a:t>
            </a:r>
          </a:p>
          <a:p>
            <a:pPr algn="just">
              <a:spcBef>
                <a:spcPts val="600"/>
              </a:spcBef>
            </a:pPr>
            <a:r>
              <a:rPr lang="en-US" sz="2500" dirty="0">
                <a:cs typeface="Times New Roman" pitchFamily="18" charset="0"/>
              </a:rPr>
              <a:t>	</a:t>
            </a:r>
            <a:r>
              <a:rPr lang="vi-VN" sz="2500" dirty="0">
                <a:cs typeface="Times New Roman" pitchFamily="18" charset="0"/>
              </a:rPr>
              <a:t>2. Một hôm, nhóm của Dũng phải làm báo tường nên về muộn, Dũng vội vàng chạy sang trường đón em gái. Nhưng lớp bé Lan đã đóng cửa. Dũng nghĩ là bố mẹ đi làm về sớm, đã đón em rồi. Nhưng ở nhà, cửa vẫn khoá, bố mẹ chưa về. Dũng lo lắng quay trở lại trường mầm non.</a:t>
            </a:r>
          </a:p>
          <a:p>
            <a:pPr algn="just">
              <a:spcBef>
                <a:spcPts val="600"/>
              </a:spcBef>
            </a:pPr>
            <a:r>
              <a:rPr lang="en-US" sz="2500" dirty="0">
                <a:cs typeface="Times New Roman" pitchFamily="18" charset="0"/>
              </a:rPr>
              <a:t>	</a:t>
            </a:r>
            <a:r>
              <a:rPr lang="vi-VN" sz="2500" dirty="0">
                <a:cs typeface="Times New Roman" pitchFamily="18" charset="0"/>
              </a:rPr>
              <a:t>3. Bác bảo vệ dẫn Dũng đến chỗ tr</a:t>
            </a:r>
            <a:r>
              <a:rPr lang="en-US" sz="2500" dirty="0">
                <a:cs typeface="Times New Roman" pitchFamily="18" charset="0"/>
              </a:rPr>
              <a:t>ô</a:t>
            </a:r>
            <a:r>
              <a:rPr lang="vi-VN" sz="2500" dirty="0">
                <a:cs typeface="Times New Roman" pitchFamily="18" charset="0"/>
              </a:rPr>
              <a:t>ng những em nhỏ chưa có người đón. Bước vào phòng, Dũng thấy em gái đang ngồi chơi một mình. Cô giáo thì đang dỗ một em nhỏ khóc thút thít. Dũng vừa mừng vừa thương, xuýt xoa: “Ôi, em ngoan quá!”.</a:t>
            </a:r>
          </a:p>
          <a:p>
            <a:pPr algn="just">
              <a:spcBef>
                <a:spcPts val="600"/>
              </a:spcBef>
            </a:pPr>
            <a:r>
              <a:rPr lang="vi-VN" sz="2500" dirty="0">
                <a:cs typeface="Times New Roman" pitchFamily="18" charset="0"/>
              </a:rPr>
              <a:t>     Lúc ấy, Lan mới rơm rớm nước mắt, ôm chầm lấy anh.</a:t>
            </a:r>
          </a:p>
          <a:p>
            <a:pPr algn="just">
              <a:spcBef>
                <a:spcPts val="600"/>
              </a:spcBef>
            </a:pPr>
            <a:r>
              <a:rPr lang="en-US" sz="2500" dirty="0">
                <a:cs typeface="Times New Roman" pitchFamily="18" charset="0"/>
              </a:rPr>
              <a:t>	</a:t>
            </a:r>
            <a:r>
              <a:rPr lang="vi-VN" sz="2500" dirty="0">
                <a:cs typeface="Times New Roman" pitchFamily="18" charset="0"/>
              </a:rPr>
              <a:t>4. Hôm đó, Dũng cõng em gái về nhà. Vừa ôm cổ anh, Lan vừa líu lo. Dũng thấy vui hơn hẳn mọi ngày.</a:t>
            </a:r>
          </a:p>
          <a:p>
            <a:pPr>
              <a:spcBef>
                <a:spcPts val="600"/>
              </a:spcBef>
            </a:pPr>
            <a:r>
              <a:rPr lang="vi-VN" sz="2500" dirty="0">
                <a:cs typeface="Times New Roman" pitchFamily="18" charset="0"/>
              </a:rPr>
              <a:t>								  </a:t>
            </a:r>
            <a:r>
              <a:rPr lang="en-US" sz="2500" dirty="0">
                <a:cs typeface="Times New Roman" pitchFamily="18" charset="0"/>
              </a:rPr>
              <a:t>                         </a:t>
            </a:r>
            <a:r>
              <a:rPr lang="vi-VN" sz="2500" b="1" dirty="0">
                <a:cs typeface="Times New Roman" pitchFamily="18" charset="0"/>
              </a:rPr>
              <a:t> </a:t>
            </a:r>
            <a:r>
              <a:rPr lang="en-US" sz="2500" b="1" dirty="0">
                <a:cs typeface="Times New Roman" pitchFamily="18" charset="0"/>
              </a:rPr>
              <a:t>  </a:t>
            </a:r>
            <a:r>
              <a:rPr lang="vi-VN" sz="2500" b="1" dirty="0">
                <a:cs typeface="Times New Roman" pitchFamily="18" charset="0"/>
              </a:rPr>
              <a:t>Minh Hà</a:t>
            </a:r>
          </a:p>
        </p:txBody>
      </p:sp>
      <p:sp>
        <p:nvSpPr>
          <p:cNvPr id="6" name="Rectangle 5"/>
          <p:cNvSpPr/>
          <p:nvPr/>
        </p:nvSpPr>
        <p:spPr>
          <a:xfrm>
            <a:off x="5117937" y="394726"/>
            <a:ext cx="1877437" cy="646331"/>
          </a:xfrm>
          <a:prstGeom prst="rect">
            <a:avLst/>
          </a:prstGeom>
        </p:spPr>
        <p:txBody>
          <a:bodyPr wrap="none">
            <a:spAutoFit/>
          </a:bodyPr>
          <a:lstStyle/>
          <a:p>
            <a:pPr lvl="0" algn="ctr"/>
            <a:r>
              <a:rPr lang="en-US" sz="3600" b="1" dirty="0" err="1">
                <a:solidFill>
                  <a:srgbClr val="7030A0"/>
                </a:solidFill>
                <a:cs typeface="Times New Roman" pitchFamily="18" charset="0"/>
              </a:rPr>
              <a:t>Đón</a:t>
            </a:r>
            <a:r>
              <a:rPr lang="en-US" sz="3600" b="1" dirty="0">
                <a:solidFill>
                  <a:srgbClr val="7030A0"/>
                </a:solidFill>
                <a:cs typeface="Times New Roman" pitchFamily="18" charset="0"/>
              </a:rPr>
              <a:t> </a:t>
            </a:r>
            <a:r>
              <a:rPr lang="en-US" sz="3600" b="1" dirty="0" err="1">
                <a:solidFill>
                  <a:srgbClr val="7030A0"/>
                </a:solidFill>
                <a:cs typeface="Times New Roman" pitchFamily="18" charset="0"/>
              </a:rPr>
              <a:t>em</a:t>
            </a:r>
            <a:endParaRPr lang="vi-VN" sz="3600" b="1" dirty="0">
              <a:solidFill>
                <a:srgbClr val="7030A0"/>
              </a:solidFill>
              <a:cs typeface="Times New Roman" pitchFamily="18" charset="0"/>
            </a:endParaRPr>
          </a:p>
        </p:txBody>
      </p:sp>
    </p:spTree>
    <p:extLst>
      <p:ext uri="{BB962C8B-B14F-4D97-AF65-F5344CB8AC3E}">
        <p14:creationId xmlns:p14="http://schemas.microsoft.com/office/powerpoint/2010/main" val="2047549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580204" y="6469388"/>
            <a:ext cx="2743200" cy="365125"/>
          </a:xfrm>
        </p:spPr>
        <p:txBody>
          <a:bodyPr/>
          <a:lstStyle/>
          <a:p>
            <a:fld id="{9306B73E-E889-4101-943F-C932486AC50A}" type="slidenum">
              <a:rPr lang="en-US" smtClean="0"/>
              <a:t>9</a:t>
            </a:fld>
            <a:endParaRPr lang="en-US"/>
          </a:p>
        </p:txBody>
      </p:sp>
      <p:sp>
        <p:nvSpPr>
          <p:cNvPr id="4" name="Rectangle 3"/>
          <p:cNvSpPr/>
          <p:nvPr/>
        </p:nvSpPr>
        <p:spPr>
          <a:xfrm>
            <a:off x="274404" y="1030675"/>
            <a:ext cx="11544300" cy="5863144"/>
          </a:xfrm>
          <a:prstGeom prst="rect">
            <a:avLst/>
          </a:prstGeom>
        </p:spPr>
        <p:txBody>
          <a:bodyPr wrap="square">
            <a:spAutoFit/>
          </a:bodyPr>
          <a:lstStyle/>
          <a:p>
            <a:pPr>
              <a:spcBef>
                <a:spcPts val="600"/>
              </a:spcBef>
            </a:pPr>
            <a:r>
              <a:rPr lang="vi-VN" sz="2500" dirty="0">
                <a:cs typeface="Times New Roman" pitchFamily="18" charset="0"/>
              </a:rPr>
              <a:t>     1. Dũng học lớp 5. Trường Dũng ở sát trường mầm non nên cứ tan học là Dũng qua trường mầm non đón bé Lan.</a:t>
            </a:r>
          </a:p>
          <a:p>
            <a:pPr>
              <a:spcBef>
                <a:spcPts val="600"/>
              </a:spcBef>
            </a:pPr>
            <a:r>
              <a:rPr lang="vi-VN" sz="2500" dirty="0">
                <a:cs typeface="Times New Roman" pitchFamily="18" charset="0"/>
              </a:rPr>
              <a:t>      2. Một hôm, nhóm của Dũng phải làm báo tường nên về muộn, Dũng vội vàng chạy sang trường đón em gái. Nhưng lớp bé Lan đã đóng cửa. Dũng nghĩ là bố mẹ đi làm về sớm, đã đón em rồi. Nhưng ở nhà, cửa vẫn khoá, bố mẹ chưa về. Dũng lo lắng quay trở lại trường mầm non.</a:t>
            </a:r>
          </a:p>
          <a:p>
            <a:pPr>
              <a:spcBef>
                <a:spcPts val="600"/>
              </a:spcBef>
            </a:pPr>
            <a:r>
              <a:rPr lang="vi-VN" sz="2500" dirty="0">
                <a:cs typeface="Times New Roman" pitchFamily="18" charset="0"/>
              </a:rPr>
              <a:t>      3. Bác bảo vệ dẫn Dũng đến chỗ </a:t>
            </a:r>
            <a:r>
              <a:rPr lang="vi-VN" sz="2500" dirty="0" smtClean="0">
                <a:cs typeface="Times New Roman" pitchFamily="18" charset="0"/>
              </a:rPr>
              <a:t>tr</a:t>
            </a:r>
            <a:r>
              <a:rPr lang="en-US" sz="2500" dirty="0">
                <a:cs typeface="Times New Roman" pitchFamily="18" charset="0"/>
              </a:rPr>
              <a:t>ô</a:t>
            </a:r>
            <a:r>
              <a:rPr lang="vi-VN" sz="2500" dirty="0" smtClean="0">
                <a:cs typeface="Times New Roman" pitchFamily="18" charset="0"/>
              </a:rPr>
              <a:t>ng </a:t>
            </a:r>
            <a:r>
              <a:rPr lang="vi-VN" sz="2500" dirty="0">
                <a:cs typeface="Times New Roman" pitchFamily="18" charset="0"/>
              </a:rPr>
              <a:t>những em nhỏ chưa có người đón. Bước vào phòng, Dũng thấy em gái đang ngồi chơi một mình. Cô giáo thì đang dỗ một em nhỏ khóc thút thít. Dũng vừa mừng vừa thương, xuýt xoa: “Ôi, em ngoan quá!”.</a:t>
            </a:r>
          </a:p>
          <a:p>
            <a:pPr>
              <a:spcBef>
                <a:spcPts val="600"/>
              </a:spcBef>
            </a:pPr>
            <a:r>
              <a:rPr lang="vi-VN" sz="2500" dirty="0">
                <a:cs typeface="Times New Roman" pitchFamily="18" charset="0"/>
              </a:rPr>
              <a:t>       Lúc ấy, Lan mới rơm rớm nước mắt, ôm chầm lấy anh.</a:t>
            </a:r>
          </a:p>
          <a:p>
            <a:pPr>
              <a:spcBef>
                <a:spcPts val="600"/>
              </a:spcBef>
            </a:pPr>
            <a:r>
              <a:rPr lang="vi-VN" sz="2500" dirty="0">
                <a:cs typeface="Times New Roman" pitchFamily="18" charset="0"/>
              </a:rPr>
              <a:t>      4. Hôm đó, Dũng cõng em gái về nhà. Vừa ôm cổ anh, Lan vừa líu lo. Dũng thấy vui hơn hẳn mọi ngày.</a:t>
            </a:r>
          </a:p>
          <a:p>
            <a:pPr>
              <a:spcBef>
                <a:spcPts val="600"/>
              </a:spcBef>
            </a:pPr>
            <a:r>
              <a:rPr lang="vi-VN" sz="2500" dirty="0">
                <a:cs typeface="Times New Roman" pitchFamily="18" charset="0"/>
              </a:rPr>
              <a:t>								         Minh Hà</a:t>
            </a:r>
          </a:p>
        </p:txBody>
      </p:sp>
      <p:cxnSp>
        <p:nvCxnSpPr>
          <p:cNvPr id="5" name="Straight Connector 4"/>
          <p:cNvCxnSpPr/>
          <p:nvPr/>
        </p:nvCxnSpPr>
        <p:spPr>
          <a:xfrm flipV="1">
            <a:off x="234226" y="1165814"/>
            <a:ext cx="0" cy="6096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4226" y="2072323"/>
            <a:ext cx="0" cy="127292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6304" y="3584484"/>
            <a:ext cx="0" cy="190176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5354" y="5780413"/>
            <a:ext cx="0" cy="5777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Flowchart: Terminator 8"/>
          <p:cNvSpPr/>
          <p:nvPr/>
        </p:nvSpPr>
        <p:spPr>
          <a:xfrm>
            <a:off x="7426723" y="302698"/>
            <a:ext cx="4824818" cy="809622"/>
          </a:xfrm>
          <a:prstGeom prst="flowChartTerminator">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solidFill>
                  <a:schemeClr val="bg1"/>
                </a:solidFill>
                <a:effectLst>
                  <a:outerShdw blurRad="38100" dist="38100" dir="2700000" algn="tl">
                    <a:srgbClr val="000000">
                      <a:alpha val="43137"/>
                    </a:srgbClr>
                  </a:outerShdw>
                </a:effectLst>
                <a:cs typeface="Times New Roman" panose="02020603050405020304" pitchFamily="18" charset="0"/>
              </a:rPr>
              <a:t>Bài</a:t>
            </a:r>
            <a:r>
              <a:rPr lang="en-US" sz="25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2500" b="1" dirty="0" err="1">
                <a:solidFill>
                  <a:schemeClr val="bg1"/>
                </a:solidFill>
                <a:effectLst>
                  <a:outerShdw blurRad="38100" dist="38100" dir="2700000" algn="tl">
                    <a:srgbClr val="000000">
                      <a:alpha val="43137"/>
                    </a:srgbClr>
                  </a:outerShdw>
                </a:effectLst>
                <a:cs typeface="Times New Roman" panose="02020603050405020304" pitchFamily="18" charset="0"/>
              </a:rPr>
              <a:t>đọc</a:t>
            </a:r>
            <a:r>
              <a:rPr lang="en-US" sz="2500" b="1" dirty="0">
                <a:solidFill>
                  <a:schemeClr val="bg1"/>
                </a:solidFill>
                <a:effectLst>
                  <a:outerShdw blurRad="38100" dist="38100" dir="2700000" algn="tl">
                    <a:srgbClr val="000000">
                      <a:alpha val="43137"/>
                    </a:srgbClr>
                  </a:outerShdw>
                </a:effectLst>
                <a:cs typeface="Times New Roman" panose="02020603050405020304" pitchFamily="18" charset="0"/>
              </a:rPr>
              <a:t> chia </a:t>
            </a:r>
            <a:r>
              <a:rPr lang="en-US" sz="2500" b="1" dirty="0" err="1">
                <a:solidFill>
                  <a:schemeClr val="bg1"/>
                </a:solidFill>
                <a:effectLst>
                  <a:outerShdw blurRad="38100" dist="38100" dir="2700000" algn="tl">
                    <a:srgbClr val="000000">
                      <a:alpha val="43137"/>
                    </a:srgbClr>
                  </a:outerShdw>
                </a:effectLst>
                <a:cs typeface="Times New Roman" panose="02020603050405020304" pitchFamily="18" charset="0"/>
              </a:rPr>
              <a:t>làm</a:t>
            </a:r>
            <a:r>
              <a:rPr lang="en-US" sz="25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2500" b="1" dirty="0" err="1">
                <a:solidFill>
                  <a:schemeClr val="bg1"/>
                </a:solidFill>
                <a:effectLst>
                  <a:outerShdw blurRad="38100" dist="38100" dir="2700000" algn="tl">
                    <a:srgbClr val="000000">
                      <a:alpha val="43137"/>
                    </a:srgbClr>
                  </a:outerShdw>
                </a:effectLst>
                <a:cs typeface="Times New Roman" panose="02020603050405020304" pitchFamily="18" charset="0"/>
              </a:rPr>
              <a:t>mấy</a:t>
            </a:r>
            <a:r>
              <a:rPr lang="en-US" sz="25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2500" b="1" dirty="0" err="1">
                <a:solidFill>
                  <a:schemeClr val="bg1"/>
                </a:solidFill>
                <a:effectLst>
                  <a:outerShdw blurRad="38100" dist="38100" dir="2700000" algn="tl">
                    <a:srgbClr val="000000">
                      <a:alpha val="43137"/>
                    </a:srgbClr>
                  </a:outerShdw>
                </a:effectLst>
                <a:cs typeface="Times New Roman" panose="02020603050405020304" pitchFamily="18" charset="0"/>
              </a:rPr>
              <a:t>đoạn</a:t>
            </a:r>
            <a:r>
              <a:rPr lang="en-US" sz="2500" b="1" dirty="0">
                <a:solidFill>
                  <a:schemeClr val="bg1"/>
                </a:solidFill>
                <a:effectLst>
                  <a:outerShdw blurRad="38100" dist="38100" dir="2700000" algn="tl">
                    <a:srgbClr val="000000">
                      <a:alpha val="43137"/>
                    </a:srgbClr>
                  </a:outerShdw>
                </a:effectLst>
                <a:cs typeface="Times New Roman" panose="02020603050405020304" pitchFamily="18" charset="0"/>
              </a:rPr>
              <a:t>?</a:t>
            </a:r>
          </a:p>
        </p:txBody>
      </p:sp>
      <p:sp>
        <p:nvSpPr>
          <p:cNvPr id="10" name="Oval 9"/>
          <p:cNvSpPr/>
          <p:nvPr/>
        </p:nvSpPr>
        <p:spPr>
          <a:xfrm>
            <a:off x="727075" y="1121240"/>
            <a:ext cx="448720" cy="3493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500" b="1" dirty="0">
                <a:cs typeface="Times New Roman" pitchFamily="18" charset="0"/>
              </a:rPr>
              <a:t>1</a:t>
            </a:r>
          </a:p>
        </p:txBody>
      </p:sp>
      <p:sp>
        <p:nvSpPr>
          <p:cNvPr id="11" name="Oval 10"/>
          <p:cNvSpPr/>
          <p:nvPr/>
        </p:nvSpPr>
        <p:spPr>
          <a:xfrm>
            <a:off x="751753" y="1897636"/>
            <a:ext cx="439499" cy="3493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500" b="1" dirty="0">
                <a:cs typeface="Times New Roman" pitchFamily="18" charset="0"/>
              </a:rPr>
              <a:t>2</a:t>
            </a:r>
          </a:p>
        </p:txBody>
      </p:sp>
      <p:sp>
        <p:nvSpPr>
          <p:cNvPr id="12" name="Oval 11"/>
          <p:cNvSpPr/>
          <p:nvPr/>
        </p:nvSpPr>
        <p:spPr>
          <a:xfrm>
            <a:off x="736296" y="3584484"/>
            <a:ext cx="439499" cy="3493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cs typeface="Times New Roman" pitchFamily="18" charset="0"/>
              </a:rPr>
              <a:t>3</a:t>
            </a:r>
            <a:endParaRPr lang="vi-VN" sz="2500" b="1" dirty="0">
              <a:cs typeface="Times New Roman" pitchFamily="18" charset="0"/>
            </a:endParaRPr>
          </a:p>
        </p:txBody>
      </p:sp>
      <p:sp>
        <p:nvSpPr>
          <p:cNvPr id="13" name="Oval 12"/>
          <p:cNvSpPr/>
          <p:nvPr/>
        </p:nvSpPr>
        <p:spPr>
          <a:xfrm>
            <a:off x="786144" y="5523238"/>
            <a:ext cx="444109" cy="5244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cs typeface="Times New Roman" pitchFamily="18" charset="0"/>
              </a:rPr>
              <a:t>4</a:t>
            </a:r>
            <a:endParaRPr lang="vi-VN" sz="2500" b="1" dirty="0">
              <a:cs typeface="Times New Roman" pitchFamily="18" charset="0"/>
            </a:endParaRPr>
          </a:p>
        </p:txBody>
      </p:sp>
      <p:sp>
        <p:nvSpPr>
          <p:cNvPr id="15" name="Rectangle 14"/>
          <p:cNvSpPr/>
          <p:nvPr/>
        </p:nvSpPr>
        <p:spPr>
          <a:xfrm>
            <a:off x="4926357" y="384344"/>
            <a:ext cx="2740958" cy="646331"/>
          </a:xfrm>
          <a:prstGeom prst="rect">
            <a:avLst/>
          </a:prstGeom>
        </p:spPr>
        <p:txBody>
          <a:bodyPr wrap="square">
            <a:spAutoFit/>
          </a:bodyPr>
          <a:lstStyle/>
          <a:p>
            <a:r>
              <a:rPr lang="en-US" sz="3600" b="1" dirty="0" err="1">
                <a:solidFill>
                  <a:srgbClr val="FF0000"/>
                </a:solidFill>
                <a:cs typeface="Times New Roman" pitchFamily="18" charset="0"/>
              </a:rPr>
              <a:t>Đón</a:t>
            </a:r>
            <a:r>
              <a:rPr lang="en-US" sz="3600" b="1" dirty="0">
                <a:solidFill>
                  <a:srgbClr val="FF0000"/>
                </a:solidFill>
                <a:cs typeface="Times New Roman" pitchFamily="18" charset="0"/>
              </a:rPr>
              <a:t> </a:t>
            </a:r>
            <a:r>
              <a:rPr lang="en-US" sz="3600" b="1" dirty="0" err="1">
                <a:solidFill>
                  <a:srgbClr val="FF0000"/>
                </a:solidFill>
                <a:cs typeface="Times New Roman" pitchFamily="18" charset="0"/>
              </a:rPr>
              <a:t>em</a:t>
            </a:r>
            <a:endParaRPr lang="vi-VN" sz="3600" b="1" dirty="0">
              <a:solidFill>
                <a:srgbClr val="FF0000"/>
              </a:solidFill>
              <a:cs typeface="Times New Roman" pitchFamily="18" charset="0"/>
            </a:endParaRPr>
          </a:p>
        </p:txBody>
      </p:sp>
    </p:spTree>
    <p:extLst>
      <p:ext uri="{BB962C8B-B14F-4D97-AF65-F5344CB8AC3E}">
        <p14:creationId xmlns:p14="http://schemas.microsoft.com/office/powerpoint/2010/main" val="24332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1" nodeType="clickEffect">
                                  <p:stCondLst>
                                    <p:cond delay="0"/>
                                  </p:stCondLst>
                                  <p:childTnLst>
                                    <p:animEffect transition="out" filter="circle(out)">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9" grpId="1" animBg="1"/>
      <p:bldP spid="10" grpId="0" animBg="1"/>
      <p:bldP spid="11" grpId="0" animBg="1"/>
      <p:bldP spid="12" grpId="0" animBg="1"/>
      <p:bldP spid="13" grpId="0" animBg="1"/>
      <p:bldP spid="15"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2415</TotalTime>
  <Words>1220</Words>
  <Application>Microsoft Office PowerPoint</Application>
  <PresentationFormat>Widescreen</PresentationFormat>
  <Paragraphs>109</Paragraphs>
  <Slides>17</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Times New Roman</vt:lpstr>
      <vt:lpstr>Arial</vt:lpstr>
      <vt:lpstr>UTM Avo</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132</cp:revision>
  <dcterms:created xsi:type="dcterms:W3CDTF">2021-11-01T08:16:43Z</dcterms:created>
  <dcterms:modified xsi:type="dcterms:W3CDTF">2025-01-09T17:38:44Z</dcterms:modified>
</cp:coreProperties>
</file>