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9"/>
  </p:notesMasterIdLst>
  <p:sldIdLst>
    <p:sldId id="256" r:id="rId2"/>
    <p:sldId id="257" r:id="rId3"/>
    <p:sldId id="258" r:id="rId4"/>
    <p:sldId id="263" r:id="rId5"/>
    <p:sldId id="266" r:id="rId6"/>
    <p:sldId id="261" r:id="rId7"/>
    <p:sldId id="265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843BE8-683F-4244-97E7-2204DF9F3964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36656C-DA75-4570-A103-D99426C3D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213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6656C-DA75-4570-A103-D99426C3D07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8452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6656C-DA75-4570-A103-D99426C3D07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2241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6656C-DA75-4570-A103-D99426C3D07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8805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6656C-DA75-4570-A103-D99426C3D07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8805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74E8-285D-4D64-A324-AF9BE6D0344C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7A72B-1DA0-4393-8D10-2D2AB8934AE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74E8-285D-4D64-A324-AF9BE6D0344C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7A72B-1DA0-4393-8D10-2D2AB8934A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74E8-285D-4D64-A324-AF9BE6D0344C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7A72B-1DA0-4393-8D10-2D2AB8934A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74E8-285D-4D64-A324-AF9BE6D0344C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7A72B-1DA0-4393-8D10-2D2AB8934A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74E8-285D-4D64-A324-AF9BE6D0344C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7A72B-1DA0-4393-8D10-2D2AB8934AE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74E8-285D-4D64-A324-AF9BE6D0344C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7A72B-1DA0-4393-8D10-2D2AB8934A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74E8-285D-4D64-A324-AF9BE6D0344C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7A72B-1DA0-4393-8D10-2D2AB8934A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74E8-285D-4D64-A324-AF9BE6D0344C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7A72B-1DA0-4393-8D10-2D2AB8934A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74E8-285D-4D64-A324-AF9BE6D0344C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7A72B-1DA0-4393-8D10-2D2AB8934A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74E8-285D-4D64-A324-AF9BE6D0344C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7A72B-1DA0-4393-8D10-2D2AB8934A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74E8-285D-4D64-A324-AF9BE6D0344C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857A72B-1DA0-4393-8D10-2D2AB8934AE0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B0D74E8-285D-4D64-A324-AF9BE6D0344C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857A72B-1DA0-4393-8D10-2D2AB8934AE0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81001"/>
            <a:ext cx="77724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800" i="1" dirty="0" err="1" smtClean="0"/>
              <a:t>Thứ</a:t>
            </a:r>
            <a:r>
              <a:rPr lang="en-US" sz="4800" i="1" dirty="0" smtClean="0"/>
              <a:t> </a:t>
            </a:r>
            <a:r>
              <a:rPr lang="en-US" sz="4800" i="1" dirty="0"/>
              <a:t>5</a:t>
            </a:r>
            <a:r>
              <a:rPr lang="en-US" sz="4800" i="1" dirty="0" smtClean="0"/>
              <a:t> </a:t>
            </a:r>
            <a:r>
              <a:rPr lang="en-US" sz="4800" i="1" dirty="0" err="1" smtClean="0"/>
              <a:t>ngày</a:t>
            </a:r>
            <a:r>
              <a:rPr lang="en-US" sz="4800" i="1" dirty="0" smtClean="0"/>
              <a:t>   </a:t>
            </a:r>
            <a:r>
              <a:rPr lang="en-US" sz="4800" i="1" dirty="0" err="1" smtClean="0"/>
              <a:t>tháng</a:t>
            </a:r>
            <a:r>
              <a:rPr lang="en-US" sz="4800" i="1" dirty="0" smtClean="0"/>
              <a:t> 01 </a:t>
            </a:r>
            <a:r>
              <a:rPr lang="en-US" sz="4800" i="1" dirty="0" err="1" smtClean="0"/>
              <a:t>năm</a:t>
            </a:r>
            <a:r>
              <a:rPr lang="en-US" sz="4800" i="1" dirty="0" smtClean="0"/>
              <a:t> 2025</a:t>
            </a:r>
            <a:endParaRPr lang="en-US" sz="48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304800" y="1371600"/>
            <a:ext cx="8632166" cy="18158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CHỦ ĐỀ C2:  LÀM QUEN VỚI THƯ MỤC </a:t>
            </a:r>
            <a:br>
              <a:rPr lang="en-US" sz="2400" b="1" dirty="0" smtClean="0"/>
            </a:br>
            <a:r>
              <a:rPr lang="en-US" sz="2400" b="1" dirty="0" smtClean="0"/>
              <a:t>LƯU TRỮ THÔNG TIN TRONG MÁY TÍNH</a:t>
            </a:r>
          </a:p>
          <a:p>
            <a:pPr algn="ctr"/>
            <a:r>
              <a:rPr lang="en-US" sz="3200" b="1" dirty="0" err="1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Bài</a:t>
            </a:r>
            <a:r>
              <a:rPr lang="en-US" sz="3200" b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 1: </a:t>
            </a:r>
            <a:r>
              <a:rPr lang="en-US" sz="3200" b="1" dirty="0" err="1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Sắp</a:t>
            </a:r>
            <a:r>
              <a:rPr lang="en-US" sz="3200" b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3200" b="1" dirty="0" err="1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xếp</a:t>
            </a:r>
            <a:r>
              <a:rPr lang="en-US" sz="3200" b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3200" b="1" dirty="0" err="1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phân</a:t>
            </a:r>
            <a:r>
              <a:rPr lang="en-US" sz="3200" b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3200" b="1" dirty="0" err="1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loại</a:t>
            </a:r>
            <a:r>
              <a:rPr lang="en-US" sz="3200" b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3200" b="1" dirty="0" err="1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các</a:t>
            </a:r>
            <a:r>
              <a:rPr lang="en-US" sz="3200" b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3200" b="1" dirty="0" err="1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tệp</a:t>
            </a:r>
            <a:r>
              <a:rPr lang="en-US" sz="3200" b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3200" b="1" dirty="0" err="1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dữ</a:t>
            </a:r>
            <a:r>
              <a:rPr lang="en-US" sz="3200" b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3200" b="1" dirty="0" err="1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liệu</a:t>
            </a:r>
            <a:r>
              <a:rPr lang="en-US" sz="3200" b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 </a:t>
            </a:r>
            <a:br>
              <a:rPr lang="en-US" sz="3200" b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</a:br>
            <a:r>
              <a:rPr lang="en-US" sz="3200" b="1" dirty="0" err="1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trong</a:t>
            </a:r>
            <a:r>
              <a:rPr lang="en-US" sz="3200" b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3200" b="1" dirty="0" err="1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máy</a:t>
            </a:r>
            <a:r>
              <a:rPr lang="en-US" sz="3200" b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  </a:t>
            </a:r>
            <a:r>
              <a:rPr lang="en-US" sz="3200" b="1" dirty="0" err="1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tính</a:t>
            </a:r>
            <a:endParaRPr lang="en-US" sz="3200" b="1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4743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913" y="533400"/>
            <a:ext cx="8229600" cy="790755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KHỞI ĐỘNG</a:t>
            </a:r>
            <a:endParaRPr lang="en-US" dirty="0"/>
          </a:p>
        </p:txBody>
      </p:sp>
      <p:sp>
        <p:nvSpPr>
          <p:cNvPr id="3" name="AutoShape 4" descr="Những app thay đổi con trỏ chuột vô cùng thú vị - HugoTec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Những app thay đổi con trỏ chuột vô cùng thú vị - HugoTech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838200" y="1676400"/>
            <a:ext cx="7467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dirty="0"/>
              <a:t>Em đã từng nghe nhạc, xem ảnh hay xem video trên máy tính chưa? Hãy chia sẻ cho các bạn biết về điều </a:t>
            </a:r>
            <a:r>
              <a:rPr lang="vi-VN" dirty="0" smtClean="0"/>
              <a:t>này</a:t>
            </a:r>
            <a:r>
              <a:rPr lang="en-US" dirty="0" smtClean="0"/>
              <a:t>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623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64106" cy="533400"/>
          </a:xfrm>
        </p:spPr>
        <p:txBody>
          <a:bodyPr>
            <a:noAutofit/>
          </a:bodyPr>
          <a:lstStyle/>
          <a:p>
            <a:r>
              <a:rPr lang="vi-VN" sz="3200" b="1" dirty="0"/>
              <a:t>1. </a:t>
            </a:r>
            <a:r>
              <a:rPr lang="en-US" sz="3200" b="1" dirty="0" smtClean="0"/>
              <a:t>XEM THÔNG TIN TRONG MÁY TÍNH</a:t>
            </a:r>
            <a:endParaRPr lang="en-US" sz="3200" b="1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479" y="2143906"/>
            <a:ext cx="6607709" cy="349489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609600" y="797511"/>
            <a:ext cx="8001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i="1" dirty="0"/>
              <a:t>Trong máy tính, thư mục giống như hộp chứa, còn các tệp văn bản, hình ảnh, âm thanh và video giống như các đồ vật. Hình 1 cho thấy trong thư mục Giải trí có những loại tệp này. Theo em, biểu tượng của các loại tệp có giúp chúng ta nhận ra chúng không?</a:t>
            </a:r>
            <a:endParaRPr lang="en-US" i="1" dirty="0"/>
          </a:p>
        </p:txBody>
      </p:sp>
      <p:sp>
        <p:nvSpPr>
          <p:cNvPr id="6" name="Rectangle 5"/>
          <p:cNvSpPr/>
          <p:nvPr/>
        </p:nvSpPr>
        <p:spPr>
          <a:xfrm>
            <a:off x="674954" y="5638800"/>
            <a:ext cx="8001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b="1" i="1" dirty="0"/>
              <a:t>Trả lời:</a:t>
            </a:r>
            <a:endParaRPr lang="vi-VN" i="1" dirty="0"/>
          </a:p>
          <a:p>
            <a:pPr algn="just"/>
            <a:r>
              <a:rPr lang="vi-VN" i="1" dirty="0"/>
              <a:t>Ta có thể nhận ra được tệp nào là văn bản, âm thanh, hình ảnh hay video nhờ vào biểu tượng của các loại tệp này.</a:t>
            </a:r>
          </a:p>
        </p:txBody>
      </p:sp>
    </p:spTree>
    <p:extLst>
      <p:ext uri="{BB962C8B-B14F-4D97-AF65-F5344CB8AC3E}">
        <p14:creationId xmlns:p14="http://schemas.microsoft.com/office/powerpoint/2010/main" val="38396901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153400" cy="685800"/>
          </a:xfrm>
        </p:spPr>
        <p:txBody>
          <a:bodyPr>
            <a:noAutofit/>
          </a:bodyPr>
          <a:lstStyle/>
          <a:p>
            <a:r>
              <a:rPr lang="en-US" sz="2800" b="1" dirty="0"/>
              <a:t>2</a:t>
            </a:r>
            <a:r>
              <a:rPr lang="vi-VN" sz="2800" b="1" dirty="0" smtClean="0"/>
              <a:t>. </a:t>
            </a:r>
            <a:r>
              <a:rPr lang="en-US" sz="2800" b="1" dirty="0" smtClean="0"/>
              <a:t>TÌM HIỂU TỆP, THƯ MỤC VÀ Ổ ĐĨA</a:t>
            </a:r>
            <a:endParaRPr lang="en-US" sz="28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914400"/>
            <a:ext cx="5924550" cy="447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3666226"/>
            <a:ext cx="62865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1835" y="1828800"/>
            <a:ext cx="857250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1472" y="2030893"/>
            <a:ext cx="154305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4110" y="4478548"/>
            <a:ext cx="84772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6797" y="4309795"/>
            <a:ext cx="847725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5347" y="5449558"/>
            <a:ext cx="6467475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0106" y="6017104"/>
            <a:ext cx="3362325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61529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81000"/>
            <a:ext cx="2178996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371600"/>
            <a:ext cx="6143625" cy="98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8321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b="1" dirty="0" smtClean="0"/>
              <a:t>VẬN DỤNG: </a:t>
            </a:r>
            <a:endParaRPr lang="en-US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676400"/>
            <a:ext cx="6781800" cy="492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64231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57200"/>
            <a:ext cx="7521742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24499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703</TotalTime>
  <Words>135</Words>
  <Application>Microsoft Office PowerPoint</Application>
  <PresentationFormat>On-screen Show (4:3)</PresentationFormat>
  <Paragraphs>15</Paragraphs>
  <Slides>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Thứ 5 ngày   tháng 01 năm 2025</vt:lpstr>
      <vt:lpstr>KHỞI ĐỘNG</vt:lpstr>
      <vt:lpstr>1. XEM THÔNG TIN TRONG MÁY TÍNH</vt:lpstr>
      <vt:lpstr>2. TÌM HIỂU TỆP, THƯ MỤC VÀ Ổ ĐĨA</vt:lpstr>
      <vt:lpstr>PowerPoint Presentation</vt:lpstr>
      <vt:lpstr>VẬN DỤNG: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72</cp:revision>
  <dcterms:created xsi:type="dcterms:W3CDTF">2024-09-12T08:21:17Z</dcterms:created>
  <dcterms:modified xsi:type="dcterms:W3CDTF">2025-01-09T02:52:25Z</dcterms:modified>
</cp:coreProperties>
</file>