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66" r:id="rId6"/>
    <p:sldId id="261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43BE8-683F-4244-97E7-2204DF9F3964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6656C-DA75-4570-A103-D99426C3D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213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6656C-DA75-4570-A103-D99426C3D0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45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6656C-DA75-4570-A103-D99426C3D0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24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6656C-DA75-4570-A103-D99426C3D0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80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6656C-DA75-4570-A103-D99426C3D0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80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B0D74E8-285D-4D64-A324-AF9BE6D0344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857A72B-1DA0-4393-8D10-2D2AB8934AE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7772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i="1" dirty="0" err="1" smtClean="0"/>
              <a:t>Thứ</a:t>
            </a:r>
            <a:r>
              <a:rPr lang="en-US" sz="4800" i="1" dirty="0" smtClean="0"/>
              <a:t> 3 </a:t>
            </a:r>
            <a:r>
              <a:rPr lang="en-US" sz="4800" i="1" dirty="0" err="1" smtClean="0"/>
              <a:t>ngày</a:t>
            </a:r>
            <a:r>
              <a:rPr lang="en-US" sz="4800" i="1" dirty="0" smtClean="0"/>
              <a:t>   </a:t>
            </a:r>
            <a:r>
              <a:rPr lang="en-US" sz="4800" i="1" dirty="0" err="1" smtClean="0"/>
              <a:t>tháng</a:t>
            </a:r>
            <a:r>
              <a:rPr lang="en-US" sz="4800" i="1" dirty="0" smtClean="0"/>
              <a:t> 01 </a:t>
            </a:r>
            <a:r>
              <a:rPr lang="en-US" sz="4800" i="1" dirty="0" err="1" smtClean="0"/>
              <a:t>năm</a:t>
            </a:r>
            <a:r>
              <a:rPr lang="en-US" sz="4800" i="1" dirty="0" smtClean="0"/>
              <a:t> 2025</a:t>
            </a:r>
            <a:endParaRPr lang="en-US" sz="48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1371600"/>
            <a:ext cx="863216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CHỦ ĐỀ E2:  LÀM QUEN VỚI THƯ MỤC </a:t>
            </a:r>
            <a:br>
              <a:rPr lang="en-US" sz="2400" b="1" dirty="0" smtClean="0"/>
            </a:br>
            <a:r>
              <a:rPr lang="en-US" sz="2400" b="1" dirty="0" smtClean="0"/>
              <a:t>LƯU TRỮ THÔNG TIN TRONG MÁY TÍNH</a:t>
            </a:r>
          </a:p>
          <a:p>
            <a:pPr algn="ctr"/>
            <a:endParaRPr lang="en-US" sz="3200" b="1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Bài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1: </a:t>
            </a:r>
            <a:r>
              <a:rPr 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Sắp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xếp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phân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loại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các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tệp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dữ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liệu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b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trong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máy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en-US" sz="3200" b="1" dirty="0" err="1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tính</a:t>
            </a:r>
            <a:endParaRPr lang="en-US" sz="3200" b="1" dirty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74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13" y="533400"/>
            <a:ext cx="8229600" cy="790755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KHỞI ĐỘNG</a:t>
            </a:r>
            <a:endParaRPr lang="en-US" dirty="0"/>
          </a:p>
        </p:txBody>
      </p:sp>
      <p:sp>
        <p:nvSpPr>
          <p:cNvPr id="3" name="AutoShape 4" descr="Những app thay đổi con trỏ chuột vô cùng thú vị - HugoTec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Những app thay đổi con trỏ chuột vô cùng thú vị - HugoTech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90600" y="1447800"/>
            <a:ext cx="7467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i="1" dirty="0"/>
              <a:t>Biểu tượng phần mềm soạn thảo văn bản Word 2016 được chỉ ra ở Hình 1. Em hãy kích hoạt phần mềm đó. Em có thể gõ văn bản và lưu tệp văn bản được không?</a:t>
            </a:r>
            <a:endParaRPr lang="en-US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599" y="2667000"/>
            <a:ext cx="2867891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562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64106" cy="533400"/>
          </a:xfrm>
        </p:spPr>
        <p:txBody>
          <a:bodyPr>
            <a:noAutofit/>
          </a:bodyPr>
          <a:lstStyle/>
          <a:p>
            <a:r>
              <a:rPr lang="vi-VN" sz="3200" b="1" dirty="0"/>
              <a:t>1. </a:t>
            </a:r>
            <a:r>
              <a:rPr lang="en-US" sz="3200" b="1" dirty="0" smtClean="0"/>
              <a:t>TẠO TỆP MỚI VÀ NHẬP VĂN BẢN</a:t>
            </a:r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914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dirty="0">
                <a:latin typeface="Times New Roman" pitchFamily="18" charset="0"/>
                <a:cs typeface="Times New Roman" pitchFamily="18" charset="0"/>
              </a:rPr>
              <a:t>Để kích hoạt phần mềm Word 2016 em nháy đúp chuột lên biểu tượng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của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phần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Blank Document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524000"/>
            <a:ext cx="2381250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066800" y="3396734"/>
            <a:ext cx="3948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3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733800"/>
            <a:ext cx="3314700" cy="248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3102" y="3362325"/>
            <a:ext cx="9906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664" y="3376702"/>
            <a:ext cx="21717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710" y="5105400"/>
            <a:ext cx="13811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117122" y="4114799"/>
            <a:ext cx="4038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File-&gt;New-&gt; Blank Document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6901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153400" cy="685800"/>
          </a:xfrm>
        </p:spPr>
        <p:txBody>
          <a:bodyPr>
            <a:noAutofit/>
          </a:bodyPr>
          <a:lstStyle/>
          <a:p>
            <a:r>
              <a:rPr lang="en-US" sz="2800" b="1" dirty="0"/>
              <a:t>2</a:t>
            </a:r>
            <a:r>
              <a:rPr lang="vi-VN" sz="2800" b="1" dirty="0" smtClean="0"/>
              <a:t>. </a:t>
            </a:r>
            <a:r>
              <a:rPr lang="en-US" sz="2800" b="1" dirty="0" smtClean="0"/>
              <a:t>LƯU TỆP VĂN BẢN</a:t>
            </a:r>
            <a:endParaRPr lang="en-US" sz="28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914400"/>
            <a:ext cx="6286500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662362"/>
            <a:ext cx="904875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2743200"/>
            <a:ext cx="1314450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837" y="3662362"/>
            <a:ext cx="91440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886200"/>
            <a:ext cx="11239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838575"/>
            <a:ext cx="109537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014537"/>
            <a:ext cx="1971675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989017"/>
            <a:ext cx="3914775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838575"/>
            <a:ext cx="1171575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234" y="3895724"/>
            <a:ext cx="113347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6088" y="3637651"/>
            <a:ext cx="92392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637310" y="4724400"/>
            <a:ext cx="643988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i="1" dirty="0"/>
              <a:t>Bước 1: Chọn lệnh Save trên bảng chọn File.</a:t>
            </a:r>
          </a:p>
          <a:p>
            <a:r>
              <a:rPr lang="vi-VN" i="1" dirty="0"/>
              <a:t>Bước 2: Chọn lệnh Browse.</a:t>
            </a:r>
          </a:p>
          <a:p>
            <a:r>
              <a:rPr lang="vi-VN" i="1" dirty="0"/>
              <a:t>Bước 3: Chọn thư mục lưu tệp.</a:t>
            </a:r>
          </a:p>
          <a:p>
            <a:r>
              <a:rPr lang="vi-VN" i="1" dirty="0"/>
              <a:t>Bước 4: Gõ tên tệp văn bản.</a:t>
            </a:r>
          </a:p>
          <a:p>
            <a:r>
              <a:rPr lang="vi-VN" i="1" dirty="0"/>
              <a:t>Bước 5: Chọn lệnh Save.</a:t>
            </a:r>
          </a:p>
        </p:txBody>
      </p:sp>
    </p:spTree>
    <p:extLst>
      <p:ext uri="{BB962C8B-B14F-4D97-AF65-F5344CB8AC3E}">
        <p14:creationId xmlns:p14="http://schemas.microsoft.com/office/powerpoint/2010/main" val="3461529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1000"/>
            <a:ext cx="2178996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990600" y="1144020"/>
            <a:ext cx="784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i="1" dirty="0">
                <a:latin typeface="Times New Roman" pitchFamily="18" charset="0"/>
                <a:cs typeface="Times New Roman" pitchFamily="18" charset="0"/>
              </a:rPr>
              <a:t>Em hãy cùng bạn thi đua xem ai thực hiện nhanh nhất các công việc sau: kích hoạt phần mềm soạn thảo văn bản và tạo tệp văn bản mới. Tiếp theo, soạn thảo bốn câu thở ở Hình 5. Cuối cùng, lưu tệp vào thư mục </a:t>
            </a:r>
            <a:r>
              <a:rPr lang="vi-VN" b="1" i="1" dirty="0">
                <a:latin typeface="Times New Roman" pitchFamily="18" charset="0"/>
                <a:cs typeface="Times New Roman" pitchFamily="18" charset="0"/>
              </a:rPr>
              <a:t>Tap soan thao </a:t>
            </a:r>
            <a:r>
              <a:rPr lang="vi-VN" i="1" dirty="0">
                <a:latin typeface="Times New Roman" pitchFamily="18" charset="0"/>
                <a:cs typeface="Times New Roman" pitchFamily="18" charset="0"/>
              </a:rPr>
              <a:t>với tên tệp là </a:t>
            </a:r>
            <a:r>
              <a:rPr lang="vi-VN" b="1" i="1" dirty="0">
                <a:latin typeface="Times New Roman" pitchFamily="18" charset="0"/>
                <a:cs typeface="Times New Roman" pitchFamily="18" charset="0"/>
              </a:rPr>
              <a:t>Em tap soan thao</a:t>
            </a:r>
            <a:r>
              <a:rPr lang="vi-VN" i="1" dirty="0">
                <a:latin typeface="Times New Roman" pitchFamily="18" charset="0"/>
                <a:cs typeface="Times New Roman" pitchFamily="18" charset="0"/>
              </a:rPr>
              <a:t>. Em có thể gõ tiếng Việt không dấu.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844"/>
          <a:stretch/>
        </p:blipFill>
        <p:spPr bwMode="auto">
          <a:xfrm>
            <a:off x="999226" y="5334000"/>
            <a:ext cx="7970372" cy="692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2667000" y="2590800"/>
            <a:ext cx="4419600" cy="2590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Đây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là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quả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thị</a:t>
            </a:r>
            <a:endParaRPr lang="en-US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Đây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là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quả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na</a:t>
            </a:r>
            <a:endParaRPr lang="en-US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Quả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này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phần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mẹ</a:t>
            </a:r>
            <a:endParaRPr lang="en-US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Quả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này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phần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cha</a:t>
            </a:r>
            <a:endParaRPr lang="en-US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21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/>
              <a:t>VẬN DỤNG: 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143000" y="1219200"/>
            <a:ext cx="746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/>
              <a:t>Bạn em đố: "Hãy đọc số: 85 947". Em hãy tạo một tệp văn bản mới với nội dung đọc số này. Lưu tệp văn bản với tên tệp là </a:t>
            </a:r>
            <a:r>
              <a:rPr lang="vi-VN" b="1" dirty="0"/>
              <a:t>Doc so</a:t>
            </a:r>
            <a:r>
              <a:rPr lang="vi-VN" dirty="0"/>
              <a:t>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2362200"/>
            <a:ext cx="7467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i="1" dirty="0">
                <a:latin typeface="Times New Roman" pitchFamily="18" charset="0"/>
                <a:cs typeface="Times New Roman" pitchFamily="18" charset="0"/>
              </a:rPr>
              <a:t>Bước 1: Mở phần mềm Word.</a:t>
            </a:r>
          </a:p>
          <a:p>
            <a:r>
              <a:rPr lang="vi-VN" sz="2000" i="1" dirty="0">
                <a:latin typeface="Times New Roman" pitchFamily="18" charset="0"/>
                <a:cs typeface="Times New Roman" pitchFamily="18" charset="0"/>
              </a:rPr>
              <a:t>Bước 2: Di chuyển chuột tới Vùng soạn thảo.</a:t>
            </a:r>
          </a:p>
          <a:p>
            <a:r>
              <a:rPr lang="vi-VN" sz="2000" i="1" dirty="0">
                <a:latin typeface="Times New Roman" pitchFamily="18" charset="0"/>
                <a:cs typeface="Times New Roman" pitchFamily="18" charset="0"/>
              </a:rPr>
              <a:t>Bước 3: Nhập câu Trả lời "Tám mươi lăm nghìn bốn trăm chín mươi bảy".</a:t>
            </a:r>
          </a:p>
        </p:txBody>
      </p:sp>
    </p:spTree>
    <p:extLst>
      <p:ext uri="{BB962C8B-B14F-4D97-AF65-F5344CB8AC3E}">
        <p14:creationId xmlns:p14="http://schemas.microsoft.com/office/powerpoint/2010/main" val="376423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"/>
            <a:ext cx="7693806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449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916</TotalTime>
  <Words>347</Words>
  <Application>Microsoft Office PowerPoint</Application>
  <PresentationFormat>On-screen Show (4:3)</PresentationFormat>
  <Paragraphs>30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Thứ 3 ngày   tháng 01 năm 2025</vt:lpstr>
      <vt:lpstr>KHỞI ĐỘNG</vt:lpstr>
      <vt:lpstr>1. TẠO TỆP MỚI VÀ NHẬP VĂN BẢN</vt:lpstr>
      <vt:lpstr>2. LƯU TỆP VĂN BẢN</vt:lpstr>
      <vt:lpstr>PowerPoint Presentation</vt:lpstr>
      <vt:lpstr>VẬN DỤNG: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79</cp:revision>
  <dcterms:created xsi:type="dcterms:W3CDTF">2024-09-12T08:21:17Z</dcterms:created>
  <dcterms:modified xsi:type="dcterms:W3CDTF">2025-01-09T03:52:33Z</dcterms:modified>
</cp:coreProperties>
</file>