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pptx" ContentType="application/vnd.openxmlformats-officedocument.presentationml.presentation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2"/>
  </p:notesMasterIdLst>
  <p:sldIdLst>
    <p:sldId id="295" r:id="rId5"/>
    <p:sldId id="291" r:id="rId6"/>
    <p:sldId id="300" r:id="rId7"/>
    <p:sldId id="289" r:id="rId8"/>
    <p:sldId id="262" r:id="rId9"/>
    <p:sldId id="292" r:id="rId10"/>
    <p:sldId id="286" r:id="rId11"/>
    <p:sldId id="287" r:id="rId12"/>
    <p:sldId id="285" r:id="rId13"/>
    <p:sldId id="281" r:id="rId14"/>
    <p:sldId id="299" r:id="rId15"/>
    <p:sldId id="282" r:id="rId16"/>
    <p:sldId id="266" r:id="rId17"/>
    <p:sldId id="298" r:id="rId18"/>
    <p:sldId id="297" r:id="rId19"/>
    <p:sldId id="301" r:id="rId20"/>
    <p:sldId id="294" r:id="rId21"/>
  </p:sldIdLst>
  <p:sldSz cx="12190413" cy="6858000"/>
  <p:notesSz cx="9144000" cy="6858000"/>
  <p:defaultTextStyle>
    <a:defPPr>
      <a:defRPr lang="vi-VN"/>
    </a:defPPr>
    <a:lvl1pPr marL="0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EF0F0"/>
    <a:srgbClr val="FF3399"/>
    <a:srgbClr val="444444"/>
    <a:srgbClr val="65BB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C8209-3792-42C5-A9F4-AA6E35A64DEA}" type="datetimeFigureOut">
              <a:rPr lang="vi-VN" smtClean="0"/>
              <a:t>25/12/2024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49CC6-A2E1-4029-A0CD-2BFC6885C9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5206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828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49CC6-A2E1-4029-A0CD-2BFC6885C9EB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1481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09BA-9EF2-46FB-90DE-1D015D98D49D}" type="datetimeFigureOut">
              <a:rPr lang="vi-VN" smtClean="0"/>
              <a:t>25/12/2024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2DF8-6775-4AE2-8EBE-374CFAA292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9896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09BA-9EF2-46FB-90DE-1D015D98D49D}" type="datetimeFigureOut">
              <a:rPr lang="vi-VN" smtClean="0"/>
              <a:t>25/12/2024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2DF8-6775-4AE2-8EBE-374CFAA292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6603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06375"/>
            <a:ext cx="2742843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06375"/>
            <a:ext cx="8025355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09BA-9EF2-46FB-90DE-1D015D98D49D}" type="datetimeFigureOut">
              <a:rPr lang="vi-VN" smtClean="0"/>
              <a:t>25/12/2024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2DF8-6775-4AE2-8EBE-374CFAA292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8181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503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95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837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6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976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6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6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287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7"/>
            <a:ext cx="538621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74" y="1535117"/>
            <a:ext cx="538833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74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114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405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547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47" y="273054"/>
            <a:ext cx="4010562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27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47" y="1435104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842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09BA-9EF2-46FB-90DE-1D015D98D49D}" type="datetimeFigureOut">
              <a:rPr lang="vi-VN" smtClean="0"/>
              <a:t>25/12/2024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2DF8-6775-4AE2-8EBE-374CFAA292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06401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6"/>
            <a:ext cx="7314248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415"/>
            <a:ext cx="7314248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961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49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49"/>
            <a:ext cx="274284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49"/>
            <a:ext cx="802535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750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40" y="1420283"/>
            <a:ext cx="5180926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281" y="2590800"/>
            <a:ext cx="4266645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6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69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6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561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6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69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6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677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479" y="2937934"/>
            <a:ext cx="5180926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479" y="1937810"/>
            <a:ext cx="5180926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69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5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13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92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70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49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27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6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69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6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5233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760" y="1066801"/>
            <a:ext cx="269205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396" y="1066801"/>
            <a:ext cx="269205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6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69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6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8747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61" y="1023409"/>
            <a:ext cx="2693108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85" indent="0">
              <a:buNone/>
              <a:defRPr sz="1333" b="1"/>
            </a:lvl2pPr>
            <a:lvl3pPr marL="609569" indent="0">
              <a:buNone/>
              <a:defRPr sz="1200" b="1"/>
            </a:lvl3pPr>
            <a:lvl4pPr marL="914355" indent="0">
              <a:buNone/>
              <a:defRPr sz="1067" b="1"/>
            </a:lvl4pPr>
            <a:lvl5pPr marL="1219139" indent="0">
              <a:buNone/>
              <a:defRPr sz="1067" b="1"/>
            </a:lvl5pPr>
            <a:lvl6pPr marL="1523924" indent="0">
              <a:buNone/>
              <a:defRPr sz="1067" b="1"/>
            </a:lvl6pPr>
            <a:lvl7pPr marL="1828708" indent="0">
              <a:buNone/>
              <a:defRPr sz="1067" b="1"/>
            </a:lvl7pPr>
            <a:lvl8pPr marL="2133494" indent="0">
              <a:buNone/>
              <a:defRPr sz="1067" b="1"/>
            </a:lvl8pPr>
            <a:lvl9pPr marL="2438278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61" y="1449917"/>
            <a:ext cx="2693108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282" y="1023409"/>
            <a:ext cx="2694166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85" indent="0">
              <a:buNone/>
              <a:defRPr sz="1333" b="1"/>
            </a:lvl2pPr>
            <a:lvl3pPr marL="609569" indent="0">
              <a:buNone/>
              <a:defRPr sz="1200" b="1"/>
            </a:lvl3pPr>
            <a:lvl4pPr marL="914355" indent="0">
              <a:buNone/>
              <a:defRPr sz="1067" b="1"/>
            </a:lvl4pPr>
            <a:lvl5pPr marL="1219139" indent="0">
              <a:buNone/>
              <a:defRPr sz="1067" b="1"/>
            </a:lvl5pPr>
            <a:lvl6pPr marL="1523924" indent="0">
              <a:buNone/>
              <a:defRPr sz="1067" b="1"/>
            </a:lvl6pPr>
            <a:lvl7pPr marL="1828708" indent="0">
              <a:buNone/>
              <a:defRPr sz="1067" b="1"/>
            </a:lvl7pPr>
            <a:lvl8pPr marL="2133494" indent="0">
              <a:buNone/>
              <a:defRPr sz="1067" b="1"/>
            </a:lvl8pPr>
            <a:lvl9pPr marL="2438278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282" y="1449917"/>
            <a:ext cx="2694166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6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69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6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091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6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69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6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8494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6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69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6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89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09BA-9EF2-46FB-90DE-1D015D98D49D}" type="datetimeFigureOut">
              <a:rPr lang="vi-VN" smtClean="0"/>
              <a:t>25/12/2024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2DF8-6775-4AE2-8EBE-374CFAA292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7459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60" y="182033"/>
            <a:ext cx="2005281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057" y="182035"/>
            <a:ext cx="3407389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60" y="956735"/>
            <a:ext cx="2005281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785" indent="0">
              <a:buNone/>
              <a:defRPr sz="800"/>
            </a:lvl2pPr>
            <a:lvl3pPr marL="609569" indent="0">
              <a:buNone/>
              <a:defRPr sz="667"/>
            </a:lvl3pPr>
            <a:lvl4pPr marL="914355" indent="0">
              <a:buNone/>
              <a:defRPr sz="600"/>
            </a:lvl4pPr>
            <a:lvl5pPr marL="1219139" indent="0">
              <a:buNone/>
              <a:defRPr sz="600"/>
            </a:lvl5pPr>
            <a:lvl6pPr marL="1523924" indent="0">
              <a:buNone/>
              <a:defRPr sz="600"/>
            </a:lvl6pPr>
            <a:lvl7pPr marL="1828708" indent="0">
              <a:buNone/>
              <a:defRPr sz="600"/>
            </a:lvl7pPr>
            <a:lvl8pPr marL="2133494" indent="0">
              <a:buNone/>
              <a:defRPr sz="600"/>
            </a:lvl8pPr>
            <a:lvl9pPr marL="243827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6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69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6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1524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703" y="3200401"/>
            <a:ext cx="3657124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703" y="408517"/>
            <a:ext cx="3657124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785" indent="0">
              <a:buNone/>
              <a:defRPr sz="1867"/>
            </a:lvl2pPr>
            <a:lvl3pPr marL="609569" indent="0">
              <a:buNone/>
              <a:defRPr sz="1600"/>
            </a:lvl3pPr>
            <a:lvl4pPr marL="914355" indent="0">
              <a:buNone/>
              <a:defRPr sz="1333"/>
            </a:lvl4pPr>
            <a:lvl5pPr marL="1219139" indent="0">
              <a:buNone/>
              <a:defRPr sz="1333"/>
            </a:lvl5pPr>
            <a:lvl6pPr marL="1523924" indent="0">
              <a:buNone/>
              <a:defRPr sz="1333"/>
            </a:lvl6pPr>
            <a:lvl7pPr marL="1828708" indent="0">
              <a:buNone/>
              <a:defRPr sz="1333"/>
            </a:lvl7pPr>
            <a:lvl8pPr marL="2133494" indent="0">
              <a:buNone/>
              <a:defRPr sz="1333"/>
            </a:lvl8pPr>
            <a:lvl9pPr marL="2438278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703" y="3578226"/>
            <a:ext cx="3657124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785" indent="0">
              <a:buNone/>
              <a:defRPr sz="800"/>
            </a:lvl2pPr>
            <a:lvl3pPr marL="609569" indent="0">
              <a:buNone/>
              <a:defRPr sz="667"/>
            </a:lvl3pPr>
            <a:lvl4pPr marL="914355" indent="0">
              <a:buNone/>
              <a:defRPr sz="600"/>
            </a:lvl4pPr>
            <a:lvl5pPr marL="1219139" indent="0">
              <a:buNone/>
              <a:defRPr sz="600"/>
            </a:lvl5pPr>
            <a:lvl6pPr marL="1523924" indent="0">
              <a:buNone/>
              <a:defRPr sz="600"/>
            </a:lvl6pPr>
            <a:lvl7pPr marL="1828708" indent="0">
              <a:buNone/>
              <a:defRPr sz="600"/>
            </a:lvl7pPr>
            <a:lvl8pPr marL="2133494" indent="0">
              <a:buNone/>
              <a:defRPr sz="600"/>
            </a:lvl8pPr>
            <a:lvl9pPr marL="243827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6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69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6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5639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6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69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6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1055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025" y="183093"/>
            <a:ext cx="1371421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760" y="183093"/>
            <a:ext cx="4012678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6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69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6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6024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499" y="-37637"/>
            <a:ext cx="12612046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309"/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019" y="1930595"/>
            <a:ext cx="851911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AD11223-96EF-4329-A73E-B99823A47DBB}"/>
              </a:ext>
            </a:extLst>
          </p:cNvPr>
          <p:cNvSpPr/>
          <p:nvPr userDrawn="1"/>
        </p:nvSpPr>
        <p:spPr>
          <a:xfrm>
            <a:off x="10993838" y="61546"/>
            <a:ext cx="1447612" cy="1409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203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6"/>
            <a:ext cx="12183293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092" y="6356353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309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075" y="6356353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09479" y="6356353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309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228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19" y="2004"/>
            <a:ext cx="12164255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309"/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0030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19" y="2005"/>
            <a:ext cx="12164255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309"/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1498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680" y="365128"/>
            <a:ext cx="1051423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680" y="1681163"/>
            <a:ext cx="515711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08" lvl="0" indent="-22855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18" lvl="1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326" lvl="2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434" lvl="3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542" lvl="4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652" lvl="5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760" lvl="6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868" lvl="7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978" lvl="8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680" y="2505075"/>
            <a:ext cx="5157116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08" lvl="0" indent="-34283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18" lvl="1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326" lvl="2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34" lvl="3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542" lvl="4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652" lvl="5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60" lvl="6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868" lvl="7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978" lvl="8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1398" y="1681163"/>
            <a:ext cx="5182513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08" lvl="0" indent="-22855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18" lvl="1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326" lvl="2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434" lvl="3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542" lvl="4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652" lvl="5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760" lvl="6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868" lvl="7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978" lvl="8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1398" y="2505075"/>
            <a:ext cx="5182513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08" lvl="0" indent="-34283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18" lvl="1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326" lvl="2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34" lvl="3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542" lvl="4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652" lvl="5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60" lvl="6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868" lvl="7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978" lvl="8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092" y="6356353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309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075" y="6356353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09479" y="6356353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309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0412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412C986-337A-42C7-89B6-FC78ABD98073}"/>
              </a:ext>
            </a:extLst>
          </p:cNvPr>
          <p:cNvSpPr/>
          <p:nvPr userDrawn="1"/>
        </p:nvSpPr>
        <p:spPr>
          <a:xfrm>
            <a:off x="10626927" y="104774"/>
            <a:ext cx="1447612" cy="1409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1929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34" y="-90897"/>
            <a:ext cx="12612049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020" y="1930595"/>
            <a:ext cx="85191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58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200151"/>
            <a:ext cx="5384099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200151"/>
            <a:ext cx="5384099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09BA-9EF2-46FB-90DE-1D015D98D49D}" type="datetimeFigureOut">
              <a:rPr lang="vi-VN" smtClean="0"/>
              <a:t>25/12/2024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2DF8-6775-4AE2-8EBE-374CFAA292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0495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2" y="1535113"/>
            <a:ext cx="538833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2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09BA-9EF2-46FB-90DE-1D015D98D49D}" type="datetimeFigureOut">
              <a:rPr lang="vi-VN" smtClean="0"/>
              <a:t>25/12/2024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2DF8-6775-4AE2-8EBE-374CFAA292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2454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09BA-9EF2-46FB-90DE-1D015D98D49D}" type="datetimeFigureOut">
              <a:rPr lang="vi-VN" smtClean="0"/>
              <a:t>25/12/2024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2DF8-6775-4AE2-8EBE-374CFAA292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2140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09BA-9EF2-46FB-90DE-1D015D98D49D}" type="datetimeFigureOut">
              <a:rPr lang="vi-VN" smtClean="0"/>
              <a:t>25/12/2024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2DF8-6775-4AE2-8EBE-374CFAA292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0052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3" y="273049"/>
            <a:ext cx="4010562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2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3" y="1435102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09BA-9EF2-46FB-90DE-1D015D98D49D}" type="datetimeFigureOut">
              <a:rPr lang="vi-VN" smtClean="0"/>
              <a:t>25/12/2024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2DF8-6775-4AE2-8EBE-374CFAA292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1301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09BA-9EF2-46FB-90DE-1D015D98D49D}" type="datetimeFigureOut">
              <a:rPr lang="vi-VN" smtClean="0"/>
              <a:t>25/12/2024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82DF8-6775-4AE2-8EBE-374CFAA292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2019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309BA-9EF2-46FB-90DE-1D015D98D49D}" type="datetimeFigureOut">
              <a:rPr lang="vi-VN" smtClean="0"/>
              <a:t>25/12/2024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82DF8-6775-4AE2-8EBE-374CFAA292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959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6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7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7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7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276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60" y="183092"/>
            <a:ext cx="548568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60" y="1066801"/>
            <a:ext cx="5485686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760" y="4237568"/>
            <a:ext cx="1422215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6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69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529" y="4237568"/>
            <a:ext cx="1930149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231" y="4237568"/>
            <a:ext cx="1422215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6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32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569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609569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75" indent="-190491" algn="l" defTabSz="609569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962" indent="-152393" algn="l" defTabSz="60956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46" indent="-152393" algn="l" defTabSz="609569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indent="-152393" algn="l" defTabSz="609569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316" indent="-152393" algn="l" defTabSz="60956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101" indent="-152393" algn="l" defTabSz="60956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885" indent="-152393" algn="l" defTabSz="60956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671" indent="-152393" algn="l" defTabSz="60956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85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69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55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39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24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08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494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278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128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6353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353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353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6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PowerPoint_Presentation1.pptx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gif"/><Relationship Id="rId7" Type="http://schemas.openxmlformats.org/officeDocument/2006/relationships/image" Target="../media/image48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44" y="4388"/>
            <a:ext cx="12190413" cy="685621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/>
          <a:stretch/>
        </p:blipFill>
        <p:spPr>
          <a:xfrm>
            <a:off x="9569473" y="1625835"/>
            <a:ext cx="2647356" cy="44952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68FCA80-9871-44E4-A425-25C6B5715678}"/>
              </a:ext>
            </a:extLst>
          </p:cNvPr>
          <p:cNvSpPr txBox="1"/>
          <p:nvPr/>
        </p:nvSpPr>
        <p:spPr>
          <a:xfrm>
            <a:off x="1558702" y="3749493"/>
            <a:ext cx="81497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69">
              <a:defRPr/>
            </a:pPr>
            <a:r>
              <a:rPr lang="en-US" sz="4800" b="1" spc="50" dirty="0" smtClean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 - LỚP </a:t>
            </a:r>
            <a:r>
              <a:rPr lang="en-US" sz="4800" b="1" spc="50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805500"/>
            <a:ext cx="12462751" cy="20377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0CA1FFC-5370-4A04-95A3-0BB209B1BFCF}"/>
              </a:ext>
            </a:extLst>
          </p:cNvPr>
          <p:cNvSpPr/>
          <p:nvPr/>
        </p:nvSpPr>
        <p:spPr>
          <a:xfrm>
            <a:off x="2832224" y="5144817"/>
            <a:ext cx="67372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69">
              <a:defRPr/>
            </a:pPr>
            <a:r>
              <a:rPr lang="en-US" sz="4000" b="1" dirty="0" err="1">
                <a:ln w="0"/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b="1" dirty="0">
                <a:ln w="0"/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b="1" dirty="0">
                <a:ln w="0"/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ln w="0"/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4000" b="1" dirty="0">
                <a:ln w="0"/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b="1" dirty="0">
                <a:ln w="0"/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4000" b="1" dirty="0">
              <a:ln w="0"/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C82DB67-9DA2-40E3-83E3-CADD443EDFF2}"/>
              </a:ext>
            </a:extLst>
          </p:cNvPr>
          <p:cNvSpPr/>
          <p:nvPr/>
        </p:nvSpPr>
        <p:spPr>
          <a:xfrm>
            <a:off x="2933886" y="98605"/>
            <a:ext cx="5770074" cy="707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69">
              <a:defRPr/>
            </a:pPr>
            <a:r>
              <a:rPr lang="en-US" sz="2000" b="1" dirty="0">
                <a:ln w="0"/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UBND QUẬN HẢI AN</a:t>
            </a:r>
          </a:p>
          <a:p>
            <a:pPr algn="ctr" defTabSz="609569">
              <a:defRPr/>
            </a:pPr>
            <a:r>
              <a:rPr lang="en-US" sz="20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TIỂU HỌC THÀNH TÔ</a:t>
            </a:r>
          </a:p>
        </p:txBody>
      </p:sp>
      <p:sp>
        <p:nvSpPr>
          <p:cNvPr id="10" name="Rectangle 9"/>
          <p:cNvSpPr/>
          <p:nvPr/>
        </p:nvSpPr>
        <p:spPr>
          <a:xfrm>
            <a:off x="-260066" y="1162757"/>
            <a:ext cx="1132382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GV </a:t>
            </a:r>
            <a:r>
              <a:rPr lang="en-US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2024 - 2025</a:t>
            </a:r>
            <a:endParaRPr lang="en-US" sz="6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70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0682E-6 -3.33333E-6 L -4.40682E-6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 mod="1"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622" y="332656"/>
            <a:ext cx="110172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Dựa vào nội dung bài thơ, hãy cùng bạn hỏi đáp về đặc điểm của một số sự vật: đôi dép, đôi tất, hai bàn tay.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9462" y="3757177"/>
            <a:ext cx="2883658" cy="28836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046" y="-675456"/>
            <a:ext cx="1789913" cy="2088232"/>
          </a:xfrm>
          <a:prstGeom prst="rect">
            <a:avLst/>
          </a:prstGeom>
        </p:spPr>
      </p:pic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0109383"/>
              </p:ext>
            </p:extLst>
          </p:nvPr>
        </p:nvGraphicFramePr>
        <p:xfrm>
          <a:off x="2278782" y="2564904"/>
          <a:ext cx="6350000" cy="357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Presentation" r:id="rId6" imgW="6350040" imgH="3571920" progId="PowerPoint.Show.12">
                  <p:embed/>
                </p:oleObj>
              </mc:Choice>
              <mc:Fallback>
                <p:oleObj name="Presentation" r:id="rId6" imgW="6350040" imgH="357192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78782" y="2564904"/>
                        <a:ext cx="6350000" cy="3571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3042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/>
          <p:cNvSpPr/>
          <p:nvPr/>
        </p:nvSpPr>
        <p:spPr>
          <a:xfrm>
            <a:off x="6383238" y="2201319"/>
            <a:ext cx="5544616" cy="2088232"/>
          </a:xfrm>
          <a:prstGeom prst="wedgeEllipseCallout">
            <a:avLst>
              <a:gd name="adj1" fmla="val -34309"/>
              <a:gd name="adj2" fmla="val 10248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r>
              <a:rPr lang="vi-VN" sz="4000" dirty="0">
                <a:solidFill>
                  <a:prstClr val="black"/>
                </a:solidFill>
                <a:cs typeface="Times New Roman" pitchFamily="18" charset="0"/>
              </a:rPr>
              <a:t>Đôi tất chị để lại cho em rất xinh</a:t>
            </a:r>
            <a:r>
              <a:rPr lang="en-US" sz="400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.</a:t>
            </a:r>
            <a:endParaRPr lang="vi-VN" sz="4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06575" y="764704"/>
            <a:ext cx="1261210" cy="841779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4800" b="1" dirty="0">
                <a:solidFill>
                  <a:sysClr val="windowText" lastClr="000000"/>
                </a:solidFill>
                <a:latin typeface="UTM Avo"/>
                <a:cs typeface="Times New Roman" pitchFamily="18" charset="0"/>
              </a:rPr>
              <a:t>M</a:t>
            </a:r>
            <a:endParaRPr lang="vi-VN" sz="4800" b="1" dirty="0">
              <a:solidFill>
                <a:sysClr val="windowText" lastClr="000000"/>
              </a:solidFill>
              <a:cs typeface="Times New Roman" pitchFamily="18" charset="0"/>
            </a:endParaRPr>
          </a:p>
        </p:txBody>
      </p:sp>
      <p:sp>
        <p:nvSpPr>
          <p:cNvPr id="3" name="AutoShape 2" descr="Hình ảnh Phim Hoạt Hình Chị Em đáng Yêu , Chị Em, Anime, Chị miễn phí tải  tập tin PNG PSDComment và Vector"/>
          <p:cNvSpPr>
            <a:spLocks noChangeAspect="1" noChangeArrowheads="1"/>
          </p:cNvSpPr>
          <p:nvPr/>
        </p:nvSpPr>
        <p:spPr bwMode="auto">
          <a:xfrm>
            <a:off x="155555" y="-143997"/>
            <a:ext cx="304760" cy="30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914309"/>
            <a:endParaRPr lang="vi-VN" sz="1800">
              <a:solidFill>
                <a:prstClr val="black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77" y="4714708"/>
            <a:ext cx="2142846" cy="214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Callout 8"/>
          <p:cNvSpPr/>
          <p:nvPr/>
        </p:nvSpPr>
        <p:spPr>
          <a:xfrm rot="21149847">
            <a:off x="1655382" y="737292"/>
            <a:ext cx="5213701" cy="2435607"/>
          </a:xfrm>
          <a:prstGeom prst="wedgeEllipseCallout">
            <a:avLst>
              <a:gd name="adj1" fmla="val 15532"/>
              <a:gd name="adj2" fmla="val 12532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r>
              <a:rPr lang="en-US" sz="400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Đôi</a:t>
            </a:r>
            <a:r>
              <a:rPr lang="en-US" sz="400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tất</a:t>
            </a:r>
            <a:r>
              <a:rPr lang="en-US" sz="400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chị</a:t>
            </a:r>
            <a:r>
              <a:rPr lang="en-US" sz="400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lại</a:t>
            </a:r>
            <a:r>
              <a:rPr lang="en-US" sz="400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cho</a:t>
            </a:r>
            <a:r>
              <a:rPr lang="en-US" sz="400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thế</a:t>
            </a:r>
            <a:r>
              <a:rPr lang="en-US" sz="400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?</a:t>
            </a:r>
            <a:endParaRPr lang="vi-VN" sz="4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10" name="Picture 4" descr="Hình ảnh Hình Vẽ Bằng Tay Vớ Tất Vớ đan Len, Vớ Clipart, Đội Hoạt Hình,  Hình Minh Họa miễn phí tải tập tin PNG PSDComment và Vector">
            <a:extLst>
              <a:ext uri="{FF2B5EF4-FFF2-40B4-BE49-F238E27FC236}">
                <a16:creationId xmlns:a16="http://schemas.microsoft.com/office/drawing/2014/main" xmlns="" id="{EA9A803A-4ABF-4C97-9500-689091581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667" l="10000" r="91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32" y="3696189"/>
            <a:ext cx="2879291" cy="287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5452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02718" y="836712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40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40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dép</a:t>
            </a:r>
            <a:endParaRPr lang="vi-VN" sz="40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C6B65D8-E0B8-4192-AB6E-70C2235573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70861" y="2091747"/>
            <a:ext cx="2652137" cy="26517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7254" y="623478"/>
            <a:ext cx="4401693" cy="1176630"/>
          </a:xfrm>
          <a:prstGeom prst="rect">
            <a:avLst/>
          </a:prstGeom>
        </p:spPr>
      </p:pic>
      <p:pic>
        <p:nvPicPr>
          <p:cNvPr id="9" name="Picture 2" descr="HÌNH ẢNH MẦM NON: Bàn TAY của bé">
            <a:extLst>
              <a:ext uri="{FF2B5EF4-FFF2-40B4-BE49-F238E27FC236}">
                <a16:creationId xmlns:a16="http://schemas.microsoft.com/office/drawing/2014/main" xmlns="" id="{A2A1D42E-3EC9-4EF7-9977-73CF902C0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458" y="2060848"/>
            <a:ext cx="504825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056" y="-675456"/>
            <a:ext cx="1902903" cy="222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0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70870" y="2492896"/>
            <a:ext cx="676875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5400" dirty="0">
                <a:latin typeface="Times New Roman" pitchFamily="18" charset="0"/>
                <a:cs typeface="Times New Roman" pitchFamily="18" charset="0"/>
              </a:rPr>
              <a:t>Những ngày chị qua</a:t>
            </a:r>
            <a:br>
              <a:rPr lang="vi-VN" sz="5400" dirty="0">
                <a:latin typeface="Times New Roman" pitchFamily="18" charset="0"/>
                <a:cs typeface="Times New Roman" pitchFamily="18" charset="0"/>
              </a:rPr>
            </a:br>
            <a:r>
              <a:rPr lang="vi-VN" sz="5400" dirty="0">
                <a:latin typeface="Times New Roman" pitchFamily="18" charset="0"/>
                <a:cs typeface="Times New Roman" pitchFamily="18" charset="0"/>
              </a:rPr>
              <a:t>Bây giờ em tới</a:t>
            </a:r>
            <a:br>
              <a:rPr lang="vi-VN" sz="5400" dirty="0">
                <a:latin typeface="Times New Roman" pitchFamily="18" charset="0"/>
                <a:cs typeface="Times New Roman" pitchFamily="18" charset="0"/>
              </a:rPr>
            </a:br>
            <a:r>
              <a:rPr lang="vi-VN" sz="5400" dirty="0">
                <a:latin typeface="Times New Roman" pitchFamily="18" charset="0"/>
                <a:cs typeface="Times New Roman" pitchFamily="18" charset="0"/>
              </a:rPr>
              <a:t>Cơn ho, cơn sốt</a:t>
            </a:r>
            <a:br>
              <a:rPr lang="vi-VN" sz="5400" dirty="0">
                <a:latin typeface="Times New Roman" pitchFamily="18" charset="0"/>
                <a:cs typeface="Times New Roman" pitchFamily="18" charset="0"/>
              </a:rPr>
            </a:br>
            <a:r>
              <a:rPr lang="vi-VN" sz="5400" dirty="0">
                <a:latin typeface="Times New Roman" pitchFamily="18" charset="0"/>
                <a:cs typeface="Times New Roman" pitchFamily="18" charset="0"/>
              </a:rPr>
              <a:t>Những ngày lên năm.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98662" y="476672"/>
            <a:ext cx="99316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yếm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dỗ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767" y="-675456"/>
            <a:ext cx="1728192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2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bvtdhtv.tvu.edu.vn/wp-content/uploads/2024/08/benhsoi-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50" y="164332"/>
            <a:ext cx="6659711" cy="669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benh soi o tre em"/>
          <p:cNvSpPr>
            <a:spLocks noChangeAspect="1" noChangeArrowheads="1"/>
          </p:cNvSpPr>
          <p:nvPr/>
        </p:nvSpPr>
        <p:spPr bwMode="auto">
          <a:xfrm>
            <a:off x="9047534" y="234888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822" y="692696"/>
            <a:ext cx="5904656" cy="528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6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462" y="-243408"/>
            <a:ext cx="3906299" cy="15946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718" y="116632"/>
            <a:ext cx="9611053" cy="71855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0785" y="3717032"/>
            <a:ext cx="66788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61484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93"/>
            <a:ext cx="12190413" cy="645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0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2532" name="Picture 4" descr="DRAGF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2" y="19050"/>
            <a:ext cx="11953328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3504406" y="4114800"/>
            <a:ext cx="5867400" cy="18288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/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3352006" y="990600"/>
            <a:ext cx="6096000" cy="2971800"/>
          </a:xfrm>
          <a:prstGeom prst="rect">
            <a:avLst/>
          </a:prstGeom>
          <a:solidFill>
            <a:srgbClr val="E5F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/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 rot="315852">
            <a:off x="4876006" y="152400"/>
            <a:ext cx="4267200" cy="1295400"/>
          </a:xfrm>
          <a:prstGeom prst="ellipse">
            <a:avLst/>
          </a:prstGeom>
          <a:solidFill>
            <a:srgbClr val="E5F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/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 rot="-2084056">
            <a:off x="8686006" y="781051"/>
            <a:ext cx="1600200" cy="2582863"/>
          </a:xfrm>
          <a:prstGeom prst="ellipse">
            <a:avLst/>
          </a:prstGeom>
          <a:solidFill>
            <a:srgbClr val="E5F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/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 rot="2422509">
            <a:off x="1980406" y="762001"/>
            <a:ext cx="1600200" cy="2582863"/>
          </a:xfrm>
          <a:prstGeom prst="ellipse">
            <a:avLst/>
          </a:prstGeom>
          <a:solidFill>
            <a:srgbClr val="E5F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/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 rot="4077132">
            <a:off x="3282950" y="-846931"/>
            <a:ext cx="1676400" cy="4335462"/>
          </a:xfrm>
          <a:prstGeom prst="ellipse">
            <a:avLst/>
          </a:prstGeom>
          <a:solidFill>
            <a:srgbClr val="E5F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/>
            <a:endParaRPr lang="en-US" altLang="en-US" sz="1800">
              <a:solidFill>
                <a:prstClr val="black"/>
              </a:solidFill>
            </a:endParaRPr>
          </a:p>
        </p:txBody>
      </p:sp>
      <p:pic>
        <p:nvPicPr>
          <p:cNvPr id="22539" name="Picture 11" descr="692823n68ya60jv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132" y="152400"/>
            <a:ext cx="47910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8" descr="3d_bir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606" y="2505076"/>
            <a:ext cx="9525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3" descr="AG00130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5735">
            <a:off x="1643856" y="2889250"/>
            <a:ext cx="6477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4" descr="anh 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17319">
            <a:off x="2543970" y="2497138"/>
            <a:ext cx="103663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92" descr="frog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006" y="6096000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92" descr="frog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9532">
            <a:off x="4190206" y="6248400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5" name="WordArt 17"/>
          <p:cNvSpPr>
            <a:spLocks noChangeArrowheads="1" noChangeShapeType="1" noTextEdit="1"/>
          </p:cNvSpPr>
          <p:nvPr/>
        </p:nvSpPr>
        <p:spPr bwMode="auto">
          <a:xfrm>
            <a:off x="1334398" y="1077890"/>
            <a:ext cx="9608782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Cảm ơn các thầy cô và các em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22546" name="Picture 18" descr="692823n68ya60jv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007" y="95250"/>
            <a:ext cx="47910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19" descr="Picture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495" y="3243263"/>
            <a:ext cx="6924675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21" descr="anh 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9622">
            <a:off x="2132806" y="4419601"/>
            <a:ext cx="103663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22" descr="anh 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17319">
            <a:off x="9295606" y="4325938"/>
            <a:ext cx="1036638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04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406" y="-495300"/>
            <a:ext cx="6858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3" r="21335" b="8889"/>
          <a:stretch/>
        </p:blipFill>
        <p:spPr>
          <a:xfrm>
            <a:off x="3733007" y="2362200"/>
            <a:ext cx="1295400" cy="259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23606" y="2595771"/>
            <a:ext cx="3962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600" b="1" dirty="0">
              <a:solidFill>
                <a:srgbClr val="F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993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NhThngNhauKaraokeNhcThiuNhiBeatChunKaraoke-ezgif.com-crop-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542" y="107185"/>
            <a:ext cx="11881319" cy="627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1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" t="38450" r="62637" b="36350"/>
          <a:stretch/>
        </p:blipFill>
        <p:spPr>
          <a:xfrm>
            <a:off x="9551590" y="4581128"/>
            <a:ext cx="1656184" cy="1728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0" t="67200" r="5926" b="7600"/>
          <a:stretch/>
        </p:blipFill>
        <p:spPr>
          <a:xfrm>
            <a:off x="1941054" y="4679776"/>
            <a:ext cx="1656184" cy="17281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4" t="4200" r="11542" b="70600"/>
          <a:stretch/>
        </p:blipFill>
        <p:spPr>
          <a:xfrm>
            <a:off x="550590" y="2461245"/>
            <a:ext cx="1656184" cy="1728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1" t="67725" r="60805" b="7075"/>
          <a:stretch/>
        </p:blipFill>
        <p:spPr>
          <a:xfrm>
            <a:off x="10199662" y="1556792"/>
            <a:ext cx="1656184" cy="1728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2" t="27951" r="2975" b="42650"/>
          <a:stretch/>
        </p:blipFill>
        <p:spPr>
          <a:xfrm>
            <a:off x="392882" y="-45318"/>
            <a:ext cx="2376264" cy="2016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1054" y="2223626"/>
            <a:ext cx="907300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HIỂU</a:t>
            </a:r>
            <a:endParaRPr lang="en-US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8" t="55545" r="-1068" b="254"/>
          <a:stretch/>
        </p:blipFill>
        <p:spPr>
          <a:xfrm>
            <a:off x="6490220" y="-524802"/>
            <a:ext cx="3096344" cy="303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1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17763" y="0"/>
            <a:ext cx="31341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91350" y="0"/>
            <a:ext cx="4599464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Những ngày chị qua</a:t>
            </a:r>
            <a:br>
              <a:rPr lang="vi-VN" sz="3200" dirty="0">
                <a:latin typeface="Times New Roman" pitchFamily="18" charset="0"/>
                <a:cs typeface="Times New Roman" pitchFamily="18" charset="0"/>
              </a:rPr>
            </a:b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Bây giờ em tới</a:t>
            </a:r>
            <a:br>
              <a:rPr lang="vi-VN" sz="3200" dirty="0">
                <a:latin typeface="Times New Roman" pitchFamily="18" charset="0"/>
                <a:cs typeface="Times New Roman" pitchFamily="18" charset="0"/>
              </a:rPr>
            </a:b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Cơn ho, cơn sốt</a:t>
            </a:r>
            <a:br>
              <a:rPr lang="vi-VN" sz="3200" dirty="0">
                <a:latin typeface="Times New Roman" pitchFamily="18" charset="0"/>
                <a:cs typeface="Times New Roman" pitchFamily="18" charset="0"/>
              </a:rPr>
            </a:b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Những ngày lên năm.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Để lại cái ngoan</a:t>
            </a:r>
            <a:br>
              <a:rPr lang="vi-VN" sz="3200" dirty="0">
                <a:latin typeface="Times New Roman" pitchFamily="18" charset="0"/>
                <a:cs typeface="Times New Roman" pitchFamily="18" charset="0"/>
              </a:rPr>
            </a:b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Trên tay sạch sẽ</a:t>
            </a:r>
            <a:br>
              <a:rPr lang="vi-VN" sz="3200" dirty="0">
                <a:latin typeface="Times New Roman" pitchFamily="18" charset="0"/>
                <a:cs typeface="Times New Roman" pitchFamily="18" charset="0"/>
              </a:rPr>
            </a:b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Quàng qua cổ mẹ</a:t>
            </a:r>
            <a:br>
              <a:rPr lang="vi-VN" sz="3200" dirty="0">
                <a:latin typeface="Times New Roman" pitchFamily="18" charset="0"/>
                <a:cs typeface="Times New Roman" pitchFamily="18" charset="0"/>
              </a:rPr>
            </a:b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Thơm thơm thơm thơm…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Em học ngày ngày</a:t>
            </a:r>
            <a:br>
              <a:rPr lang="vi-VN" sz="3200" dirty="0">
                <a:latin typeface="Times New Roman" pitchFamily="18" charset="0"/>
                <a:cs typeface="Times New Roman" pitchFamily="18" charset="0"/>
              </a:rPr>
            </a:b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Cái ngoan của chị</a:t>
            </a:r>
            <a:br>
              <a:rPr lang="vi-VN" sz="3200" dirty="0">
                <a:latin typeface="Times New Roman" pitchFamily="18" charset="0"/>
                <a:cs typeface="Times New Roman" pitchFamily="18" charset="0"/>
              </a:rPr>
            </a:b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Những ngày chị bé</a:t>
            </a:r>
            <a:br>
              <a:rPr lang="vi-VN" sz="3200" dirty="0">
                <a:latin typeface="Times New Roman" pitchFamily="18" charset="0"/>
                <a:cs typeface="Times New Roman" pitchFamily="18" charset="0"/>
              </a:rPr>
            </a:b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Như em bây giờ.</a:t>
            </a:r>
          </a:p>
          <a:p>
            <a:pPr algn="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Hữu Thỉnh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62" y="2204864"/>
            <a:ext cx="4608674" cy="48842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82638" y="980728"/>
            <a:ext cx="48965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Chị lên tám tuổi</a:t>
            </a:r>
            <a:br>
              <a:rPr lang="vi-VN" sz="3200" dirty="0">
                <a:latin typeface="Times New Roman" pitchFamily="18" charset="0"/>
                <a:cs typeface="Times New Roman" pitchFamily="18" charset="0"/>
              </a:rPr>
            </a:b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Để lại cho em</a:t>
            </a:r>
            <a:br>
              <a:rPr lang="vi-VN" sz="3200" dirty="0">
                <a:latin typeface="Times New Roman" pitchFamily="18" charset="0"/>
                <a:cs typeface="Times New Roman" pitchFamily="18" charset="0"/>
              </a:rPr>
            </a:b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Dép đỏ, mũ len</a:t>
            </a:r>
            <a:br>
              <a:rPr lang="vi-VN" sz="3200" dirty="0">
                <a:latin typeface="Times New Roman" pitchFamily="18" charset="0"/>
                <a:cs typeface="Times New Roman" pitchFamily="18" charset="0"/>
              </a:rPr>
            </a:b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Xinh xinh đôi tất.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Áo chị, mẹ mua</a:t>
            </a:r>
            <a:br>
              <a:rPr lang="vi-VN" sz="3200" dirty="0">
                <a:latin typeface="Times New Roman" pitchFamily="18" charset="0"/>
                <a:cs typeface="Times New Roman" pitchFamily="18" charset="0"/>
              </a:rPr>
            </a:b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Bây giờ em mặc</a:t>
            </a:r>
            <a:br>
              <a:rPr lang="vi-VN" sz="3200" dirty="0">
                <a:latin typeface="Times New Roman" pitchFamily="18" charset="0"/>
                <a:cs typeface="Times New Roman" pitchFamily="18" charset="0"/>
              </a:rPr>
            </a:b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Hai bên hàng cúc</a:t>
            </a:r>
            <a:br>
              <a:rPr lang="vi-VN" sz="3200" dirty="0">
                <a:latin typeface="Times New Roman" pitchFamily="18" charset="0"/>
                <a:cs typeface="Times New Roman" pitchFamily="18" charset="0"/>
              </a:rPr>
            </a:b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Có đôi thỏ đùa.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686" y="-675456"/>
            <a:ext cx="2120273" cy="247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31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918" y="3861048"/>
            <a:ext cx="4896544" cy="3421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686" y="-675456"/>
            <a:ext cx="2120273" cy="24736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2" y="3200220"/>
            <a:ext cx="3316885" cy="36367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78782" y="2230724"/>
            <a:ext cx="8280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LÀM </a:t>
            </a: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PHÓNG VIÊN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579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98830" y="188640"/>
            <a:ext cx="27927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7392" y="1294140"/>
            <a:ext cx="11233248" cy="240065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Vector đồ họa Hoạt hình minh họa Chị Clip nghệ thuật - anh em ngày png chị  png tải về - Miễn phí trong suốt Phim Hoạt Hình png Tải về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100000" l="10000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431" y="3789040"/>
            <a:ext cx="3452579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42" y="3861048"/>
            <a:ext cx="3993226" cy="31640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734" y="-675456"/>
            <a:ext cx="1688225" cy="196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5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4335501" y="1268760"/>
            <a:ext cx="6768752" cy="2808312"/>
          </a:xfrm>
          <a:prstGeom prst="flowChartTerminato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8" y="2204864"/>
            <a:ext cx="4083135" cy="4476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686" y="-675456"/>
            <a:ext cx="2120273" cy="247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0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2758" y="1279220"/>
            <a:ext cx="8499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9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514" y="-315416"/>
            <a:ext cx="3906299" cy="15946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686" y="-675456"/>
            <a:ext cx="2120273" cy="247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7617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197</Words>
  <Application>Microsoft Office PowerPoint</Application>
  <PresentationFormat>Custom</PresentationFormat>
  <Paragraphs>34</Paragraphs>
  <Slides>17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宋体</vt:lpstr>
      <vt:lpstr>Arial</vt:lpstr>
      <vt:lpstr>Calibri</vt:lpstr>
      <vt:lpstr>Times New Roman</vt:lpstr>
      <vt:lpstr>UTM Avo</vt:lpstr>
      <vt:lpstr>Wingdings</vt:lpstr>
      <vt:lpstr>Office Theme</vt:lpstr>
      <vt:lpstr>2_Office Theme</vt:lpstr>
      <vt:lpstr>1_Office Theme</vt:lpstr>
      <vt:lpstr>3_Office Theme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PC</cp:lastModifiedBy>
  <cp:revision>51</cp:revision>
  <dcterms:created xsi:type="dcterms:W3CDTF">2021-07-25T09:15:25Z</dcterms:created>
  <dcterms:modified xsi:type="dcterms:W3CDTF">2024-12-25T02:52:57Z</dcterms:modified>
</cp:coreProperties>
</file>