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69" r:id="rId3"/>
    <p:sldId id="270" r:id="rId4"/>
    <p:sldId id="303" r:id="rId5"/>
    <p:sldId id="266" r:id="rId6"/>
    <p:sldId id="302" r:id="rId7"/>
    <p:sldId id="258" r:id="rId8"/>
    <p:sldId id="507" r:id="rId9"/>
    <p:sldId id="259" r:id="rId10"/>
    <p:sldId id="509" r:id="rId11"/>
    <p:sldId id="260" r:id="rId12"/>
    <p:sldId id="262" r:id="rId13"/>
    <p:sldId id="497" r:id="rId14"/>
    <p:sldId id="491" r:id="rId15"/>
    <p:sldId id="508" r:id="rId16"/>
    <p:sldId id="261" r:id="rId17"/>
    <p:sldId id="268" r:id="rId18"/>
    <p:sldId id="267" r:id="rId19"/>
    <p:sldId id="263" r:id="rId20"/>
  </p:sldIdLst>
  <p:sldSz cx="18288000" cy="10287000"/>
  <p:notesSz cx="6858000" cy="9144000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Georgia" panose="02040502050405020303" pitchFamily="18" charset="0"/>
      <p:regular r:id="rId26"/>
      <p:bold r:id="rId27"/>
      <p:italic r:id="rId28"/>
      <p:boldItalic r:id="rId29"/>
    </p:embeddedFont>
    <p:embeddedFont>
      <p:font typeface="Monotype Corsiva" panose="03010101010201010101" pitchFamily="66" charset="0"/>
      <p:italic r:id="rId30"/>
    </p:embeddedFont>
    <p:embeddedFont>
      <p:font typeface="Segoe Script" panose="030B0504020000000003" pitchFamily="66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95F"/>
    <a:srgbClr val="7F75B1"/>
    <a:srgbClr val="FFFFF5"/>
    <a:srgbClr val="62A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3" d="100"/>
          <a:sy n="43" d="100"/>
        </p:scale>
        <p:origin x="76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F0A4-26F8-451E-9B4F-F4B166A85F1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65D1F-201F-440A-9836-1FD7EE8B3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25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4294-51A0-4BB3-A4DB-791E9984356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115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4294-51A0-4BB3-A4DB-791E998435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69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.svg"/><Relationship Id="rId18" Type="http://schemas.openxmlformats.org/officeDocument/2006/relationships/image" Target="../media/image64.png"/><Relationship Id="rId3" Type="http://schemas.openxmlformats.org/officeDocument/2006/relationships/image" Target="../media/image24.svg"/><Relationship Id="rId21" Type="http://schemas.openxmlformats.org/officeDocument/2006/relationships/image" Target="../media/image74.png"/><Relationship Id="rId7" Type="http://schemas.openxmlformats.org/officeDocument/2006/relationships/image" Target="../media/image84.svg"/><Relationship Id="rId12" Type="http://schemas.openxmlformats.org/officeDocument/2006/relationships/image" Target="../media/image9.png"/><Relationship Id="rId17" Type="http://schemas.openxmlformats.org/officeDocument/2006/relationships/image" Target="../media/image63.svg"/><Relationship Id="rId2" Type="http://schemas.openxmlformats.org/officeDocument/2006/relationships/image" Target="../media/image23.png"/><Relationship Id="rId16" Type="http://schemas.openxmlformats.org/officeDocument/2006/relationships/image" Target="../media/image62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35.svg"/><Relationship Id="rId5" Type="http://schemas.openxmlformats.org/officeDocument/2006/relationships/image" Target="../media/image50.svg"/><Relationship Id="rId15" Type="http://schemas.openxmlformats.org/officeDocument/2006/relationships/image" Target="../media/image61.svg"/><Relationship Id="rId10" Type="http://schemas.openxmlformats.org/officeDocument/2006/relationships/image" Target="../media/image34.png"/><Relationship Id="rId19" Type="http://schemas.openxmlformats.org/officeDocument/2006/relationships/image" Target="../media/image65.svg"/><Relationship Id="rId4" Type="http://schemas.openxmlformats.org/officeDocument/2006/relationships/image" Target="../media/image49.png"/><Relationship Id="rId9" Type="http://schemas.openxmlformats.org/officeDocument/2006/relationships/image" Target="../media/image97.sv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01.svg"/><Relationship Id="rId18" Type="http://schemas.openxmlformats.org/officeDocument/2006/relationships/image" Target="../media/image105.svg"/><Relationship Id="rId3" Type="http://schemas.openxmlformats.org/officeDocument/2006/relationships/audio" Target="NULL" TargetMode="External"/><Relationship Id="rId21" Type="http://schemas.openxmlformats.org/officeDocument/2006/relationships/image" Target="../media/image108.png"/><Relationship Id="rId7" Type="http://schemas.openxmlformats.org/officeDocument/2006/relationships/image" Target="../media/image99.svg"/><Relationship Id="rId12" Type="http://schemas.openxmlformats.org/officeDocument/2006/relationships/image" Target="../media/image100.png"/><Relationship Id="rId17" Type="http://schemas.openxmlformats.org/officeDocument/2006/relationships/image" Target="../media/image104.png"/><Relationship Id="rId2" Type="http://schemas.openxmlformats.org/officeDocument/2006/relationships/audio" Target="../media/media6.mp3"/><Relationship Id="rId16" Type="http://schemas.openxmlformats.org/officeDocument/2006/relationships/image" Target="../media/image103.svg"/><Relationship Id="rId20" Type="http://schemas.openxmlformats.org/officeDocument/2006/relationships/image" Target="../media/image107.svg"/><Relationship Id="rId1" Type="http://schemas.microsoft.com/office/2007/relationships/media" Target="../media/media6.mp3"/><Relationship Id="rId6" Type="http://schemas.openxmlformats.org/officeDocument/2006/relationships/image" Target="../media/image98.png"/><Relationship Id="rId11" Type="http://schemas.openxmlformats.org/officeDocument/2006/relationships/image" Target="../media/image97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2.png"/><Relationship Id="rId10" Type="http://schemas.openxmlformats.org/officeDocument/2006/relationships/image" Target="../media/image96.png"/><Relationship Id="rId19" Type="http://schemas.openxmlformats.org/officeDocument/2006/relationships/image" Target="../media/image106.png"/><Relationship Id="rId4" Type="http://schemas.microsoft.com/office/2007/relationships/media" Target="../media/media7.wma"/><Relationship Id="rId9" Type="http://schemas.openxmlformats.org/officeDocument/2006/relationships/image" Target="../media/image84.sv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audio" Target="NULL" TargetMode="External"/><Relationship Id="rId7" Type="http://schemas.openxmlformats.org/officeDocument/2006/relationships/image" Target="../media/image1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0.png"/><Relationship Id="rId11" Type="http://schemas.openxmlformats.org/officeDocument/2006/relationships/image" Target="../media/image10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microsoft.com/office/2007/relationships/media" Target="../media/media7.wma"/><Relationship Id="rId9" Type="http://schemas.openxmlformats.org/officeDocument/2006/relationships/image" Target="../media/image1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44.png"/><Relationship Id="rId3" Type="http://schemas.openxmlformats.org/officeDocument/2006/relationships/audio" Target="NULL" TargetMode="External"/><Relationship Id="rId7" Type="http://schemas.openxmlformats.org/officeDocument/2006/relationships/image" Target="../media/image111.png"/><Relationship Id="rId12" Type="http://schemas.openxmlformats.org/officeDocument/2006/relationships/image" Target="../media/image7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0.png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3.png"/><Relationship Id="rId4" Type="http://schemas.microsoft.com/office/2007/relationships/media" Target="../media/media7.wma"/><Relationship Id="rId9" Type="http://schemas.openxmlformats.org/officeDocument/2006/relationships/image" Target="../media/image114.png"/><Relationship Id="rId14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80.svg"/><Relationship Id="rId18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12" Type="http://schemas.openxmlformats.org/officeDocument/2006/relationships/image" Target="../media/image79.png"/><Relationship Id="rId17" Type="http://schemas.openxmlformats.org/officeDocument/2006/relationships/image" Target="../media/image94.svg"/><Relationship Id="rId2" Type="http://schemas.microsoft.com/office/2007/relationships/media" Target="../media/media7.wma"/><Relationship Id="rId16" Type="http://schemas.openxmlformats.org/officeDocument/2006/relationships/image" Target="../media/image93.png"/><Relationship Id="rId20" Type="http://schemas.openxmlformats.org/officeDocument/2006/relationships/image" Target="../media/image108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18.svg"/><Relationship Id="rId5" Type="http://schemas.openxmlformats.org/officeDocument/2006/relationships/image" Target="../media/image18.svg"/><Relationship Id="rId15" Type="http://schemas.openxmlformats.org/officeDocument/2006/relationships/image" Target="../media/image46.svg"/><Relationship Id="rId10" Type="http://schemas.openxmlformats.org/officeDocument/2006/relationships/image" Target="../media/image117.png"/><Relationship Id="rId19" Type="http://schemas.openxmlformats.org/officeDocument/2006/relationships/image" Target="../media/image76.svg"/><Relationship Id="rId4" Type="http://schemas.openxmlformats.org/officeDocument/2006/relationships/image" Target="../media/image17.png"/><Relationship Id="rId9" Type="http://schemas.openxmlformats.org/officeDocument/2006/relationships/image" Target="../media/image116.sv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22.svg"/><Relationship Id="rId3" Type="http://schemas.openxmlformats.org/officeDocument/2006/relationships/audio" Target="NULL" TargetMode="External"/><Relationship Id="rId7" Type="http://schemas.openxmlformats.org/officeDocument/2006/relationships/image" Target="../media/image99.svg"/><Relationship Id="rId12" Type="http://schemas.openxmlformats.org/officeDocument/2006/relationships/image" Target="../media/image1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8.png"/><Relationship Id="rId11" Type="http://schemas.openxmlformats.org/officeDocument/2006/relationships/image" Target="../media/image120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8.png"/><Relationship Id="rId10" Type="http://schemas.openxmlformats.org/officeDocument/2006/relationships/image" Target="../media/image119.png"/><Relationship Id="rId4" Type="http://schemas.microsoft.com/office/2007/relationships/media" Target="../media/media7.wma"/><Relationship Id="rId9" Type="http://schemas.openxmlformats.org/officeDocument/2006/relationships/image" Target="../media/image101.sv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59.svg"/><Relationship Id="rId7" Type="http://schemas.openxmlformats.org/officeDocument/2006/relationships/image" Target="../media/image18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12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30.svg"/><Relationship Id="rId18" Type="http://schemas.openxmlformats.org/officeDocument/2006/relationships/image" Target="../media/image133.png"/><Relationship Id="rId3" Type="http://schemas.openxmlformats.org/officeDocument/2006/relationships/image" Target="../media/image126.svg"/><Relationship Id="rId21" Type="http://schemas.openxmlformats.org/officeDocument/2006/relationships/image" Target="../media/image136.svg"/><Relationship Id="rId7" Type="http://schemas.openxmlformats.org/officeDocument/2006/relationships/image" Target="../media/image128.svg"/><Relationship Id="rId12" Type="http://schemas.openxmlformats.org/officeDocument/2006/relationships/image" Target="../media/image129.png"/><Relationship Id="rId17" Type="http://schemas.openxmlformats.org/officeDocument/2006/relationships/image" Target="../media/image24.svg"/><Relationship Id="rId2" Type="http://schemas.openxmlformats.org/officeDocument/2006/relationships/image" Target="../media/image125.png"/><Relationship Id="rId16" Type="http://schemas.openxmlformats.org/officeDocument/2006/relationships/image" Target="../media/image23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20.svg"/><Relationship Id="rId5" Type="http://schemas.openxmlformats.org/officeDocument/2006/relationships/image" Target="../media/image52.svg"/><Relationship Id="rId15" Type="http://schemas.openxmlformats.org/officeDocument/2006/relationships/image" Target="../media/image132.svg"/><Relationship Id="rId23" Type="http://schemas.openxmlformats.org/officeDocument/2006/relationships/image" Target="../media/image138.svg"/><Relationship Id="rId10" Type="http://schemas.openxmlformats.org/officeDocument/2006/relationships/image" Target="../media/image119.png"/><Relationship Id="rId19" Type="http://schemas.openxmlformats.org/officeDocument/2006/relationships/image" Target="../media/image134.svg"/><Relationship Id="rId4" Type="http://schemas.openxmlformats.org/officeDocument/2006/relationships/image" Target="../media/image51.png"/><Relationship Id="rId9" Type="http://schemas.openxmlformats.org/officeDocument/2006/relationships/image" Target="../media/image14.svg"/><Relationship Id="rId14" Type="http://schemas.openxmlformats.org/officeDocument/2006/relationships/image" Target="../media/image131.png"/><Relationship Id="rId22" Type="http://schemas.openxmlformats.org/officeDocument/2006/relationships/image" Target="../media/image1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svg"/><Relationship Id="rId18" Type="http://schemas.openxmlformats.org/officeDocument/2006/relationships/image" Target="../media/image9.png"/><Relationship Id="rId26" Type="http://schemas.openxmlformats.org/officeDocument/2006/relationships/image" Target="../media/image36.png"/><Relationship Id="rId3" Type="http://schemas.openxmlformats.org/officeDocument/2006/relationships/audio" Target="NULL" TargetMode="External"/><Relationship Id="rId21" Type="http://schemas.openxmlformats.org/officeDocument/2006/relationships/image" Target="../media/image14.svg"/><Relationship Id="rId34" Type="http://schemas.openxmlformats.org/officeDocument/2006/relationships/image" Target="../media/image44.png"/><Relationship Id="rId7" Type="http://schemas.microsoft.com/office/2007/relationships/media" Target="../media/media5.mp3"/><Relationship Id="rId12" Type="http://schemas.openxmlformats.org/officeDocument/2006/relationships/image" Target="../media/image3.png"/><Relationship Id="rId17" Type="http://schemas.openxmlformats.org/officeDocument/2006/relationships/image" Target="../media/image35.svg"/><Relationship Id="rId25" Type="http://schemas.openxmlformats.org/officeDocument/2006/relationships/image" Target="../media/image18.svg"/><Relationship Id="rId33" Type="http://schemas.openxmlformats.org/officeDocument/2006/relationships/image" Target="../media/image43.sv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13.png"/><Relationship Id="rId29" Type="http://schemas.openxmlformats.org/officeDocument/2006/relationships/image" Target="../media/image39.sv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.svg"/><Relationship Id="rId24" Type="http://schemas.openxmlformats.org/officeDocument/2006/relationships/image" Target="../media/image17.png"/><Relationship Id="rId32" Type="http://schemas.openxmlformats.org/officeDocument/2006/relationships/image" Target="../media/image42.png"/><Relationship Id="rId5" Type="http://schemas.microsoft.com/office/2007/relationships/media" Target="../media/media4.mp3"/><Relationship Id="rId15" Type="http://schemas.openxmlformats.org/officeDocument/2006/relationships/image" Target="../media/image6.svg"/><Relationship Id="rId23" Type="http://schemas.openxmlformats.org/officeDocument/2006/relationships/image" Target="../media/image16.svg"/><Relationship Id="rId28" Type="http://schemas.openxmlformats.org/officeDocument/2006/relationships/image" Target="../media/image38.png"/><Relationship Id="rId10" Type="http://schemas.openxmlformats.org/officeDocument/2006/relationships/image" Target="../media/image1.png"/><Relationship Id="rId19" Type="http://schemas.openxmlformats.org/officeDocument/2006/relationships/image" Target="../media/image10.svg"/><Relationship Id="rId31" Type="http://schemas.openxmlformats.org/officeDocument/2006/relationships/image" Target="../media/image41.svg"/><Relationship Id="rId4" Type="http://schemas.microsoft.com/office/2007/relationships/media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Relationship Id="rId22" Type="http://schemas.openxmlformats.org/officeDocument/2006/relationships/image" Target="../media/image15.png"/><Relationship Id="rId27" Type="http://schemas.openxmlformats.org/officeDocument/2006/relationships/image" Target="../media/image37.svg"/><Relationship Id="rId30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7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svg"/><Relationship Id="rId18" Type="http://schemas.openxmlformats.org/officeDocument/2006/relationships/image" Target="../media/image62.png"/><Relationship Id="rId3" Type="http://schemas.openxmlformats.org/officeDocument/2006/relationships/image" Target="../media/image18.svg"/><Relationship Id="rId21" Type="http://schemas.openxmlformats.org/officeDocument/2006/relationships/image" Target="../media/image65.svg"/><Relationship Id="rId7" Type="http://schemas.openxmlformats.org/officeDocument/2006/relationships/image" Target="../media/image12.svg"/><Relationship Id="rId12" Type="http://schemas.openxmlformats.org/officeDocument/2006/relationships/image" Target="../media/image1.png"/><Relationship Id="rId17" Type="http://schemas.openxmlformats.org/officeDocument/2006/relationships/image" Target="../media/image61.svg"/><Relationship Id="rId25" Type="http://schemas.openxmlformats.org/officeDocument/2006/relationships/image" Target="../media/image69.svg"/><Relationship Id="rId2" Type="http://schemas.openxmlformats.org/officeDocument/2006/relationships/image" Target="../media/image17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24" Type="http://schemas.openxmlformats.org/officeDocument/2006/relationships/image" Target="../media/image68.png"/><Relationship Id="rId5" Type="http://schemas.openxmlformats.org/officeDocument/2006/relationships/image" Target="../media/image10.svg"/><Relationship Id="rId15" Type="http://schemas.openxmlformats.org/officeDocument/2006/relationships/image" Target="../media/image59.svg"/><Relationship Id="rId23" Type="http://schemas.openxmlformats.org/officeDocument/2006/relationships/image" Target="../media/image67.svg"/><Relationship Id="rId10" Type="http://schemas.openxmlformats.org/officeDocument/2006/relationships/image" Target="../media/image23.png"/><Relationship Id="rId19" Type="http://schemas.openxmlformats.org/officeDocument/2006/relationships/image" Target="../media/image63.svg"/><Relationship Id="rId4" Type="http://schemas.openxmlformats.org/officeDocument/2006/relationships/image" Target="../media/image9.png"/><Relationship Id="rId9" Type="http://schemas.openxmlformats.org/officeDocument/2006/relationships/image" Target="../media/image16.sv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18" Type="http://schemas.openxmlformats.org/officeDocument/2006/relationships/image" Target="../media/image60.png"/><Relationship Id="rId3" Type="http://schemas.openxmlformats.org/officeDocument/2006/relationships/image" Target="../media/image78.svg"/><Relationship Id="rId21" Type="http://schemas.openxmlformats.org/officeDocument/2006/relationships/image" Target="../media/image63.sv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17" Type="http://schemas.openxmlformats.org/officeDocument/2006/relationships/image" Target="../media/image92.svg"/><Relationship Id="rId25" Type="http://schemas.openxmlformats.org/officeDocument/2006/relationships/image" Target="../media/image94.sv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24" Type="http://schemas.openxmlformats.org/officeDocument/2006/relationships/image" Target="../media/image93.png"/><Relationship Id="rId5" Type="http://schemas.openxmlformats.org/officeDocument/2006/relationships/image" Target="../media/image80.svg"/><Relationship Id="rId15" Type="http://schemas.openxmlformats.org/officeDocument/2006/relationships/image" Target="../media/image90.svg"/><Relationship Id="rId23" Type="http://schemas.openxmlformats.org/officeDocument/2006/relationships/image" Target="../media/image65.svg"/><Relationship Id="rId10" Type="http://schemas.openxmlformats.org/officeDocument/2006/relationships/image" Target="../media/image85.png"/><Relationship Id="rId19" Type="http://schemas.openxmlformats.org/officeDocument/2006/relationships/image" Target="../media/image61.svg"/><Relationship Id="rId4" Type="http://schemas.openxmlformats.org/officeDocument/2006/relationships/image" Target="../media/image79.png"/><Relationship Id="rId9" Type="http://schemas.openxmlformats.org/officeDocument/2006/relationships/image" Target="../media/image84.svg"/><Relationship Id="rId14" Type="http://schemas.openxmlformats.org/officeDocument/2006/relationships/image" Target="../media/image89.png"/><Relationship Id="rId22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868">
            <a:off x="-243131" y="2445711"/>
            <a:ext cx="1580906" cy="10002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11575">
            <a:off x="17341998" y="5202350"/>
            <a:ext cx="1072315" cy="14490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7590">
            <a:off x="15382492" y="2030938"/>
            <a:ext cx="1746817" cy="10004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21112">
            <a:off x="8467666" y="1501241"/>
            <a:ext cx="1062899" cy="11199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6381">
            <a:off x="4142575" y="-90154"/>
            <a:ext cx="1866923" cy="9334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259446">
            <a:off x="8086816" y="8441100"/>
            <a:ext cx="1534828" cy="5609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181059" y="-393035"/>
            <a:ext cx="1845181" cy="1509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328787" y="7282611"/>
            <a:ext cx="1231719" cy="11958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464391" y="9295399"/>
            <a:ext cx="1202117" cy="11737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884370">
            <a:off x="13914701" y="8709823"/>
            <a:ext cx="2670345" cy="58262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486016" y="1897524"/>
            <a:ext cx="15492969" cy="7891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11340"/>
              </a:spcBef>
            </a:pPr>
            <a:r>
              <a:rPr lang="en-US" sz="7200" b="1" spc="-108" dirty="0">
                <a:solidFill>
                  <a:srgbClr val="ED7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THẦY CÔ GIÁO </a:t>
            </a:r>
            <a:r>
              <a:rPr lang="en-US" sz="7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Segoe Script" panose="020B0504020000000003" pitchFamily="34" charset="0"/>
                <a:cs typeface="Arial"/>
              </a:rPr>
              <a:t>VỀ DỰ TIẾT HỌC ÂM NHẠC NGÀY HÔM NAY</a:t>
            </a:r>
            <a:r>
              <a:rPr lang="en-US" sz="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Segoe Script" panose="020B0504020000000003" pitchFamily="34" charset="0"/>
                <a:cs typeface="Arial"/>
              </a:rPr>
              <a:t> </a:t>
            </a:r>
          </a:p>
          <a:p>
            <a:pPr marL="0" lvl="0" indent="0" algn="ctr">
              <a:lnSpc>
                <a:spcPct val="150000"/>
              </a:lnSpc>
              <a:spcBef>
                <a:spcPts val="11340"/>
              </a:spcBef>
            </a:pPr>
            <a:endParaRPr lang="en-US" sz="7200" b="1" u="none" spc="-108" dirty="0">
              <a:solidFill>
                <a:srgbClr val="ED7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368899">
            <a:off x="15849600" y="-40203"/>
            <a:ext cx="1531252" cy="5985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10441983">
            <a:off x="11963763" y="7637732"/>
            <a:ext cx="6847146" cy="28633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1202466">
            <a:off x="-928904" y="5983856"/>
            <a:ext cx="3259246" cy="4088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-10506627">
            <a:off x="-1617718" y="380333"/>
            <a:ext cx="7286053" cy="516647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05109C-208C-E7DF-69AF-D657CFF5334D}"/>
              </a:ext>
            </a:extLst>
          </p:cNvPr>
          <p:cNvGrpSpPr/>
          <p:nvPr/>
        </p:nvGrpSpPr>
        <p:grpSpPr>
          <a:xfrm>
            <a:off x="1802430" y="4229100"/>
            <a:ext cx="14674027" cy="3892008"/>
            <a:chOff x="1802430" y="4457700"/>
            <a:chExt cx="14674027" cy="38920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CA1C5A0-B8FD-1390-44A1-3310EA9C9813}"/>
                </a:ext>
              </a:extLst>
            </p:cNvPr>
            <p:cNvGrpSpPr/>
            <p:nvPr/>
          </p:nvGrpSpPr>
          <p:grpSpPr>
            <a:xfrm>
              <a:off x="1802430" y="4457700"/>
              <a:ext cx="14674027" cy="2160669"/>
              <a:chOff x="2285999" y="5926353"/>
              <a:chExt cx="14674027" cy="2160669"/>
            </a:xfrm>
          </p:grpSpPr>
          <p:pic>
            <p:nvPicPr>
              <p:cNvPr id="8" name="Picture 11">
                <a:extLst>
                  <a:ext uri="{FF2B5EF4-FFF2-40B4-BE49-F238E27FC236}">
                    <a16:creationId xmlns:a16="http://schemas.microsoft.com/office/drawing/2014/main" id="{B6FD14D4-DB49-4D8A-24C1-B90FD0B536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86000" y="6040313"/>
                <a:ext cx="944899" cy="967775"/>
              </a:xfrm>
              <a:prstGeom prst="rect">
                <a:avLst/>
              </a:prstGeom>
            </p:spPr>
          </p:pic>
          <p:pic>
            <p:nvPicPr>
              <p:cNvPr id="9" name="Picture 11">
                <a:extLst>
                  <a:ext uri="{FF2B5EF4-FFF2-40B4-BE49-F238E27FC236}">
                    <a16:creationId xmlns:a16="http://schemas.microsoft.com/office/drawing/2014/main" id="{1F296E07-9C45-1091-28E2-D74B0D849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85999" y="7008088"/>
                <a:ext cx="944899" cy="967775"/>
              </a:xfrm>
              <a:prstGeom prst="rect">
                <a:avLst/>
              </a:prstGeom>
            </p:spPr>
          </p:pic>
          <p:pic>
            <p:nvPicPr>
              <p:cNvPr id="10" name="Picture 17">
                <a:extLst>
                  <a:ext uri="{FF2B5EF4-FFF2-40B4-BE49-F238E27FC236}">
                    <a16:creationId xmlns:a16="http://schemas.microsoft.com/office/drawing/2014/main" id="{557EEB6C-87C8-33DE-850F-16527F525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14618" y="59291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95184811-7C99-FA4C-7144-31E6BAA99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94578" y="6301758"/>
                <a:ext cx="588019" cy="1412659"/>
              </a:xfrm>
              <a:prstGeom prst="rect">
                <a:avLst/>
              </a:prstGeom>
            </p:spPr>
          </p:pic>
          <p:pic>
            <p:nvPicPr>
              <p:cNvPr id="12" name="Picture 17">
                <a:extLst>
                  <a:ext uri="{FF2B5EF4-FFF2-40B4-BE49-F238E27FC236}">
                    <a16:creationId xmlns:a16="http://schemas.microsoft.com/office/drawing/2014/main" id="{6A56E93F-2F29-ED4D-64B8-2D6DA52FA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59298" y="59291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D332CE76-8ABA-9F54-A393-A6810208E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39258" y="6301758"/>
                <a:ext cx="588019" cy="1412659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C817566-BBCB-1FB3-9F3F-25B51C2893FD}"/>
                  </a:ext>
                </a:extLst>
              </p:cNvPr>
              <p:cNvCxnSpPr/>
              <p:nvPr/>
            </p:nvCxnSpPr>
            <p:spPr>
              <a:xfrm>
                <a:off x="10210800" y="6101436"/>
                <a:ext cx="0" cy="178526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5" name="Picture 17">
                <a:extLst>
                  <a:ext uri="{FF2B5EF4-FFF2-40B4-BE49-F238E27FC236}">
                    <a16:creationId xmlns:a16="http://schemas.microsoft.com/office/drawing/2014/main" id="{3376A43E-8E5A-915F-0AC5-60739206D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063844" y="59263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190C55B2-FAA3-349C-D4DD-228AB4824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543804" y="6298958"/>
                <a:ext cx="588019" cy="1412659"/>
              </a:xfrm>
              <a:prstGeom prst="rect">
                <a:avLst/>
              </a:prstGeom>
            </p:spPr>
          </p:pic>
          <p:pic>
            <p:nvPicPr>
              <p:cNvPr id="17" name="Picture 17">
                <a:extLst>
                  <a:ext uri="{FF2B5EF4-FFF2-40B4-BE49-F238E27FC236}">
                    <a16:creationId xmlns:a16="http://schemas.microsoft.com/office/drawing/2014/main" id="{E50BB909-0C4E-ED95-7500-AE87BF7B26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008524" y="59263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349B7E4F-DD0B-0C0D-AF07-2D15270A3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488484" y="6298958"/>
                <a:ext cx="588019" cy="1412659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04AA992-837C-F529-F4BB-690CF9D3C3B9}"/>
                  </a:ext>
                </a:extLst>
              </p:cNvPr>
              <p:cNvCxnSpPr/>
              <p:nvPr/>
            </p:nvCxnSpPr>
            <p:spPr>
              <a:xfrm>
                <a:off x="16960026" y="6098636"/>
                <a:ext cx="0" cy="178526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7B9557CD-B39F-AE15-90BD-09DCC9FA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062" y="6783549"/>
              <a:ext cx="2209992" cy="1539373"/>
            </a:xfrm>
            <a:prstGeom prst="rect">
              <a:avLst/>
            </a:prstGeom>
          </p:spPr>
        </p:pic>
        <p:pic>
          <p:nvPicPr>
            <p:cNvPr id="5" name="Picture 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7BBEC67E-77D2-A9B6-3ED2-DA534B4A3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31" y="6783549"/>
              <a:ext cx="2209992" cy="1539373"/>
            </a:xfrm>
            <a:prstGeom prst="rect">
              <a:avLst/>
            </a:prstGeom>
          </p:spPr>
        </p:pic>
        <p:pic>
          <p:nvPicPr>
            <p:cNvPr id="6" name="Picture 5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C82DC4C8-730E-C265-1E8D-FF85DCBD1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9028" y="6810335"/>
              <a:ext cx="2209992" cy="1539373"/>
            </a:xfrm>
            <a:prstGeom prst="rect">
              <a:avLst/>
            </a:prstGeom>
          </p:spPr>
        </p:pic>
        <p:pic>
          <p:nvPicPr>
            <p:cNvPr id="7" name="Picture 6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C5E7FE0A-6F99-3B30-052F-F121767E7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4841" y="6775929"/>
              <a:ext cx="2209992" cy="1539373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4ACB8FA-E5DA-5E94-6872-55F39B6075B3}"/>
              </a:ext>
            </a:extLst>
          </p:cNvPr>
          <p:cNvSpPr txBox="1"/>
          <p:nvPr/>
        </p:nvSpPr>
        <p:spPr>
          <a:xfrm>
            <a:off x="3429004" y="1028700"/>
            <a:ext cx="125729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loan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92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41983">
            <a:off x="12039963" y="387244"/>
            <a:ext cx="6847146" cy="2863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39723">
            <a:off x="15066137" y="-324247"/>
            <a:ext cx="1094776" cy="11783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57200" y="-460548"/>
            <a:ext cx="1963627" cy="12103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86315">
            <a:off x="17527160" y="8156663"/>
            <a:ext cx="1521681" cy="13667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21112">
            <a:off x="-275650" y="8825233"/>
            <a:ext cx="1372305" cy="14459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022798">
            <a:off x="-355132" y="-20933"/>
            <a:ext cx="1866923" cy="933462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8C21C4B0-DEB6-41A7-904C-5E6969FF8A9F}"/>
              </a:ext>
            </a:extLst>
          </p:cNvPr>
          <p:cNvSpPr txBox="1"/>
          <p:nvPr/>
        </p:nvSpPr>
        <p:spPr>
          <a:xfrm>
            <a:off x="3255960" y="800100"/>
            <a:ext cx="1176697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242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– LUYỆN TẬP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14AC75-0FA5-408C-8C37-F3E9EBB6542B}"/>
              </a:ext>
            </a:extLst>
          </p:cNvPr>
          <p:cNvSpPr txBox="1"/>
          <p:nvPr/>
        </p:nvSpPr>
        <p:spPr>
          <a:xfrm>
            <a:off x="2450896" y="1922794"/>
            <a:ext cx="14552669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loan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1A8732-31E5-42F4-9693-55EA4960A8E0}"/>
              </a:ext>
            </a:extLst>
          </p:cNvPr>
          <p:cNvGrpSpPr/>
          <p:nvPr/>
        </p:nvGrpSpPr>
        <p:grpSpPr>
          <a:xfrm>
            <a:off x="1802430" y="4229100"/>
            <a:ext cx="14674027" cy="3892008"/>
            <a:chOff x="1802430" y="4457700"/>
            <a:chExt cx="14674027" cy="389200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A7A5F4-1354-4096-85ED-7880CA57E1BB}"/>
                </a:ext>
              </a:extLst>
            </p:cNvPr>
            <p:cNvGrpSpPr/>
            <p:nvPr/>
          </p:nvGrpSpPr>
          <p:grpSpPr>
            <a:xfrm>
              <a:off x="1802430" y="4457700"/>
              <a:ext cx="14674027" cy="2160669"/>
              <a:chOff x="2285999" y="5926353"/>
              <a:chExt cx="14674027" cy="2160669"/>
            </a:xfrm>
          </p:grpSpPr>
          <p:pic>
            <p:nvPicPr>
              <p:cNvPr id="18" name="Picture 11">
                <a:extLst>
                  <a:ext uri="{FF2B5EF4-FFF2-40B4-BE49-F238E27FC236}">
                    <a16:creationId xmlns:a16="http://schemas.microsoft.com/office/drawing/2014/main" id="{D3D1FB15-8F6B-4538-A5FD-F38D93171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86000" y="6040313"/>
                <a:ext cx="944899" cy="967775"/>
              </a:xfrm>
              <a:prstGeom prst="rect">
                <a:avLst/>
              </a:prstGeom>
            </p:spPr>
          </p:pic>
          <p:pic>
            <p:nvPicPr>
              <p:cNvPr id="19" name="Picture 11">
                <a:extLst>
                  <a:ext uri="{FF2B5EF4-FFF2-40B4-BE49-F238E27FC236}">
                    <a16:creationId xmlns:a16="http://schemas.microsoft.com/office/drawing/2014/main" id="{CCE9F8F9-EC7B-47E8-A54E-B8A4DB831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85999" y="7008088"/>
                <a:ext cx="944899" cy="967775"/>
              </a:xfrm>
              <a:prstGeom prst="rect">
                <a:avLst/>
              </a:prstGeom>
            </p:spPr>
          </p:pic>
          <p:pic>
            <p:nvPicPr>
              <p:cNvPr id="20" name="Picture 17">
                <a:extLst>
                  <a:ext uri="{FF2B5EF4-FFF2-40B4-BE49-F238E27FC236}">
                    <a16:creationId xmlns:a16="http://schemas.microsoft.com/office/drawing/2014/main" id="{2D835121-EB5C-4CD6-8711-B590EB2EF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14618" y="59291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9D7C6989-9283-477D-8D36-6DE24AD61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94578" y="6301758"/>
                <a:ext cx="588019" cy="1412659"/>
              </a:xfrm>
              <a:prstGeom prst="rect">
                <a:avLst/>
              </a:prstGeom>
            </p:spPr>
          </p:pic>
          <p:pic>
            <p:nvPicPr>
              <p:cNvPr id="22" name="Picture 17">
                <a:extLst>
                  <a:ext uri="{FF2B5EF4-FFF2-40B4-BE49-F238E27FC236}">
                    <a16:creationId xmlns:a16="http://schemas.microsoft.com/office/drawing/2014/main" id="{15BE41C9-B26E-485C-A330-603A2DBA0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59298" y="59291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3" name="Picture 4">
                <a:extLst>
                  <a:ext uri="{FF2B5EF4-FFF2-40B4-BE49-F238E27FC236}">
                    <a16:creationId xmlns:a16="http://schemas.microsoft.com/office/drawing/2014/main" id="{DF0C75A7-4092-450B-BB08-07693E930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39258" y="6301758"/>
                <a:ext cx="588019" cy="1412659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167DD06-405D-4419-B176-41D8EF366308}"/>
                  </a:ext>
                </a:extLst>
              </p:cNvPr>
              <p:cNvCxnSpPr/>
              <p:nvPr/>
            </p:nvCxnSpPr>
            <p:spPr>
              <a:xfrm>
                <a:off x="10210800" y="6101436"/>
                <a:ext cx="0" cy="178526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5" name="Picture 17">
                <a:extLst>
                  <a:ext uri="{FF2B5EF4-FFF2-40B4-BE49-F238E27FC236}">
                    <a16:creationId xmlns:a16="http://schemas.microsoft.com/office/drawing/2014/main" id="{D7CDDC27-7000-4B3F-8C80-723237CBF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063844" y="59263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6" name="Picture 4">
                <a:extLst>
                  <a:ext uri="{FF2B5EF4-FFF2-40B4-BE49-F238E27FC236}">
                    <a16:creationId xmlns:a16="http://schemas.microsoft.com/office/drawing/2014/main" id="{7ECD3280-120C-4F51-844D-C355220F2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543804" y="6298958"/>
                <a:ext cx="588019" cy="1412659"/>
              </a:xfrm>
              <a:prstGeom prst="rect">
                <a:avLst/>
              </a:prstGeom>
            </p:spPr>
          </p:pic>
          <p:pic>
            <p:nvPicPr>
              <p:cNvPr id="27" name="Picture 17">
                <a:extLst>
                  <a:ext uri="{FF2B5EF4-FFF2-40B4-BE49-F238E27FC236}">
                    <a16:creationId xmlns:a16="http://schemas.microsoft.com/office/drawing/2014/main" id="{E0A65680-A5D4-42AC-9EBD-EF6129F6D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008524" y="59263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8" name="Picture 4">
                <a:extLst>
                  <a:ext uri="{FF2B5EF4-FFF2-40B4-BE49-F238E27FC236}">
                    <a16:creationId xmlns:a16="http://schemas.microsoft.com/office/drawing/2014/main" id="{0BF51AFB-F413-4460-A15E-43FCB950B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488484" y="6298958"/>
                <a:ext cx="588019" cy="1412659"/>
              </a:xfrm>
              <a:prstGeom prst="rect">
                <a:avLst/>
              </a:prstGeom>
            </p:spPr>
          </p:pic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18201DF-F422-4C7E-ACC1-9098781F21E2}"/>
                  </a:ext>
                </a:extLst>
              </p:cNvPr>
              <p:cNvCxnSpPr/>
              <p:nvPr/>
            </p:nvCxnSpPr>
            <p:spPr>
              <a:xfrm>
                <a:off x="16960026" y="6098636"/>
                <a:ext cx="0" cy="178526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2" name="Picture 31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19613D23-AB66-4815-9711-31E3050F0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062" y="6783549"/>
              <a:ext cx="2209992" cy="1539373"/>
            </a:xfrm>
            <a:prstGeom prst="rect">
              <a:avLst/>
            </a:prstGeom>
          </p:spPr>
        </p:pic>
        <p:pic>
          <p:nvPicPr>
            <p:cNvPr id="34" name="Picture 3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FF9C2F3-CF07-4B74-89F3-B58227DFA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31" y="6783549"/>
              <a:ext cx="2209992" cy="1539373"/>
            </a:xfrm>
            <a:prstGeom prst="rect">
              <a:avLst/>
            </a:prstGeom>
          </p:spPr>
        </p:pic>
        <p:pic>
          <p:nvPicPr>
            <p:cNvPr id="35" name="Picture 3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6F6A83B3-69BD-4F48-9A89-689284987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9028" y="6810335"/>
              <a:ext cx="2209992" cy="1539373"/>
            </a:xfrm>
            <a:prstGeom prst="rect">
              <a:avLst/>
            </a:prstGeom>
          </p:spPr>
        </p:pic>
        <p:pic>
          <p:nvPicPr>
            <p:cNvPr id="36" name="Picture 35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D32BEA15-89EA-4FB6-BE9F-DF6CBFD06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4841" y="6775929"/>
              <a:ext cx="2209992" cy="1539373"/>
            </a:xfrm>
            <a:prstGeom prst="rect">
              <a:avLst/>
            </a:prstGeom>
          </p:spPr>
        </p:pic>
      </p:grpSp>
      <p:pic>
        <p:nvPicPr>
          <p:cNvPr id="2" name="Picture 80">
            <a:extLst>
              <a:ext uri="{FF2B5EF4-FFF2-40B4-BE49-F238E27FC236}">
                <a16:creationId xmlns:a16="http://schemas.microsoft.com/office/drawing/2014/main" id="{7B312DC8-1FDE-C967-A7D2-87266E7FE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49" y="8266052"/>
            <a:ext cx="1655717" cy="128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0">
            <a:extLst>
              <a:ext uri="{FF2B5EF4-FFF2-40B4-BE49-F238E27FC236}">
                <a16:creationId xmlns:a16="http://schemas.microsoft.com/office/drawing/2014/main" id="{813F0870-822E-A756-28E1-BE7F42FC4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971" y="8364206"/>
            <a:ext cx="1637205" cy="121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441983">
            <a:off x="4331746" y="9645544"/>
            <a:ext cx="6847146" cy="2863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3732" y="9442784"/>
            <a:ext cx="1963627" cy="12103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86315">
            <a:off x="16774620" y="24782"/>
            <a:ext cx="1521681" cy="13667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11575">
            <a:off x="8607842" y="-552293"/>
            <a:ext cx="1072315" cy="1449074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2CED16D1-986C-4425-8B90-2377F25609C0}"/>
              </a:ext>
            </a:extLst>
          </p:cNvPr>
          <p:cNvSpPr txBox="1"/>
          <p:nvPr/>
        </p:nvSpPr>
        <p:spPr>
          <a:xfrm>
            <a:off x="3255960" y="1095970"/>
            <a:ext cx="1176697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242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– SÁNG TẠO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6D44E7-AF5C-4D02-989A-3FEE8493DE72}"/>
              </a:ext>
            </a:extLst>
          </p:cNvPr>
          <p:cNvSpPr txBox="1"/>
          <p:nvPr/>
        </p:nvSpPr>
        <p:spPr>
          <a:xfrm>
            <a:off x="3115947" y="2973326"/>
            <a:ext cx="12046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4800" b="1" i="1" dirty="0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đệm</a:t>
            </a:r>
            <a:r>
              <a:rPr lang="en-US" sz="4800" b="1" i="1" dirty="0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i="1" dirty="0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4800" b="1" i="1" dirty="0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800" b="1" i="1" dirty="0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4800" b="1" i="1" dirty="0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4800" b="1" i="1" dirty="0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4800" b="1" i="1" dirty="0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ED795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endParaRPr lang="en-US" sz="4800" b="1" i="1" dirty="0">
              <a:solidFill>
                <a:srgbClr val="ED79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[KARAOKE] CHÚ CHIM NHỎ DỄ THƯƠNG - LỚ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78FFC0D9-3427-4B2E-93A5-8E58715B8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8838" y="6799622"/>
            <a:ext cx="1292196" cy="129219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955626DB-ED90-4E9F-A3EA-DC763C9805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967673" y="4036936"/>
            <a:ext cx="12352653" cy="6346175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3D95FEF0-BAAA-4B8B-A7F3-D61EFA26DCE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0" y="39895"/>
            <a:ext cx="3509873" cy="2168321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1D4CBA21-2185-4AEB-A544-AF9674E01F4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849600" y="8091818"/>
            <a:ext cx="2400300" cy="2195182"/>
          </a:xfrm>
          <a:prstGeom prst="rect">
            <a:avLst/>
          </a:prstGeom>
        </p:spPr>
      </p:pic>
      <p:pic>
        <p:nvPicPr>
          <p:cNvPr id="4" name="21 Chú chim nhỏ dễ thương.wma">
            <a:hlinkClick r:id="" action="ppaction://media"/>
            <a:extLst>
              <a:ext uri="{FF2B5EF4-FFF2-40B4-BE49-F238E27FC236}">
                <a16:creationId xmlns:a16="http://schemas.microsoft.com/office/drawing/2014/main" id="{F0B07EC5-952A-77F4-A86B-CFD660842A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559.9832" end="88028.6768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992839" y="1714500"/>
            <a:ext cx="1566039" cy="14163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85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1559720" y="588170"/>
            <a:ext cx="15230475" cy="907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2433638" y="3652838"/>
            <a:ext cx="13447116" cy="201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71437" tIns="85718" rIns="171437" bIns="85718">
            <a:spAutoFit/>
          </a:bodyPr>
          <a:lstStyle/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NHẠC CỤ THEO NHỊP</a:t>
            </a:r>
          </a:p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BÀI HÁT CHÚ CHIM NHỎ DỄ THƯƠNG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8668923" y="176536"/>
            <a:ext cx="8146256" cy="9348788"/>
            <a:chOff x="5542642" y="220716"/>
            <a:chExt cx="5430158" cy="6232620"/>
          </a:xfrm>
        </p:grpSpPr>
        <p:pic>
          <p:nvPicPr>
            <p:cNvPr id="922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14267" y="388820"/>
            <a:ext cx="8341520" cy="9077325"/>
            <a:chOff x="-19050" y="220716"/>
            <a:chExt cx="5561692" cy="6051735"/>
          </a:xfrm>
        </p:grpSpPr>
        <p:pic>
          <p:nvPicPr>
            <p:cNvPr id="922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-7144"/>
            <a:ext cx="12830175" cy="968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942976" y="369095"/>
            <a:ext cx="3205163" cy="190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13296900" y="390526"/>
            <a:ext cx="4076700" cy="18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77">
            <a:extLst>
              <a:ext uri="{FF2B5EF4-FFF2-40B4-BE49-F238E27FC236}">
                <a16:creationId xmlns:a16="http://schemas.microsoft.com/office/drawing/2014/main" id="{77ABD8C8-0E99-6DBC-AF1A-A0699CCD5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820" y="3824288"/>
            <a:ext cx="68818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7">
            <a:extLst>
              <a:ext uri="{FF2B5EF4-FFF2-40B4-BE49-F238E27FC236}">
                <a16:creationId xmlns:a16="http://schemas.microsoft.com/office/drawing/2014/main" id="{3034C350-1ED1-02B1-0145-8BE7E1F92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54" y="3824288"/>
            <a:ext cx="688180" cy="60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7">
            <a:extLst>
              <a:ext uri="{FF2B5EF4-FFF2-40B4-BE49-F238E27FC236}">
                <a16:creationId xmlns:a16="http://schemas.microsoft.com/office/drawing/2014/main" id="{568AAD56-9FAD-7018-9D2F-C2789A23C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129" y="3735855"/>
            <a:ext cx="68818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7">
            <a:extLst>
              <a:ext uri="{FF2B5EF4-FFF2-40B4-BE49-F238E27FC236}">
                <a16:creationId xmlns:a16="http://schemas.microsoft.com/office/drawing/2014/main" id="{349321B9-044D-FE90-0ADC-93AED140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933" y="3851790"/>
            <a:ext cx="592931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7">
            <a:extLst>
              <a:ext uri="{FF2B5EF4-FFF2-40B4-BE49-F238E27FC236}">
                <a16:creationId xmlns:a16="http://schemas.microsoft.com/office/drawing/2014/main" id="{A8569B60-60C1-F5A2-EEC8-D8D297BDE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5667375"/>
            <a:ext cx="85844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7">
            <a:extLst>
              <a:ext uri="{FF2B5EF4-FFF2-40B4-BE49-F238E27FC236}">
                <a16:creationId xmlns:a16="http://schemas.microsoft.com/office/drawing/2014/main" id="{586AF1C6-5658-4E3B-E64F-0E12537F5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797" y="5597248"/>
            <a:ext cx="85844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7">
            <a:extLst>
              <a:ext uri="{FF2B5EF4-FFF2-40B4-BE49-F238E27FC236}">
                <a16:creationId xmlns:a16="http://schemas.microsoft.com/office/drawing/2014/main" id="{3AEFA576-8276-FDB2-BC9F-392067FFA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46" y="5579268"/>
            <a:ext cx="85844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7">
            <a:extLst>
              <a:ext uri="{FF2B5EF4-FFF2-40B4-BE49-F238E27FC236}">
                <a16:creationId xmlns:a16="http://schemas.microsoft.com/office/drawing/2014/main" id="{02016814-3817-7818-1CA9-C364852D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460" y="5667375"/>
            <a:ext cx="85844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7">
            <a:extLst>
              <a:ext uri="{FF2B5EF4-FFF2-40B4-BE49-F238E27FC236}">
                <a16:creationId xmlns:a16="http://schemas.microsoft.com/office/drawing/2014/main" id="{A14CDB91-2868-8CB3-1024-2C00D4B5E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71" y="7518917"/>
            <a:ext cx="85844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7">
            <a:extLst>
              <a:ext uri="{FF2B5EF4-FFF2-40B4-BE49-F238E27FC236}">
                <a16:creationId xmlns:a16="http://schemas.microsoft.com/office/drawing/2014/main" id="{4960C8DD-EB8E-EA59-F6FD-3C3C562EC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88" y="7548563"/>
            <a:ext cx="85844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7">
            <a:extLst>
              <a:ext uri="{FF2B5EF4-FFF2-40B4-BE49-F238E27FC236}">
                <a16:creationId xmlns:a16="http://schemas.microsoft.com/office/drawing/2014/main" id="{2047AF00-B976-E7DF-F3AE-00BD93E7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617" y="7572922"/>
            <a:ext cx="68818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7">
            <a:extLst>
              <a:ext uri="{FF2B5EF4-FFF2-40B4-BE49-F238E27FC236}">
                <a16:creationId xmlns:a16="http://schemas.microsoft.com/office/drawing/2014/main" id="{1AB632F3-FA03-E23D-CFEA-658DAFD15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529" y="7518917"/>
            <a:ext cx="68818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7">
            <a:extLst>
              <a:ext uri="{FF2B5EF4-FFF2-40B4-BE49-F238E27FC236}">
                <a16:creationId xmlns:a16="http://schemas.microsoft.com/office/drawing/2014/main" id="{86096551-7230-C4F5-32A9-058104A6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48" y="9519168"/>
            <a:ext cx="85844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7">
            <a:extLst>
              <a:ext uri="{FF2B5EF4-FFF2-40B4-BE49-F238E27FC236}">
                <a16:creationId xmlns:a16="http://schemas.microsoft.com/office/drawing/2014/main" id="{846AF215-6BD9-26AD-1BB1-6AD0C4E4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363" y="9568123"/>
            <a:ext cx="85844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7">
            <a:extLst>
              <a:ext uri="{FF2B5EF4-FFF2-40B4-BE49-F238E27FC236}">
                <a16:creationId xmlns:a16="http://schemas.microsoft.com/office/drawing/2014/main" id="{DAD2A704-49FA-7A09-E596-27F1AADD9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150" y="9501188"/>
            <a:ext cx="85844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" name="Picture 77">
            <a:extLst>
              <a:ext uri="{FF2B5EF4-FFF2-40B4-BE49-F238E27FC236}">
                <a16:creationId xmlns:a16="http://schemas.microsoft.com/office/drawing/2014/main" id="{B9375EBA-8705-38C3-9BAE-C7F225000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07" y="9548814"/>
            <a:ext cx="85844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3" name="Picture 77">
            <a:extLst>
              <a:ext uri="{FF2B5EF4-FFF2-40B4-BE49-F238E27FC236}">
                <a16:creationId xmlns:a16="http://schemas.microsoft.com/office/drawing/2014/main" id="{0B082D95-5F21-E443-16B3-004673164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4083" y="9664238"/>
            <a:ext cx="858440" cy="5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5" name="Picture 77">
            <a:extLst>
              <a:ext uri="{FF2B5EF4-FFF2-40B4-BE49-F238E27FC236}">
                <a16:creationId xmlns:a16="http://schemas.microsoft.com/office/drawing/2014/main" id="{FCD4837C-EE7B-9E0A-16F3-B310B437B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747" y="9501188"/>
            <a:ext cx="85844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0" name="[KARAOKE] CHÚ CHIM NHỎ DỄ THƯƠNG - LỚ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4275355F-F918-DD13-249E-9728C249A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976" y="4004060"/>
            <a:ext cx="1292196" cy="1292196"/>
          </a:xfrm>
          <a:prstGeom prst="rect">
            <a:avLst/>
          </a:prstGeom>
        </p:spPr>
      </p:pic>
      <p:pic>
        <p:nvPicPr>
          <p:cNvPr id="5" name="21 Chú chim nhỏ dễ thương.wma">
            <a:hlinkClick r:id="" action="ppaction://media"/>
            <a:extLst>
              <a:ext uri="{FF2B5EF4-FFF2-40B4-BE49-F238E27FC236}">
                <a16:creationId xmlns:a16="http://schemas.microsoft.com/office/drawing/2014/main" id="{2A48BAE7-061D-06BD-F502-51EB6D21F9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559.9832" end="88028.67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992839" y="1714500"/>
            <a:ext cx="1566039" cy="14163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48532" fill="hold"/>
                                        <p:tgtEl>
                                          <p:spTgt spid="10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40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7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-7144"/>
            <a:ext cx="12830175" cy="968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942976" y="369095"/>
            <a:ext cx="3205163" cy="190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13296900" y="390526"/>
            <a:ext cx="4076700" cy="18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5795963"/>
            <a:ext cx="59293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5776913"/>
            <a:ext cx="59293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5772150"/>
            <a:ext cx="59293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038" y="5662613"/>
            <a:ext cx="595313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4763"/>
            <a:ext cx="600075" cy="56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82" y="3836195"/>
            <a:ext cx="600075" cy="56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3850483"/>
            <a:ext cx="600075" cy="56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557" y="3814763"/>
            <a:ext cx="600075" cy="56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432" y="3814763"/>
            <a:ext cx="600075" cy="56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020" y="3814763"/>
            <a:ext cx="600075" cy="56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3814763"/>
            <a:ext cx="600075" cy="56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525" y="3814763"/>
            <a:ext cx="600075" cy="56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5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2025" y="3814763"/>
            <a:ext cx="600075" cy="56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6" name="Pictur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3607" y="3814763"/>
            <a:ext cx="600075" cy="56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7" name="Picture 8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7519988"/>
            <a:ext cx="773907" cy="70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8" name="Picture 8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7543800"/>
            <a:ext cx="776288" cy="70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9" name="Picture 8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183" y="7543800"/>
            <a:ext cx="773906" cy="70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0" name="Picture 8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988" y="7519988"/>
            <a:ext cx="776288" cy="70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1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20" y="9563101"/>
            <a:ext cx="921543" cy="57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2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9563101"/>
            <a:ext cx="921545" cy="57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3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70" y="9577388"/>
            <a:ext cx="921543" cy="57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4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9563101"/>
            <a:ext cx="921545" cy="57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5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82" y="9563101"/>
            <a:ext cx="921543" cy="57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6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3" y="9563101"/>
            <a:ext cx="921545" cy="57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7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695" y="9563101"/>
            <a:ext cx="921543" cy="57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8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220" y="9563101"/>
            <a:ext cx="921543" cy="57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9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9563101"/>
            <a:ext cx="921545" cy="57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0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6" y="9563101"/>
            <a:ext cx="921545" cy="57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1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345" y="9563101"/>
            <a:ext cx="921543" cy="57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2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245" y="9563101"/>
            <a:ext cx="921543" cy="57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3" name="Picture 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26" y="9563101"/>
            <a:ext cx="921545" cy="57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[KARAOKE] CHÚ CHIM NHỎ DỄ THƯƠNG - LỚ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D6B3795B-1725-62AA-930E-6F357CFA2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8838" y="6799622"/>
            <a:ext cx="1292196" cy="1292196"/>
          </a:xfrm>
          <a:prstGeom prst="rect">
            <a:avLst/>
          </a:prstGeom>
        </p:spPr>
      </p:pic>
      <p:pic>
        <p:nvPicPr>
          <p:cNvPr id="4" name="21 Chú chim nhỏ dễ thương.wma">
            <a:hlinkClick r:id="" action="ppaction://media"/>
            <a:extLst>
              <a:ext uri="{FF2B5EF4-FFF2-40B4-BE49-F238E27FC236}">
                <a16:creationId xmlns:a16="http://schemas.microsoft.com/office/drawing/2014/main" id="{7943B99C-D359-F0A2-B53A-BA66C556C8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559.9832" end="88028.67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992839" y="1714500"/>
            <a:ext cx="1566039" cy="14163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2749" y="-440273"/>
            <a:ext cx="1202117" cy="11737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59446">
            <a:off x="-555665" y="9514590"/>
            <a:ext cx="1534828" cy="5609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14599" y="4000500"/>
            <a:ext cx="2852696" cy="12603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145000" y="8874329"/>
            <a:ext cx="1294812" cy="15216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793959" y="9635170"/>
            <a:ext cx="1308044" cy="896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84370">
            <a:off x="16322683" y="651607"/>
            <a:ext cx="2670345" cy="582621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CBE84042-4262-483F-BC96-F71CFD31128A}"/>
              </a:ext>
            </a:extLst>
          </p:cNvPr>
          <p:cNvGrpSpPr/>
          <p:nvPr/>
        </p:nvGrpSpPr>
        <p:grpSpPr>
          <a:xfrm>
            <a:off x="1368144" y="735801"/>
            <a:ext cx="15563158" cy="8815398"/>
            <a:chOff x="0" y="0"/>
            <a:chExt cx="4081635" cy="2038325"/>
          </a:xfrm>
          <a:solidFill>
            <a:srgbClr val="FFFFF5"/>
          </a:solidFill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685C89AB-70B2-41A2-8A0E-50AB5C9EFE2D}"/>
                </a:ext>
              </a:extLst>
            </p:cNvPr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6311581-9C6A-4D25-ABDA-48CCB5B44695}"/>
              </a:ext>
            </a:extLst>
          </p:cNvPr>
          <p:cNvSpPr txBox="1"/>
          <p:nvPr/>
        </p:nvSpPr>
        <p:spPr>
          <a:xfrm>
            <a:off x="1660230" y="1409700"/>
            <a:ext cx="1505674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át kết hợp gõ đệm với 2 nhạc cụ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raiengo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và tem-bơ-rin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D397C6FF-ACDB-4017-A818-D424344ED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489966"/>
              </p:ext>
            </p:extLst>
          </p:nvPr>
        </p:nvGraphicFramePr>
        <p:xfrm>
          <a:off x="1794866" y="2759101"/>
          <a:ext cx="15056746" cy="622964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528373">
                  <a:extLst>
                    <a:ext uri="{9D8B030D-6E8A-4147-A177-3AD203B41FA5}">
                      <a16:colId xmlns:a16="http://schemas.microsoft.com/office/drawing/2014/main" val="1365878267"/>
                    </a:ext>
                  </a:extLst>
                </a:gridCol>
                <a:gridCol w="7528373">
                  <a:extLst>
                    <a:ext uri="{9D8B030D-6E8A-4147-A177-3AD203B41FA5}">
                      <a16:colId xmlns:a16="http://schemas.microsoft.com/office/drawing/2014/main" val="2852671761"/>
                    </a:ext>
                  </a:extLst>
                </a:gridCol>
              </a:tblGrid>
              <a:tr h="7712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513045"/>
                  </a:ext>
                </a:extLst>
              </a:tr>
              <a:tr h="136461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2447037"/>
                  </a:ext>
                </a:extLst>
              </a:tr>
              <a:tr h="1364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đây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hỡi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nhỏ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dễ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đây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hỡi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nhỏ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xinh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dễ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     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295488"/>
                  </a:ext>
                </a:extLst>
              </a:tr>
              <a:tr h="1364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Mời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nhịp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hát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                       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vang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lừng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X               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4002365"/>
                  </a:ext>
                </a:extLst>
              </a:tr>
              <a:tr h="1364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mời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hiền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X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hát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hiền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A!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 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XX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8680933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B55CE63C-FD44-49A1-BB6C-BC39A426BC94}"/>
              </a:ext>
            </a:extLst>
          </p:cNvPr>
          <p:cNvGrpSpPr/>
          <p:nvPr/>
        </p:nvGrpSpPr>
        <p:grpSpPr>
          <a:xfrm>
            <a:off x="4572000" y="3555506"/>
            <a:ext cx="8722889" cy="1167496"/>
            <a:chOff x="4572000" y="3555506"/>
            <a:chExt cx="8722889" cy="1167496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B7D2EF14-DBAE-45CD-8DF8-4CBA9DB32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4572000" y="3555506"/>
              <a:ext cx="1066800" cy="1167496"/>
            </a:xfrm>
            <a:prstGeom prst="rect">
              <a:avLst/>
            </a:prstGeom>
          </p:spPr>
        </p:pic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CD4AC22F-871D-452F-83A1-4FE94AF3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2228089" y="3615552"/>
              <a:ext cx="1066800" cy="1047404"/>
            </a:xfrm>
            <a:prstGeom prst="rect">
              <a:avLst/>
            </a:prstGeom>
          </p:spPr>
        </p:pic>
      </p:grpSp>
      <p:pic>
        <p:nvPicPr>
          <p:cNvPr id="4" name="21 Chú chim nhỏ dễ thương.wma">
            <a:hlinkClick r:id="" action="ppaction://media"/>
            <a:extLst>
              <a:ext uri="{FF2B5EF4-FFF2-40B4-BE49-F238E27FC236}">
                <a16:creationId xmlns:a16="http://schemas.microsoft.com/office/drawing/2014/main" id="{A5AC84E7-244E-BFCB-35D9-21BD13A4D7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59.9832" end="88028.6768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992839" y="1714500"/>
            <a:ext cx="1566039" cy="14163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441983">
            <a:off x="11780296" y="10011636"/>
            <a:ext cx="6847146" cy="28633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11575">
            <a:off x="-536157" y="2932017"/>
            <a:ext cx="1072315" cy="144907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94132" y="9457205"/>
            <a:ext cx="1231719" cy="11958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1A0E3E-AEBC-4F12-BFF3-A5D3AAC94B9D}"/>
              </a:ext>
            </a:extLst>
          </p:cNvPr>
          <p:cNvSpPr txBox="1"/>
          <p:nvPr/>
        </p:nvSpPr>
        <p:spPr>
          <a:xfrm>
            <a:off x="1226798" y="1074739"/>
            <a:ext cx="1583440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D001C085-4579-4101-9BAC-6BA57A2B89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4065" y="3521669"/>
            <a:ext cx="17713935" cy="5181326"/>
          </a:xfrm>
          <a:prstGeom prst="rect">
            <a:avLst/>
          </a:prstGeom>
        </p:spPr>
      </p:pic>
      <p:pic>
        <p:nvPicPr>
          <p:cNvPr id="23" name="[KARAOKE] CHÚ CHIM NHỎ DỄ THƯƠNG - LỚ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6CF278A6-4209-4883-8CDF-D1A3C2DB5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9142613"/>
            <a:ext cx="1292196" cy="1292196"/>
          </a:xfrm>
          <a:prstGeom prst="rect">
            <a:avLst/>
          </a:prstGeom>
        </p:spPr>
      </p:pic>
      <p:pic>
        <p:nvPicPr>
          <p:cNvPr id="3" name="21 Chú chim nhỏ dễ thương.wma">
            <a:hlinkClick r:id="" action="ppaction://media"/>
            <a:extLst>
              <a:ext uri="{FF2B5EF4-FFF2-40B4-BE49-F238E27FC236}">
                <a16:creationId xmlns:a16="http://schemas.microsoft.com/office/drawing/2014/main" id="{3194CE8F-1B1E-8342-7F14-A0F2368644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559.9832" end="88028.67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992839" y="1714500"/>
            <a:ext cx="1566039" cy="14163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853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84370">
            <a:off x="16413179" y="9664615"/>
            <a:ext cx="2670345" cy="5826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92918">
            <a:off x="-290947" y="-311869"/>
            <a:ext cx="1201795" cy="12662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8816" y="9334500"/>
            <a:ext cx="1202117" cy="117370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97400" y="-20672"/>
            <a:ext cx="1231719" cy="1195887"/>
          </a:xfrm>
          <a:prstGeom prst="rect">
            <a:avLst/>
          </a:prstGeom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3F4A3B3A-D668-4987-90F9-F11F667BB199}"/>
              </a:ext>
            </a:extLst>
          </p:cNvPr>
          <p:cNvSpPr txBox="1"/>
          <p:nvPr/>
        </p:nvSpPr>
        <p:spPr>
          <a:xfrm>
            <a:off x="3255960" y="1095970"/>
            <a:ext cx="1176697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38EAAB-B8D7-4039-8E88-D793F7FF2347}"/>
              </a:ext>
            </a:extLst>
          </p:cNvPr>
          <p:cNvGrpSpPr/>
          <p:nvPr/>
        </p:nvGrpSpPr>
        <p:grpSpPr>
          <a:xfrm>
            <a:off x="856652" y="2428337"/>
            <a:ext cx="8153400" cy="4114800"/>
            <a:chOff x="1600200" y="3009901"/>
            <a:chExt cx="8153400" cy="4114800"/>
          </a:xfrm>
        </p:grpSpPr>
        <p:grpSp>
          <p:nvGrpSpPr>
            <p:cNvPr id="21" name="Group 2">
              <a:extLst>
                <a:ext uri="{FF2B5EF4-FFF2-40B4-BE49-F238E27FC236}">
                  <a16:creationId xmlns:a16="http://schemas.microsoft.com/office/drawing/2014/main" id="{83E861FE-3FE6-43F6-91B8-76B16657F5CE}"/>
                </a:ext>
              </a:extLst>
            </p:cNvPr>
            <p:cNvGrpSpPr/>
            <p:nvPr/>
          </p:nvGrpSpPr>
          <p:grpSpPr>
            <a:xfrm>
              <a:off x="1600200" y="3009901"/>
              <a:ext cx="8153400" cy="4114800"/>
              <a:chOff x="0" y="0"/>
              <a:chExt cx="4081635" cy="2038325"/>
            </a:xfrm>
            <a:solidFill>
              <a:srgbClr val="FFFFF5"/>
            </a:solidFill>
          </p:grpSpPr>
          <p:sp>
            <p:nvSpPr>
              <p:cNvPr id="22" name="Freeform 3">
                <a:extLst>
                  <a:ext uri="{FF2B5EF4-FFF2-40B4-BE49-F238E27FC236}">
                    <a16:creationId xmlns:a16="http://schemas.microsoft.com/office/drawing/2014/main" id="{23537C1D-AD24-4F2A-86DB-B52221494CAA}"/>
                  </a:ext>
                </a:extLst>
              </p:cNvPr>
              <p:cNvSpPr/>
              <p:nvPr/>
            </p:nvSpPr>
            <p:spPr>
              <a:xfrm>
                <a:off x="0" y="0"/>
                <a:ext cx="4081635" cy="2038326"/>
              </a:xfrm>
              <a:custGeom>
                <a:avLst/>
                <a:gdLst/>
                <a:ahLst/>
                <a:cxnLst/>
                <a:rect l="l" t="t" r="r" b="b"/>
                <a:pathLst>
                  <a:path w="4081635" h="2038326">
                    <a:moveTo>
                      <a:pt x="3957175" y="2038325"/>
                    </a:moveTo>
                    <a:lnTo>
                      <a:pt x="124460" y="2038325"/>
                    </a:lnTo>
                    <a:cubicBezTo>
                      <a:pt x="55880" y="2038325"/>
                      <a:pt x="0" y="1982445"/>
                      <a:pt x="0" y="19138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57175" y="0"/>
                    </a:lnTo>
                    <a:cubicBezTo>
                      <a:pt x="4025755" y="0"/>
                      <a:pt x="4081635" y="55880"/>
                      <a:pt x="4081635" y="124460"/>
                    </a:cubicBezTo>
                    <a:lnTo>
                      <a:pt x="4081635" y="1913866"/>
                    </a:lnTo>
                    <a:cubicBezTo>
                      <a:pt x="4081635" y="1982445"/>
                      <a:pt x="4025755" y="2038326"/>
                      <a:pt x="3957175" y="2038326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ACC5C2-FE8B-4E4C-9560-08A1703D9485}"/>
                </a:ext>
              </a:extLst>
            </p:cNvPr>
            <p:cNvSpPr txBox="1"/>
            <p:nvPr/>
          </p:nvSpPr>
          <p:spPr>
            <a:xfrm>
              <a:off x="1858987" y="4371438"/>
              <a:ext cx="7635826" cy="1391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en-US" sz="3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</a:t>
              </a:r>
              <a:r>
                <a:rPr lang="en-US" sz="3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chim</a:t>
              </a:r>
              <a:r>
                <a:rPr lang="en-US" sz="3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nhỏ</a:t>
              </a:r>
              <a:r>
                <a:rPr lang="en-US" sz="3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dễ</a:t>
              </a:r>
              <a:r>
                <a:rPr lang="en-US" sz="3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hợp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gõ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đệm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lang="en-US" sz="3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cơ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endPara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FBCCEF-262B-4D2A-A40C-6203AE849993}"/>
              </a:ext>
            </a:extLst>
          </p:cNvPr>
          <p:cNvGrpSpPr/>
          <p:nvPr/>
        </p:nvGrpSpPr>
        <p:grpSpPr>
          <a:xfrm>
            <a:off x="9239850" y="5143500"/>
            <a:ext cx="8153400" cy="4114800"/>
            <a:chOff x="1600200" y="3009901"/>
            <a:chExt cx="8153400" cy="4114800"/>
          </a:xfrm>
        </p:grpSpPr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A3B47E24-DF20-4315-87F2-698B9821123F}"/>
                </a:ext>
              </a:extLst>
            </p:cNvPr>
            <p:cNvGrpSpPr/>
            <p:nvPr/>
          </p:nvGrpSpPr>
          <p:grpSpPr>
            <a:xfrm>
              <a:off x="1600200" y="3009901"/>
              <a:ext cx="8153400" cy="4114800"/>
              <a:chOff x="0" y="0"/>
              <a:chExt cx="4081635" cy="2038325"/>
            </a:xfrm>
            <a:solidFill>
              <a:srgbClr val="FFFFF5"/>
            </a:solidFill>
          </p:grpSpPr>
          <p:sp>
            <p:nvSpPr>
              <p:cNvPr id="28" name="Freeform 3">
                <a:extLst>
                  <a:ext uri="{FF2B5EF4-FFF2-40B4-BE49-F238E27FC236}">
                    <a16:creationId xmlns:a16="http://schemas.microsoft.com/office/drawing/2014/main" id="{680C7E62-997E-4763-850C-6359E532AF7B}"/>
                  </a:ext>
                </a:extLst>
              </p:cNvPr>
              <p:cNvSpPr/>
              <p:nvPr/>
            </p:nvSpPr>
            <p:spPr>
              <a:xfrm>
                <a:off x="0" y="0"/>
                <a:ext cx="4081635" cy="2038326"/>
              </a:xfrm>
              <a:custGeom>
                <a:avLst/>
                <a:gdLst/>
                <a:ahLst/>
                <a:cxnLst/>
                <a:rect l="l" t="t" r="r" b="b"/>
                <a:pathLst>
                  <a:path w="4081635" h="2038326">
                    <a:moveTo>
                      <a:pt x="3957175" y="2038325"/>
                    </a:moveTo>
                    <a:lnTo>
                      <a:pt x="124460" y="2038325"/>
                    </a:lnTo>
                    <a:cubicBezTo>
                      <a:pt x="55880" y="2038325"/>
                      <a:pt x="0" y="1982445"/>
                      <a:pt x="0" y="19138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57175" y="0"/>
                    </a:lnTo>
                    <a:cubicBezTo>
                      <a:pt x="4025755" y="0"/>
                      <a:pt x="4081635" y="55880"/>
                      <a:pt x="4081635" y="124460"/>
                    </a:cubicBezTo>
                    <a:lnTo>
                      <a:pt x="4081635" y="1913866"/>
                    </a:lnTo>
                    <a:cubicBezTo>
                      <a:pt x="4081635" y="1982445"/>
                      <a:pt x="4025755" y="2038326"/>
                      <a:pt x="3957175" y="2038326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F92830-7E8A-4769-8BB5-C7B6A9D31768}"/>
                </a:ext>
              </a:extLst>
            </p:cNvPr>
            <p:cNvSpPr txBox="1"/>
            <p:nvPr/>
          </p:nvSpPr>
          <p:spPr>
            <a:xfrm>
              <a:off x="1858987" y="4371438"/>
              <a:ext cx="7635826" cy="1391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4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chủ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cuối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kì</a:t>
              </a:r>
              <a:r>
                <a:rPr lang="en-US" sz="3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I</a:t>
              </a:r>
              <a:endPara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7168">
            <a:off x="18007620" y="4789851"/>
            <a:ext cx="1072315" cy="144907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26381">
            <a:off x="5765471" y="-629433"/>
            <a:ext cx="1805708" cy="90285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59446">
            <a:off x="7210649" y="9831885"/>
            <a:ext cx="1534828" cy="56091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574488" y="-1007458"/>
            <a:ext cx="1784679" cy="146019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15859" y="4916445"/>
            <a:ext cx="1231719" cy="119588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5005" y="9700148"/>
            <a:ext cx="1202117" cy="117370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14909">
            <a:off x="15932576" y="-199715"/>
            <a:ext cx="1481043" cy="57895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441983">
            <a:off x="12463162" y="9930716"/>
            <a:ext cx="6847146" cy="28633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202466">
            <a:off x="-1374619" y="-19264"/>
            <a:ext cx="3152378" cy="395480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C77683D2-2949-4F1A-8E87-51ABEBDA9384}"/>
              </a:ext>
            </a:extLst>
          </p:cNvPr>
          <p:cNvSpPr txBox="1"/>
          <p:nvPr/>
        </p:nvSpPr>
        <p:spPr>
          <a:xfrm>
            <a:off x="2396238" y="2835066"/>
            <a:ext cx="13495524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11340"/>
              </a:spcBef>
            </a:pPr>
            <a:r>
              <a:rPr lang="en-US" sz="7200" b="1" spc="-108" dirty="0">
                <a:solidFill>
                  <a:srgbClr val="62A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</a:t>
            </a:r>
          </a:p>
          <a:p>
            <a:pPr algn="ctr">
              <a:lnSpc>
                <a:spcPct val="150000"/>
              </a:lnSpc>
            </a:pPr>
            <a:r>
              <a:rPr lang="en-US" sz="7200" b="1" spc="-108" dirty="0">
                <a:solidFill>
                  <a:srgbClr val="62A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  <a:endParaRPr lang="en-US" sz="7200" b="1" u="none" spc="-108" dirty="0">
              <a:solidFill>
                <a:srgbClr val="62A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A35C486B-010B-40FB-957C-15D80471EA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877801" y="6539135"/>
            <a:ext cx="5410200" cy="3976496"/>
          </a:xfrm>
          <a:prstGeom prst="rect">
            <a:avLst/>
          </a:prstGeom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AA5E2BF2-EB6B-4A18-A7F3-1A4D2D879C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-1" y="6112332"/>
            <a:ext cx="3965935" cy="4174668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8127"/>
            <a:ext cx="18288000" cy="10284824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3191171" y="367968"/>
            <a:ext cx="13708838" cy="687123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1269577" y="521245"/>
            <a:ext cx="1442150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站酷快乐体2016修订版" panose="02010600030101010101" pitchFamily="2" charset="-122"/>
              </a:rPr>
              <a:t>1</a:t>
            </a:r>
            <a:endParaRPr lang="zh-CN" altLang="en-US" sz="24900" dirty="0">
              <a:solidFill>
                <a:srgbClr val="FFC0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00817A-6DC6-4264-8B6E-E9A6486B93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76" y="5383499"/>
            <a:ext cx="4934085" cy="4787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171" y="1117011"/>
            <a:ext cx="13229393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KĐ">
            <a:hlinkClick r:id="" action="ppaction://media"/>
            <a:extLst>
              <a:ext uri="{FF2B5EF4-FFF2-40B4-BE49-F238E27FC236}">
                <a16:creationId xmlns:a16="http://schemas.microsoft.com/office/drawing/2014/main" id="{0CF87BA9-45D7-FE63-C0B4-4DA8C24AA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419100"/>
            <a:ext cx="14706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3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08868">
            <a:off x="17356402" y="3991973"/>
            <a:ext cx="1580906" cy="10002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11575">
            <a:off x="-126313" y="4973750"/>
            <a:ext cx="1072315" cy="14490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517590">
            <a:off x="7356191" y="9786775"/>
            <a:ext cx="1746817" cy="10004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21112">
            <a:off x="821793" y="9389325"/>
            <a:ext cx="1062899" cy="11199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726381">
            <a:off x="14103365" y="9646958"/>
            <a:ext cx="1866923" cy="9334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575241" y="1313610"/>
            <a:ext cx="1274960" cy="10431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2642121" y="1028700"/>
            <a:ext cx="938273" cy="9109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229600" y="-516093"/>
            <a:ext cx="1202117" cy="11737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884370">
            <a:off x="16077594" y="400874"/>
            <a:ext cx="2670345" cy="5826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368899">
            <a:off x="2695498" y="8071647"/>
            <a:ext cx="1531252" cy="5985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10441983">
            <a:off x="-1398264" y="177694"/>
            <a:ext cx="6847146" cy="2863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1202466">
            <a:off x="16326732" y="7977425"/>
            <a:ext cx="3259246" cy="408887"/>
          </a:xfrm>
          <a:prstGeom prst="rect">
            <a:avLst/>
          </a:prstGeom>
        </p:spPr>
      </p:pic>
      <p:grpSp>
        <p:nvGrpSpPr>
          <p:cNvPr id="17" name="Group 2">
            <a:extLst>
              <a:ext uri="{FF2B5EF4-FFF2-40B4-BE49-F238E27FC236}">
                <a16:creationId xmlns:a16="http://schemas.microsoft.com/office/drawing/2014/main" id="{BD499766-2924-4FDA-B65D-F285EA47F292}"/>
              </a:ext>
            </a:extLst>
          </p:cNvPr>
          <p:cNvGrpSpPr/>
          <p:nvPr/>
        </p:nvGrpSpPr>
        <p:grpSpPr>
          <a:xfrm>
            <a:off x="1368144" y="735801"/>
            <a:ext cx="15563158" cy="8815398"/>
            <a:chOff x="0" y="0"/>
            <a:chExt cx="4081635" cy="2038325"/>
          </a:xfrm>
          <a:solidFill>
            <a:srgbClr val="FFFFF5"/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F5376015-CC15-4B85-BCF6-9383E6FCD042}"/>
                </a:ext>
              </a:extLst>
            </p:cNvPr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TextBox 15">
            <a:extLst>
              <a:ext uri="{FF2B5EF4-FFF2-40B4-BE49-F238E27FC236}">
                <a16:creationId xmlns:a16="http://schemas.microsoft.com/office/drawing/2014/main" id="{3903DF30-3469-43DA-9B82-EE00891AA16A}"/>
              </a:ext>
            </a:extLst>
          </p:cNvPr>
          <p:cNvSpPr txBox="1"/>
          <p:nvPr/>
        </p:nvSpPr>
        <p:spPr>
          <a:xfrm>
            <a:off x="3276600" y="2301235"/>
            <a:ext cx="12191999" cy="3221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</a:t>
            </a:r>
            <a:endParaRPr lang="vi-VN" sz="3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562BFAD5-DA7C-4689-A9E6-00EBD8E6A7EE}"/>
              </a:ext>
            </a:extLst>
          </p:cNvPr>
          <p:cNvSpPr txBox="1"/>
          <p:nvPr/>
        </p:nvSpPr>
        <p:spPr>
          <a:xfrm>
            <a:off x="4692230" y="1186152"/>
            <a:ext cx="890353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242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TAI AI TINH</a:t>
            </a:r>
          </a:p>
        </p:txBody>
      </p:sp>
      <p:pic>
        <p:nvPicPr>
          <p:cNvPr id="22" name="ÂM THANH NHẠC CỤ SONG LOAN">
            <a:hlinkClick r:id="" action="ppaction://media"/>
            <a:extLst>
              <a:ext uri="{FF2B5EF4-FFF2-40B4-BE49-F238E27FC236}">
                <a16:creationId xmlns:a16="http://schemas.microsoft.com/office/drawing/2014/main" id="{C1F7F8CC-5227-4008-8503-C87F91505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276600" y="5874322"/>
            <a:ext cx="1158875" cy="1158875"/>
          </a:xfrm>
          <a:prstGeom prst="rect">
            <a:avLst/>
          </a:prstGeom>
        </p:spPr>
      </p:pic>
      <p:pic>
        <p:nvPicPr>
          <p:cNvPr id="23" name="GIỚI THIỆU NHẠC CỤ TRIANGLE (mp3cut.net)">
            <a:hlinkClick r:id="" action="ppaction://media"/>
            <a:extLst>
              <a:ext uri="{FF2B5EF4-FFF2-40B4-BE49-F238E27FC236}">
                <a16:creationId xmlns:a16="http://schemas.microsoft.com/office/drawing/2014/main" id="{F3B9B76F-6603-4F76-B595-A39F877710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9352.9375"/>
                </p14:media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6816969" y="5874321"/>
            <a:ext cx="1157857" cy="1157857"/>
          </a:xfrm>
          <a:prstGeom prst="rect">
            <a:avLst/>
          </a:prstGeom>
        </p:spPr>
      </p:pic>
      <p:pic>
        <p:nvPicPr>
          <p:cNvPr id="24" name="Nhạc cụ Trống nhỏ (mp3cut.net) (1)">
            <a:hlinkClick r:id="" action="ppaction://media"/>
            <a:extLst>
              <a:ext uri="{FF2B5EF4-FFF2-40B4-BE49-F238E27FC236}">
                <a16:creationId xmlns:a16="http://schemas.microsoft.com/office/drawing/2014/main" id="{AE7EB056-396A-42EE-9921-44B4A2C01BD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357492" y="5856866"/>
            <a:ext cx="1157857" cy="1157857"/>
          </a:xfrm>
          <a:prstGeom prst="rect">
            <a:avLst/>
          </a:prstGeom>
        </p:spPr>
      </p:pic>
      <p:pic>
        <p:nvPicPr>
          <p:cNvPr id="25" name="Nhạc cụ Trống nhỏ (mp3cut.net)">
            <a:hlinkClick r:id="" action="ppaction://media"/>
            <a:extLst>
              <a:ext uri="{FF2B5EF4-FFF2-40B4-BE49-F238E27FC236}">
                <a16:creationId xmlns:a16="http://schemas.microsoft.com/office/drawing/2014/main" id="{AC0D7615-32A7-4AE8-9138-DDC1CC75267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896843" y="5874321"/>
            <a:ext cx="1157857" cy="1157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1A4F1B-322C-4BBB-ADC7-84823A0AE68A}"/>
              </a:ext>
            </a:extLst>
          </p:cNvPr>
          <p:cNvSpPr txBox="1"/>
          <p:nvPr/>
        </p:nvSpPr>
        <p:spPr>
          <a:xfrm>
            <a:off x="2979441" y="7121940"/>
            <a:ext cx="1274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39D8C6-3F26-45E3-B006-26CF78E277EC}"/>
              </a:ext>
            </a:extLst>
          </p:cNvPr>
          <p:cNvSpPr txBox="1"/>
          <p:nvPr/>
        </p:nvSpPr>
        <p:spPr>
          <a:xfrm>
            <a:off x="6588720" y="7152164"/>
            <a:ext cx="1274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AB35B-3B16-4C7F-ABAB-C7A5A4BC19EE}"/>
              </a:ext>
            </a:extLst>
          </p:cNvPr>
          <p:cNvSpPr txBox="1"/>
          <p:nvPr/>
        </p:nvSpPr>
        <p:spPr>
          <a:xfrm>
            <a:off x="10168045" y="7152164"/>
            <a:ext cx="1274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BC9B39-95AC-43A2-A858-EC68F9009126}"/>
              </a:ext>
            </a:extLst>
          </p:cNvPr>
          <p:cNvSpPr txBox="1"/>
          <p:nvPr/>
        </p:nvSpPr>
        <p:spPr>
          <a:xfrm>
            <a:off x="13716000" y="7216324"/>
            <a:ext cx="1274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CB693B-30D0-47DB-8954-F54012197EA4}"/>
              </a:ext>
            </a:extLst>
          </p:cNvPr>
          <p:cNvSpPr txBox="1"/>
          <p:nvPr/>
        </p:nvSpPr>
        <p:spPr>
          <a:xfrm>
            <a:off x="1842943" y="8206298"/>
            <a:ext cx="3547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Song loan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1E294D-CB7B-4277-A920-604BAB40065D}"/>
              </a:ext>
            </a:extLst>
          </p:cNvPr>
          <p:cNvSpPr txBox="1"/>
          <p:nvPr/>
        </p:nvSpPr>
        <p:spPr>
          <a:xfrm>
            <a:off x="5539816" y="8205744"/>
            <a:ext cx="3547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Trai-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1153D4-9AC9-4E11-86B1-BEC880025FE7}"/>
              </a:ext>
            </a:extLst>
          </p:cNvPr>
          <p:cNvSpPr txBox="1"/>
          <p:nvPr/>
        </p:nvSpPr>
        <p:spPr>
          <a:xfrm>
            <a:off x="9208244" y="8203288"/>
            <a:ext cx="3547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phách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42D6A9-5D44-48D6-8163-679C95C3E7D8}"/>
              </a:ext>
            </a:extLst>
          </p:cNvPr>
          <p:cNvSpPr txBox="1"/>
          <p:nvPr/>
        </p:nvSpPr>
        <p:spPr>
          <a:xfrm>
            <a:off x="12725400" y="8207922"/>
            <a:ext cx="3547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5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1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0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/>
      <p:bldP spid="20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84370">
            <a:off x="16243613" y="330115"/>
            <a:ext cx="2670345" cy="5826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1112">
            <a:off x="16892631" y="8671919"/>
            <a:ext cx="1372305" cy="14459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39723">
            <a:off x="-165062" y="-282800"/>
            <a:ext cx="1094776" cy="11783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85660">
            <a:off x="-520529" y="9518744"/>
            <a:ext cx="1805708" cy="902854"/>
          </a:xfrm>
          <a:prstGeom prst="rect">
            <a:avLst/>
          </a:prstGeom>
        </p:spPr>
      </p:pic>
      <p:sp>
        <p:nvSpPr>
          <p:cNvPr id="15" name="TextBox 13">
            <a:extLst>
              <a:ext uri="{FF2B5EF4-FFF2-40B4-BE49-F238E27FC236}">
                <a16:creationId xmlns:a16="http://schemas.microsoft.com/office/drawing/2014/main" id="{865A6BD7-E21E-466F-8A20-D7797E853173}"/>
              </a:ext>
            </a:extLst>
          </p:cNvPr>
          <p:cNvSpPr txBox="1"/>
          <p:nvPr/>
        </p:nvSpPr>
        <p:spPr>
          <a:xfrm>
            <a:off x="2396238" y="495300"/>
            <a:ext cx="13495524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11340"/>
              </a:spcBef>
            </a:pPr>
            <a:r>
              <a:rPr lang="en-US" sz="7200" b="1" i="1" spc="-108" dirty="0">
                <a:latin typeface="Arial" panose="020B0604020202020204" pitchFamily="34" charset="0"/>
                <a:cs typeface="Arial" panose="020B0604020202020204" pitchFamily="34" charset="0"/>
              </a:rPr>
              <a:t>TIẾT 15: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7200" b="1" u="none" spc="-108" dirty="0">
                <a:solidFill>
                  <a:srgbClr val="ED7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 CỤ:  DÙNG NHẠC CỤ GÕ THỂ HIỆN HÌNH TIẾT TẤU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F06B7ECA-E424-43B8-AA2D-3024E16766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0480" y="5698568"/>
            <a:ext cx="8260080" cy="4565572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DFC5F173-A57D-4B0C-A7D8-9A175850D5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463789" y="6506993"/>
            <a:ext cx="7786532" cy="37800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8127"/>
            <a:ext cx="18288000" cy="10284824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3245095" y="88127"/>
            <a:ext cx="13708838" cy="6871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492469" y="845115"/>
            <a:ext cx="2624258" cy="341553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970944" y="88127"/>
            <a:ext cx="175270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站酷快乐体2016修订版" panose="02010600030101010101" pitchFamily="2" charset="-122"/>
              </a:rPr>
              <a:t>2</a:t>
            </a:r>
            <a:endParaRPr lang="zh-CN" altLang="en-US" sz="20700" dirty="0">
              <a:solidFill>
                <a:srgbClr val="FFC0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00817A-6DC6-4264-8B6E-E9A6486B93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76" y="5383499"/>
            <a:ext cx="4934085" cy="47874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46868" y="1057184"/>
            <a:ext cx="10109277" cy="4173354"/>
          </a:xfrm>
          <a:prstGeom prst="rect">
            <a:avLst/>
          </a:prstGeom>
          <a:noFill/>
        </p:spPr>
        <p:txBody>
          <a:bodyPr wrap="square" lIns="137160" tIns="68580" rIns="137160" bIns="68580" numCol="1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9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6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KHÁM </a:t>
            </a:r>
          </a:p>
          <a:p>
            <a:pPr algn="ctr"/>
            <a:r>
              <a:rPr lang="en-US" sz="249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6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3973124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299" y="9328829"/>
            <a:ext cx="1202117" cy="11737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26381">
            <a:off x="2020209" y="-90154"/>
            <a:ext cx="1866923" cy="9334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59446">
            <a:off x="-575591" y="9701337"/>
            <a:ext cx="1534828" cy="5609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24037" y="6040313"/>
            <a:ext cx="1231719" cy="11958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41983">
            <a:off x="12668613" y="9777309"/>
            <a:ext cx="6847146" cy="28633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550004">
            <a:off x="12622902" y="-349426"/>
            <a:ext cx="1580906" cy="10002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84370">
            <a:off x="17289479" y="1563761"/>
            <a:ext cx="2670345" cy="582621"/>
          </a:xfrm>
          <a:prstGeom prst="rect">
            <a:avLst/>
          </a:prstGeom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id="{ABFA9352-EE2E-471C-B81B-D871371A4CE8}"/>
              </a:ext>
            </a:extLst>
          </p:cNvPr>
          <p:cNvSpPr txBox="1"/>
          <p:nvPr/>
        </p:nvSpPr>
        <p:spPr>
          <a:xfrm>
            <a:off x="4692230" y="800100"/>
            <a:ext cx="890353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2422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BC8E9F-8384-44BC-8D00-012703CBEE35}"/>
              </a:ext>
            </a:extLst>
          </p:cNvPr>
          <p:cNvSpPr txBox="1"/>
          <p:nvPr/>
        </p:nvSpPr>
        <p:spPr>
          <a:xfrm>
            <a:off x="4608628" y="2820436"/>
            <a:ext cx="1031748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2860644-3A5B-42E2-9306-41B26F90BC8E}"/>
              </a:ext>
            </a:extLst>
          </p:cNvPr>
          <p:cNvGrpSpPr/>
          <p:nvPr/>
        </p:nvGrpSpPr>
        <p:grpSpPr>
          <a:xfrm>
            <a:off x="1806985" y="6470351"/>
            <a:ext cx="14674027" cy="2160669"/>
            <a:chOff x="2285999" y="5926353"/>
            <a:chExt cx="14674027" cy="2160669"/>
          </a:xfrm>
        </p:grpSpPr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F61FA1C-8AEA-4F80-9E03-637BB1FE1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286000" y="6040313"/>
              <a:ext cx="944899" cy="967775"/>
            </a:xfrm>
            <a:prstGeom prst="rect">
              <a:avLst/>
            </a:prstGeom>
          </p:spPr>
        </p:pic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9FC31198-8E03-4438-983F-DC8B2C7CE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285999" y="7008088"/>
              <a:ext cx="944899" cy="967775"/>
            </a:xfrm>
            <a:prstGeom prst="rect">
              <a:avLst/>
            </a:prstGeom>
          </p:spPr>
        </p:pic>
        <p:pic>
          <p:nvPicPr>
            <p:cNvPr id="24" name="Picture 17">
              <a:extLst>
                <a:ext uri="{FF2B5EF4-FFF2-40B4-BE49-F238E27FC236}">
                  <a16:creationId xmlns:a16="http://schemas.microsoft.com/office/drawing/2014/main" id="{41BC146A-178B-46FA-81DE-C1DC8B3A4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314618" y="5929153"/>
              <a:ext cx="588019" cy="2157869"/>
            </a:xfrm>
            <a:prstGeom prst="rect">
              <a:avLst/>
            </a:prstGeom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A09E31A0-28D5-45CB-9ACD-703E8545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5794578" y="6301758"/>
              <a:ext cx="588019" cy="1412659"/>
            </a:xfrm>
            <a:prstGeom prst="rect">
              <a:avLst/>
            </a:prstGeom>
          </p:spPr>
        </p:pic>
        <p:pic>
          <p:nvPicPr>
            <p:cNvPr id="26" name="Picture 17">
              <a:extLst>
                <a:ext uri="{FF2B5EF4-FFF2-40B4-BE49-F238E27FC236}">
                  <a16:creationId xmlns:a16="http://schemas.microsoft.com/office/drawing/2014/main" id="{6101A7F3-C1AC-4944-82E7-C80CECFAD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7259298" y="5929153"/>
              <a:ext cx="588019" cy="2157869"/>
            </a:xfrm>
            <a:prstGeom prst="rect">
              <a:avLst/>
            </a:prstGeom>
          </p:spPr>
        </p:pic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F9ECC83A-20AE-4267-A5B0-59A067C27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739258" y="6301758"/>
              <a:ext cx="588019" cy="1412659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859E8B-554C-47B9-A1B2-A31EE779AB3C}"/>
                </a:ext>
              </a:extLst>
            </p:cNvPr>
            <p:cNvCxnSpPr/>
            <p:nvPr/>
          </p:nvCxnSpPr>
          <p:spPr>
            <a:xfrm>
              <a:off x="10210800" y="6101436"/>
              <a:ext cx="0" cy="178526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F4F6DE13-35A7-45CE-B8A2-BADD591E1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1063844" y="5926353"/>
              <a:ext cx="588019" cy="2157869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6ED5C74-12C2-4831-A474-138299C8D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2543804" y="6298958"/>
              <a:ext cx="588019" cy="1412659"/>
            </a:xfrm>
            <a:prstGeom prst="rect">
              <a:avLst/>
            </a:prstGeom>
          </p:spPr>
        </p:pic>
        <p:pic>
          <p:nvPicPr>
            <p:cNvPr id="32" name="Picture 17">
              <a:extLst>
                <a:ext uri="{FF2B5EF4-FFF2-40B4-BE49-F238E27FC236}">
                  <a16:creationId xmlns:a16="http://schemas.microsoft.com/office/drawing/2014/main" id="{7996B07E-0AE4-4813-B53C-EA71C5A5F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4008524" y="5926353"/>
              <a:ext cx="588019" cy="2157869"/>
            </a:xfrm>
            <a:prstGeom prst="rect">
              <a:avLst/>
            </a:prstGeom>
          </p:spPr>
        </p:pic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624687B6-178E-486E-9A72-67D63EF4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5488484" y="6298958"/>
              <a:ext cx="588019" cy="1412659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350175A-4082-4020-A8A3-57323C036C7D}"/>
                </a:ext>
              </a:extLst>
            </p:cNvPr>
            <p:cNvCxnSpPr/>
            <p:nvPr/>
          </p:nvCxnSpPr>
          <p:spPr>
            <a:xfrm>
              <a:off x="16960026" y="6098636"/>
              <a:ext cx="0" cy="178526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DA16506-DD20-4DAD-9F92-2C6F8E42DC75}"/>
              </a:ext>
            </a:extLst>
          </p:cNvPr>
          <p:cNvSpPr txBox="1"/>
          <p:nvPr/>
        </p:nvSpPr>
        <p:spPr>
          <a:xfrm>
            <a:off x="4945606" y="1887212"/>
            <a:ext cx="83967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400" b="1" i="1" dirty="0" err="1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en-US" sz="4400" b="1" i="1" dirty="0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400" b="1" i="1" dirty="0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400" b="1" i="1" dirty="0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400" b="1" i="1" dirty="0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7F75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endParaRPr lang="en-US" sz="4400" b="1" i="1" dirty="0">
              <a:solidFill>
                <a:srgbClr val="7F75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>
            <a:extLst>
              <a:ext uri="{FF2B5EF4-FFF2-40B4-BE49-F238E27FC236}">
                <a16:creationId xmlns:a16="http://schemas.microsoft.com/office/drawing/2014/main" id="{9326837C-A00C-40BC-B800-F574D5C750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342470" y="8229600"/>
            <a:ext cx="1833658" cy="2057400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C3057E55-FAA5-4DEA-8255-2F9D5D9545D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69594" y="7987344"/>
            <a:ext cx="1517773" cy="22996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914400" y="1150772"/>
            <a:ext cx="16459200" cy="932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0" descr="2021-06-12_1026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632" y="1902620"/>
            <a:ext cx="1177290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617120"/>
            <a:ext cx="118824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70" y="3617120"/>
            <a:ext cx="118824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1" y="3533775"/>
            <a:ext cx="1188245" cy="8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345" y="3524250"/>
            <a:ext cx="118824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6003133"/>
            <a:ext cx="12382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6003133"/>
            <a:ext cx="12382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607" y="6086476"/>
            <a:ext cx="1238250" cy="104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038" y="6003133"/>
            <a:ext cx="123825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7327108"/>
            <a:ext cx="1414463" cy="88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7331870"/>
            <a:ext cx="1414463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733" y="7308058"/>
            <a:ext cx="1414463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826" y="7331870"/>
            <a:ext cx="1414463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35BEF-B2EC-760D-B158-31A354A8E1B6}"/>
              </a:ext>
            </a:extLst>
          </p:cNvPr>
          <p:cNvSpPr txBox="1"/>
          <p:nvPr/>
        </p:nvSpPr>
        <p:spPr>
          <a:xfrm>
            <a:off x="1869282" y="104332"/>
            <a:ext cx="15087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6117D1FE-E275-8840-4E7E-62AAEAED32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12430" y="4640274"/>
            <a:ext cx="1066800" cy="104740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710DD4A8-C871-9C9B-D043-24E6D46BC5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02516" y="4608798"/>
            <a:ext cx="1066800" cy="1047404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625D4ADA-1090-44F0-DBD8-02AC6B01DF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35520" y="4569619"/>
            <a:ext cx="1066800" cy="104740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F7963DFA-D51C-BF8A-8935-893A2545E5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03680" y="4553126"/>
            <a:ext cx="1066800" cy="10474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01A003C7-F9F9-45F9-BB1D-78482E5DD3C9}"/>
              </a:ext>
            </a:extLst>
          </p:cNvPr>
          <p:cNvGrpSpPr/>
          <p:nvPr/>
        </p:nvGrpSpPr>
        <p:grpSpPr>
          <a:xfrm>
            <a:off x="1506427" y="350114"/>
            <a:ext cx="15747591" cy="8815398"/>
            <a:chOff x="0" y="0"/>
            <a:chExt cx="4081635" cy="2038325"/>
          </a:xfrm>
          <a:solidFill>
            <a:srgbClr val="FFFFF5"/>
          </a:solidFill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69CB99E9-0972-4312-B9EB-8B7B5597CCB0}"/>
                </a:ext>
              </a:extLst>
            </p:cNvPr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908653">
            <a:off x="-63553" y="8787350"/>
            <a:ext cx="1413780" cy="15216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79344" y="1028700"/>
            <a:ext cx="1308044" cy="8966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39723">
            <a:off x="17219440" y="-193143"/>
            <a:ext cx="1094776" cy="11783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57200" y="-329444"/>
            <a:ext cx="1963627" cy="12103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25612" y="8382152"/>
            <a:ext cx="988487" cy="120547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93854">
            <a:off x="8147414" y="9605818"/>
            <a:ext cx="1215946" cy="7583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702208">
            <a:off x="-2349149" y="9289868"/>
            <a:ext cx="7286053" cy="5166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686315">
            <a:off x="17527160" y="8156663"/>
            <a:ext cx="1521681" cy="13667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B2CAA2-53A9-4189-BB6A-073CBCB54019}"/>
              </a:ext>
            </a:extLst>
          </p:cNvPr>
          <p:cNvSpPr txBox="1"/>
          <p:nvPr/>
        </p:nvSpPr>
        <p:spPr>
          <a:xfrm>
            <a:off x="2520601" y="1434691"/>
            <a:ext cx="13856227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trai-en-gô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9DF0FD5-2A56-4A5A-B969-FA5FB2384188}"/>
              </a:ext>
            </a:extLst>
          </p:cNvPr>
          <p:cNvGrpSpPr/>
          <p:nvPr/>
        </p:nvGrpSpPr>
        <p:grpSpPr>
          <a:xfrm>
            <a:off x="1806986" y="3314700"/>
            <a:ext cx="14674027" cy="4346289"/>
            <a:chOff x="1806986" y="3314700"/>
            <a:chExt cx="14674027" cy="434628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EBC70B2-BE9A-4296-BB5D-619E50E60170}"/>
                </a:ext>
              </a:extLst>
            </p:cNvPr>
            <p:cNvGrpSpPr/>
            <p:nvPr/>
          </p:nvGrpSpPr>
          <p:grpSpPr>
            <a:xfrm>
              <a:off x="1806986" y="3314700"/>
              <a:ext cx="14674027" cy="2160669"/>
              <a:chOff x="2285999" y="5926353"/>
              <a:chExt cx="14674027" cy="2160669"/>
            </a:xfrm>
          </p:grpSpPr>
          <p:pic>
            <p:nvPicPr>
              <p:cNvPr id="20" name="Picture 11">
                <a:extLst>
                  <a:ext uri="{FF2B5EF4-FFF2-40B4-BE49-F238E27FC236}">
                    <a16:creationId xmlns:a16="http://schemas.microsoft.com/office/drawing/2014/main" id="{35B0C271-CBB0-445C-B125-E2600A676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86000" y="6040313"/>
                <a:ext cx="944899" cy="967775"/>
              </a:xfrm>
              <a:prstGeom prst="rect">
                <a:avLst/>
              </a:prstGeom>
            </p:spPr>
          </p:pic>
          <p:pic>
            <p:nvPicPr>
              <p:cNvPr id="21" name="Picture 11">
                <a:extLst>
                  <a:ext uri="{FF2B5EF4-FFF2-40B4-BE49-F238E27FC236}">
                    <a16:creationId xmlns:a16="http://schemas.microsoft.com/office/drawing/2014/main" id="{4E83AF7E-72F7-4729-B692-AD1E40FD0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85999" y="7008088"/>
                <a:ext cx="944899" cy="967775"/>
              </a:xfrm>
              <a:prstGeom prst="rect">
                <a:avLst/>
              </a:prstGeom>
            </p:spPr>
          </p:pic>
          <p:pic>
            <p:nvPicPr>
              <p:cNvPr id="22" name="Picture 17">
                <a:extLst>
                  <a:ext uri="{FF2B5EF4-FFF2-40B4-BE49-F238E27FC236}">
                    <a16:creationId xmlns:a16="http://schemas.microsoft.com/office/drawing/2014/main" id="{1AF43401-A284-462D-9FC5-03D8F899E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14618" y="59291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3" name="Picture 4">
                <a:extLst>
                  <a:ext uri="{FF2B5EF4-FFF2-40B4-BE49-F238E27FC236}">
                    <a16:creationId xmlns:a16="http://schemas.microsoft.com/office/drawing/2014/main" id="{2519F535-9D14-42DB-9D3C-E57113150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94578" y="6301758"/>
                <a:ext cx="588019" cy="1412659"/>
              </a:xfrm>
              <a:prstGeom prst="rect">
                <a:avLst/>
              </a:prstGeom>
            </p:spPr>
          </p:pic>
          <p:pic>
            <p:nvPicPr>
              <p:cNvPr id="24" name="Picture 17">
                <a:extLst>
                  <a:ext uri="{FF2B5EF4-FFF2-40B4-BE49-F238E27FC236}">
                    <a16:creationId xmlns:a16="http://schemas.microsoft.com/office/drawing/2014/main" id="{0A140078-F422-431C-8BFF-2F8A5BC76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59298" y="59291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id="{C8B15BF4-9CB8-490B-A902-7464F0A11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39258" y="6301758"/>
                <a:ext cx="588019" cy="1412659"/>
              </a:xfrm>
              <a:prstGeom prst="rect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9686294-FF33-4E63-8535-3DB621E4A816}"/>
                  </a:ext>
                </a:extLst>
              </p:cNvPr>
              <p:cNvCxnSpPr/>
              <p:nvPr/>
            </p:nvCxnSpPr>
            <p:spPr>
              <a:xfrm>
                <a:off x="10210800" y="6101436"/>
                <a:ext cx="0" cy="178526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Picture 17">
                <a:extLst>
                  <a:ext uri="{FF2B5EF4-FFF2-40B4-BE49-F238E27FC236}">
                    <a16:creationId xmlns:a16="http://schemas.microsoft.com/office/drawing/2014/main" id="{CF7D9E02-CD16-4F87-ADD1-12B89D948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063844" y="59263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8" name="Picture 4">
                <a:extLst>
                  <a:ext uri="{FF2B5EF4-FFF2-40B4-BE49-F238E27FC236}">
                    <a16:creationId xmlns:a16="http://schemas.microsoft.com/office/drawing/2014/main" id="{9B30F920-666D-4087-8162-F733E4C10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543804" y="6298958"/>
                <a:ext cx="588019" cy="1412659"/>
              </a:xfrm>
              <a:prstGeom prst="rect">
                <a:avLst/>
              </a:prstGeom>
            </p:spPr>
          </p:pic>
          <p:pic>
            <p:nvPicPr>
              <p:cNvPr id="29" name="Picture 17">
                <a:extLst>
                  <a:ext uri="{FF2B5EF4-FFF2-40B4-BE49-F238E27FC236}">
                    <a16:creationId xmlns:a16="http://schemas.microsoft.com/office/drawing/2014/main" id="{8D1B5866-79AE-477F-B078-D4511481F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008524" y="5926353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FD56A0F9-FEFF-4D5B-AB73-69C2EC17D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488484" y="6298958"/>
                <a:ext cx="588019" cy="1412659"/>
              </a:xfrm>
              <a:prstGeom prst="rect">
                <a:avLst/>
              </a:prstGeom>
            </p:spPr>
          </p:pic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75F09A7-8421-498F-B57D-04800323B0F6}"/>
                  </a:ext>
                </a:extLst>
              </p:cNvPr>
              <p:cNvCxnSpPr/>
              <p:nvPr/>
            </p:nvCxnSpPr>
            <p:spPr>
              <a:xfrm>
                <a:off x="16960026" y="6098636"/>
                <a:ext cx="0" cy="178526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2" name="Picture 7">
              <a:extLst>
                <a:ext uri="{FF2B5EF4-FFF2-40B4-BE49-F238E27FC236}">
                  <a16:creationId xmlns:a16="http://schemas.microsoft.com/office/drawing/2014/main" id="{FAE0F890-C34D-4443-AB4D-BA6B51496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3293940" y="5856515"/>
              <a:ext cx="1648838" cy="1804474"/>
            </a:xfrm>
            <a:prstGeom prst="rect">
              <a:avLst/>
            </a:prstGeom>
          </p:spPr>
        </p:pic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2D8B7E52-1CC2-425A-97B3-7C18C9B4C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6249875" y="5856515"/>
              <a:ext cx="1648838" cy="1804474"/>
            </a:xfrm>
            <a:prstGeom prst="rect">
              <a:avLst/>
            </a:prstGeom>
          </p:spPr>
        </p:pic>
        <p:pic>
          <p:nvPicPr>
            <p:cNvPr id="34" name="Picture 7">
              <a:extLst>
                <a:ext uri="{FF2B5EF4-FFF2-40B4-BE49-F238E27FC236}">
                  <a16:creationId xmlns:a16="http://schemas.microsoft.com/office/drawing/2014/main" id="{2E18E615-A7BE-423A-AB18-9358FBFDA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054421" y="5856515"/>
              <a:ext cx="1648838" cy="1804474"/>
            </a:xfrm>
            <a:prstGeom prst="rect">
              <a:avLst/>
            </a:prstGeom>
          </p:spPr>
        </p:pic>
        <p:pic>
          <p:nvPicPr>
            <p:cNvPr id="35" name="Picture 7">
              <a:extLst>
                <a:ext uri="{FF2B5EF4-FFF2-40B4-BE49-F238E27FC236}">
                  <a16:creationId xmlns:a16="http://schemas.microsoft.com/office/drawing/2014/main" id="{4956C384-CE94-4A99-AD2C-533CCB625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3137105" y="5856515"/>
              <a:ext cx="1648838" cy="180447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Tiết 25</Template>
  <TotalTime>285</TotalTime>
  <Words>386</Words>
  <Application>Microsoft Office PowerPoint</Application>
  <PresentationFormat>Custom</PresentationFormat>
  <Paragraphs>53</Paragraphs>
  <Slides>19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Georgia</vt:lpstr>
      <vt:lpstr>Cambria</vt:lpstr>
      <vt:lpstr>Segoe Script</vt:lpstr>
      <vt:lpstr>Times New Roman</vt:lpstr>
      <vt:lpstr>Arial</vt:lpstr>
      <vt:lpstr>Monotype Corsiva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Administrator</cp:lastModifiedBy>
  <cp:revision>31</cp:revision>
  <dcterms:created xsi:type="dcterms:W3CDTF">2021-10-13T07:58:36Z</dcterms:created>
  <dcterms:modified xsi:type="dcterms:W3CDTF">2024-12-22T15:36:23Z</dcterms:modified>
  <dc:identifier>DAEsQmFzDCU</dc:identifier>
</cp:coreProperties>
</file>