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791" r:id="rId2"/>
    <p:sldMasterId id="2147483815" r:id="rId3"/>
  </p:sldMasterIdLst>
  <p:notesMasterIdLst>
    <p:notesMasterId r:id="rId16"/>
  </p:notesMasterIdLst>
  <p:handoutMasterIdLst>
    <p:handoutMasterId r:id="rId17"/>
  </p:handoutMasterIdLst>
  <p:sldIdLst>
    <p:sldId id="509" r:id="rId4"/>
    <p:sldId id="487" r:id="rId5"/>
    <p:sldId id="464" r:id="rId6"/>
    <p:sldId id="497" r:id="rId7"/>
    <p:sldId id="496" r:id="rId8"/>
    <p:sldId id="502" r:id="rId9"/>
    <p:sldId id="504" r:id="rId10"/>
    <p:sldId id="505" r:id="rId11"/>
    <p:sldId id="506" r:id="rId12"/>
    <p:sldId id="507" r:id="rId13"/>
    <p:sldId id="467" r:id="rId14"/>
    <p:sldId id="486" r:id="rId15"/>
  </p:sldIdLst>
  <p:sldSz cx="9144000" cy="5143500" type="screen16x9"/>
  <p:notesSz cx="6858000" cy="9144000"/>
  <p:custDataLst>
    <p:tags r:id="rId18"/>
  </p:custDataLst>
  <p:defaultTextStyle>
    <a:defPPr>
      <a:defRPr lang="zh-CN"/>
    </a:defPPr>
    <a:lvl1pPr marL="0" algn="l" defTabSz="913905" rtl="0" eaLnBrk="1" latinLnBrk="0" hangingPunct="1">
      <a:defRPr sz="1800" kern="1200">
        <a:solidFill>
          <a:schemeClr val="tx1"/>
        </a:solidFill>
        <a:latin typeface="+mn-lt"/>
        <a:ea typeface="+mn-ea"/>
        <a:cs typeface="+mn-cs"/>
      </a:defRPr>
    </a:lvl1pPr>
    <a:lvl2pPr marL="456938" algn="l" defTabSz="913905" rtl="0" eaLnBrk="1" latinLnBrk="0" hangingPunct="1">
      <a:defRPr sz="1800" kern="1200">
        <a:solidFill>
          <a:schemeClr val="tx1"/>
        </a:solidFill>
        <a:latin typeface="+mn-lt"/>
        <a:ea typeface="+mn-ea"/>
        <a:cs typeface="+mn-cs"/>
      </a:defRPr>
    </a:lvl2pPr>
    <a:lvl3pPr marL="913905" algn="l" defTabSz="913905" rtl="0" eaLnBrk="1" latinLnBrk="0" hangingPunct="1">
      <a:defRPr sz="1800" kern="1200">
        <a:solidFill>
          <a:schemeClr val="tx1"/>
        </a:solidFill>
        <a:latin typeface="+mn-lt"/>
        <a:ea typeface="+mn-ea"/>
        <a:cs typeface="+mn-cs"/>
      </a:defRPr>
    </a:lvl3pPr>
    <a:lvl4pPr marL="1370852" algn="l" defTabSz="913905" rtl="0" eaLnBrk="1" latinLnBrk="0" hangingPunct="1">
      <a:defRPr sz="1800" kern="1200">
        <a:solidFill>
          <a:schemeClr val="tx1"/>
        </a:solidFill>
        <a:latin typeface="+mn-lt"/>
        <a:ea typeface="+mn-ea"/>
        <a:cs typeface="+mn-cs"/>
      </a:defRPr>
    </a:lvl4pPr>
    <a:lvl5pPr marL="1827809" algn="l" defTabSz="913905" rtl="0" eaLnBrk="1" latinLnBrk="0" hangingPunct="1">
      <a:defRPr sz="1800" kern="1200">
        <a:solidFill>
          <a:schemeClr val="tx1"/>
        </a:solidFill>
        <a:latin typeface="+mn-lt"/>
        <a:ea typeface="+mn-ea"/>
        <a:cs typeface="+mn-cs"/>
      </a:defRPr>
    </a:lvl5pPr>
    <a:lvl6pPr marL="2284746" algn="l" defTabSz="913905" rtl="0" eaLnBrk="1" latinLnBrk="0" hangingPunct="1">
      <a:defRPr sz="1800" kern="1200">
        <a:solidFill>
          <a:schemeClr val="tx1"/>
        </a:solidFill>
        <a:latin typeface="+mn-lt"/>
        <a:ea typeface="+mn-ea"/>
        <a:cs typeface="+mn-cs"/>
      </a:defRPr>
    </a:lvl6pPr>
    <a:lvl7pPr marL="2741684" algn="l" defTabSz="913905" rtl="0" eaLnBrk="1" latinLnBrk="0" hangingPunct="1">
      <a:defRPr sz="1800" kern="1200">
        <a:solidFill>
          <a:schemeClr val="tx1"/>
        </a:solidFill>
        <a:latin typeface="+mn-lt"/>
        <a:ea typeface="+mn-ea"/>
        <a:cs typeface="+mn-cs"/>
      </a:defRPr>
    </a:lvl7pPr>
    <a:lvl8pPr marL="3198640" algn="l" defTabSz="913905" rtl="0" eaLnBrk="1" latinLnBrk="0" hangingPunct="1">
      <a:defRPr sz="1800" kern="1200">
        <a:solidFill>
          <a:schemeClr val="tx1"/>
        </a:solidFill>
        <a:latin typeface="+mn-lt"/>
        <a:ea typeface="+mn-ea"/>
        <a:cs typeface="+mn-cs"/>
      </a:defRPr>
    </a:lvl8pPr>
    <a:lvl9pPr marL="3655588" algn="l" defTabSz="91390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9900"/>
    <a:srgbClr val="0000FF"/>
    <a:srgbClr val="341213"/>
    <a:srgbClr val="FF5050"/>
    <a:srgbClr val="FF6699"/>
    <a:srgbClr val="008000"/>
    <a:srgbClr val="E8959F"/>
    <a:srgbClr val="4DC8F5"/>
    <a:srgbClr val="FFF9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00" autoAdjust="0"/>
    <p:restoredTop sz="96691" autoAdjust="0"/>
  </p:normalViewPr>
  <p:slideViewPr>
    <p:cSldViewPr>
      <p:cViewPr varScale="1">
        <p:scale>
          <a:sx n="92" d="100"/>
          <a:sy n="92" d="100"/>
        </p:scale>
        <p:origin x="798" y="66"/>
      </p:cViewPr>
      <p:guideLst>
        <p:guide orient="horz" pos="1620"/>
        <p:guide pos="2880"/>
      </p:guideLst>
    </p:cSldViewPr>
  </p:slideViewPr>
  <p:notesTextViewPr>
    <p:cViewPr>
      <p:scale>
        <a:sx n="3" d="2"/>
        <a:sy n="3" d="2"/>
      </p:scale>
      <p:origin x="0" y="0"/>
    </p:cViewPr>
  </p:notesTextViewPr>
  <p:sorterViewPr>
    <p:cViewPr>
      <p:scale>
        <a:sx n="75" d="100"/>
        <a:sy n="75" d="100"/>
      </p:scale>
      <p:origin x="0" y="0"/>
    </p:cViewPr>
  </p:sorterViewPr>
  <p:notesViewPr>
    <p:cSldViewPr>
      <p:cViewPr varScale="1">
        <p:scale>
          <a:sx n="94" d="100"/>
          <a:sy n="94" d="100"/>
        </p:scale>
        <p:origin x="-280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9D2DCF-D198-4B9C-92FF-7101EEC347B6}" type="datetimeFigureOut">
              <a:rPr lang="zh-CN" altLang="en-US" smtClean="0"/>
              <a:t>2025/10/4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3B0940-DA8D-442A-8B31-84DA8CA060F3}" type="slidenum">
              <a:rPr lang="zh-CN" altLang="en-US" smtClean="0"/>
              <a:t>‹#›</a:t>
            </a:fld>
            <a:endParaRPr lang="zh-CN" altLang="en-US"/>
          </a:p>
        </p:txBody>
      </p:sp>
    </p:spTree>
    <p:extLst>
      <p:ext uri="{BB962C8B-B14F-4D97-AF65-F5344CB8AC3E}">
        <p14:creationId xmlns:p14="http://schemas.microsoft.com/office/powerpoint/2010/main" val="3446475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8EFC2C-4F6E-4872-8EE0-24AACB29B952}" type="datetimeFigureOut">
              <a:rPr lang="zh-CN" altLang="en-US" smtClean="0"/>
              <a:t>2025/10/4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AE39EF-C0E5-4896-B9D3-7E7938E4611D}" type="slidenum">
              <a:rPr lang="zh-CN" altLang="en-US" smtClean="0"/>
              <a:t>‹#›</a:t>
            </a:fld>
            <a:endParaRPr lang="zh-CN" altLang="en-US"/>
          </a:p>
        </p:txBody>
      </p:sp>
    </p:spTree>
    <p:extLst>
      <p:ext uri="{BB962C8B-B14F-4D97-AF65-F5344CB8AC3E}">
        <p14:creationId xmlns:p14="http://schemas.microsoft.com/office/powerpoint/2010/main" val="2804515609"/>
      </p:ext>
    </p:extLst>
  </p:cSld>
  <p:clrMap bg1="lt1" tx1="dk1" bg2="lt2" tx2="dk2" accent1="accent1" accent2="accent2" accent3="accent3" accent4="accent4" accent5="accent5" accent6="accent6" hlink="hlink" folHlink="folHlink"/>
  <p:notesStyle>
    <a:lvl1pPr marL="0" algn="l" defTabSz="913905" rtl="0" eaLnBrk="1" latinLnBrk="0" hangingPunct="1">
      <a:defRPr sz="1200" kern="1200">
        <a:solidFill>
          <a:schemeClr val="tx1"/>
        </a:solidFill>
        <a:latin typeface="+mn-lt"/>
        <a:ea typeface="+mn-ea"/>
        <a:cs typeface="+mn-cs"/>
      </a:defRPr>
    </a:lvl1pPr>
    <a:lvl2pPr marL="456938" algn="l" defTabSz="913905" rtl="0" eaLnBrk="1" latinLnBrk="0" hangingPunct="1">
      <a:defRPr sz="1200" kern="1200">
        <a:solidFill>
          <a:schemeClr val="tx1"/>
        </a:solidFill>
        <a:latin typeface="+mn-lt"/>
        <a:ea typeface="+mn-ea"/>
        <a:cs typeface="+mn-cs"/>
      </a:defRPr>
    </a:lvl2pPr>
    <a:lvl3pPr marL="913905" algn="l" defTabSz="913905" rtl="0" eaLnBrk="1" latinLnBrk="0" hangingPunct="1">
      <a:defRPr sz="1200" kern="1200">
        <a:solidFill>
          <a:schemeClr val="tx1"/>
        </a:solidFill>
        <a:latin typeface="+mn-lt"/>
        <a:ea typeface="+mn-ea"/>
        <a:cs typeface="+mn-cs"/>
      </a:defRPr>
    </a:lvl3pPr>
    <a:lvl4pPr marL="1370852" algn="l" defTabSz="913905" rtl="0" eaLnBrk="1" latinLnBrk="0" hangingPunct="1">
      <a:defRPr sz="1200" kern="1200">
        <a:solidFill>
          <a:schemeClr val="tx1"/>
        </a:solidFill>
        <a:latin typeface="+mn-lt"/>
        <a:ea typeface="+mn-ea"/>
        <a:cs typeface="+mn-cs"/>
      </a:defRPr>
    </a:lvl4pPr>
    <a:lvl5pPr marL="1827809" algn="l" defTabSz="913905" rtl="0" eaLnBrk="1" latinLnBrk="0" hangingPunct="1">
      <a:defRPr sz="1200" kern="1200">
        <a:solidFill>
          <a:schemeClr val="tx1"/>
        </a:solidFill>
        <a:latin typeface="+mn-lt"/>
        <a:ea typeface="+mn-ea"/>
        <a:cs typeface="+mn-cs"/>
      </a:defRPr>
    </a:lvl5pPr>
    <a:lvl6pPr marL="2284746" algn="l" defTabSz="913905" rtl="0" eaLnBrk="1" latinLnBrk="0" hangingPunct="1">
      <a:defRPr sz="1200" kern="1200">
        <a:solidFill>
          <a:schemeClr val="tx1"/>
        </a:solidFill>
        <a:latin typeface="+mn-lt"/>
        <a:ea typeface="+mn-ea"/>
        <a:cs typeface="+mn-cs"/>
      </a:defRPr>
    </a:lvl6pPr>
    <a:lvl7pPr marL="2741684" algn="l" defTabSz="913905" rtl="0" eaLnBrk="1" latinLnBrk="0" hangingPunct="1">
      <a:defRPr sz="1200" kern="1200">
        <a:solidFill>
          <a:schemeClr val="tx1"/>
        </a:solidFill>
        <a:latin typeface="+mn-lt"/>
        <a:ea typeface="+mn-ea"/>
        <a:cs typeface="+mn-cs"/>
      </a:defRPr>
    </a:lvl7pPr>
    <a:lvl8pPr marL="3198640" algn="l" defTabSz="913905" rtl="0" eaLnBrk="1" latinLnBrk="0" hangingPunct="1">
      <a:defRPr sz="1200" kern="1200">
        <a:solidFill>
          <a:schemeClr val="tx1"/>
        </a:solidFill>
        <a:latin typeface="+mn-lt"/>
        <a:ea typeface="+mn-ea"/>
        <a:cs typeface="+mn-cs"/>
      </a:defRPr>
    </a:lvl8pPr>
    <a:lvl9pPr marL="3655588" algn="l" defTabSz="9139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23B9A-167E-4E61-A7ED-9DB9EAA449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268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23B9A-167E-4E61-A7ED-9DB9EAA449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5628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76085" y="-68173"/>
            <a:ext cx="9460266" cy="5321400"/>
          </a:xfrm>
          <a:prstGeom prst="rect">
            <a:avLst/>
          </a:prstGeom>
          <a:noFill/>
          <a:ln>
            <a:noFill/>
          </a:ln>
        </p:spPr>
      </p:pic>
      <p:sp>
        <p:nvSpPr>
          <p:cNvPr id="13" name="Google Shape;13;p7"/>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r>
              <a:rPr lang="en-US"/>
              <a:t>Click to edit Master subtitle style</a:t>
            </a:r>
            <a:endParaRPr/>
          </a:p>
        </p:txBody>
      </p:sp>
      <p:sp>
        <p:nvSpPr>
          <p:cNvPr id="15" name="Google Shape;15;p7"/>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10/4/2025</a:t>
            </a:fld>
            <a:endParaRPr lang="en-US"/>
          </a:p>
        </p:txBody>
      </p:sp>
      <p:sp>
        <p:nvSpPr>
          <p:cNvPr id="16" name="Google Shape;16;p7"/>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1972023" y="1447948"/>
            <a:ext cx="639017" cy="639017"/>
          </a:xfrm>
          <a:prstGeom prst="ellipse">
            <a:avLst/>
          </a:prstGeom>
          <a:solidFill>
            <a:srgbClr val="FEE599"/>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9" name="Oval 8">
            <a:extLst>
              <a:ext uri="{FF2B5EF4-FFF2-40B4-BE49-F238E27FC236}">
                <a16:creationId xmlns:a16="http://schemas.microsoft.com/office/drawing/2014/main" id="{1146B2CB-5A67-4AB8-9A1B-7AE29B183FB4}"/>
              </a:ext>
            </a:extLst>
          </p:cNvPr>
          <p:cNvSpPr/>
          <p:nvPr userDrawn="1"/>
        </p:nvSpPr>
        <p:spPr>
          <a:xfrm>
            <a:off x="1972023" y="1447948"/>
            <a:ext cx="639017" cy="639017"/>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val 1">
            <a:extLst>
              <a:ext uri="{FF2B5EF4-FFF2-40B4-BE49-F238E27FC236}">
                <a16:creationId xmlns:a16="http://schemas.microsoft.com/office/drawing/2014/main" id="{55BF17BB-90D7-48D1-A408-C4A17A18C95C}"/>
              </a:ext>
            </a:extLst>
          </p:cNvPr>
          <p:cNvSpPr/>
          <p:nvPr userDrawn="1"/>
        </p:nvSpPr>
        <p:spPr>
          <a:xfrm>
            <a:off x="8354893" y="2"/>
            <a:ext cx="865195" cy="1055077"/>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838378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 y="1504"/>
            <a:ext cx="9138659" cy="5140496"/>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10/4/2025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01558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 y="1504"/>
            <a:ext cx="9138659" cy="5140496"/>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3887391" y="740584"/>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629841" y="1543052"/>
            <a:ext cx="2949178" cy="2858691"/>
          </a:xfrm>
        </p:spPr>
        <p:txBody>
          <a:bodyPr/>
          <a:lstStyle>
            <a:lvl1pPr marL="0" indent="0">
              <a:buNone/>
              <a:defRPr sz="1200"/>
            </a:lvl1pPr>
            <a:lvl2pPr marL="342767" indent="0">
              <a:buNone/>
              <a:defRPr sz="1100"/>
            </a:lvl2pPr>
            <a:lvl3pPr marL="685545" indent="0">
              <a:buNone/>
              <a:defRPr sz="900"/>
            </a:lvl3pPr>
            <a:lvl4pPr marL="1028318" indent="0">
              <a:buNone/>
              <a:defRPr sz="800"/>
            </a:lvl4pPr>
            <a:lvl5pPr marL="1371090" indent="0">
              <a:buNone/>
              <a:defRPr sz="800"/>
            </a:lvl5pPr>
            <a:lvl6pPr marL="1713869" indent="0">
              <a:buNone/>
              <a:defRPr sz="800"/>
            </a:lvl6pPr>
            <a:lvl7pPr marL="2056634" indent="0">
              <a:buNone/>
              <a:defRPr sz="800"/>
            </a:lvl7pPr>
            <a:lvl8pPr marL="2399400" indent="0">
              <a:buNone/>
              <a:defRPr sz="800"/>
            </a:lvl8pPr>
            <a:lvl9pPr marL="2742167"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10/4/2025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65999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 y="1504"/>
            <a:ext cx="9138659" cy="5140496"/>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3887391" y="740584"/>
            <a:ext cx="4629150" cy="3655219"/>
          </a:xfrm>
        </p:spPr>
        <p:txBody>
          <a:bodyPr/>
          <a:lstStyle>
            <a:lvl1pPr marL="0" indent="0">
              <a:buNone/>
              <a:defRPr sz="2400"/>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629841" y="1543052"/>
            <a:ext cx="2949178" cy="2858691"/>
          </a:xfrm>
        </p:spPr>
        <p:txBody>
          <a:bodyPr/>
          <a:lstStyle>
            <a:lvl1pPr marL="0" indent="0">
              <a:buNone/>
              <a:defRPr sz="1200"/>
            </a:lvl1pPr>
            <a:lvl2pPr marL="342767" indent="0">
              <a:buNone/>
              <a:defRPr sz="1100"/>
            </a:lvl2pPr>
            <a:lvl3pPr marL="685545" indent="0">
              <a:buNone/>
              <a:defRPr sz="900"/>
            </a:lvl3pPr>
            <a:lvl4pPr marL="1028318" indent="0">
              <a:buNone/>
              <a:defRPr sz="800"/>
            </a:lvl4pPr>
            <a:lvl5pPr marL="1371090" indent="0">
              <a:buNone/>
              <a:defRPr sz="800"/>
            </a:lvl5pPr>
            <a:lvl6pPr marL="1713869" indent="0">
              <a:buNone/>
              <a:defRPr sz="800"/>
            </a:lvl6pPr>
            <a:lvl7pPr marL="2056634" indent="0">
              <a:buNone/>
              <a:defRPr sz="800"/>
            </a:lvl7pPr>
            <a:lvl8pPr marL="2399400" indent="0">
              <a:buNone/>
              <a:defRPr sz="800"/>
            </a:lvl8pPr>
            <a:lvl9pPr marL="2742167"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10/4/2025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69836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4F5E-5352-B7DD-0E82-635C3AEAD5A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F9D44BAC-C9C7-80BF-6B7D-A32DDE2DCE5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5492BEE-83FA-1A35-D2E2-785C18FD317C}"/>
              </a:ext>
            </a:extLst>
          </p:cNvPr>
          <p:cNvSpPr>
            <a:spLocks noGrp="1"/>
          </p:cNvSpPr>
          <p:nvPr>
            <p:ph type="dt" sz="half" idx="10"/>
          </p:nvPr>
        </p:nvSpPr>
        <p:spPr/>
        <p:txBody>
          <a:bodyPr/>
          <a:lstStyle/>
          <a:p>
            <a:fld id="{A38326D8-5E50-4C5A-92F6-7F842E5955EE}" type="datetimeFigureOut">
              <a:rPr lang="vi-VN" smtClean="0"/>
              <a:t>04/10/2025</a:t>
            </a:fld>
            <a:endParaRPr lang="vi-VN"/>
          </a:p>
        </p:txBody>
      </p:sp>
      <p:sp>
        <p:nvSpPr>
          <p:cNvPr id="5" name="Footer Placeholder 4">
            <a:extLst>
              <a:ext uri="{FF2B5EF4-FFF2-40B4-BE49-F238E27FC236}">
                <a16:creationId xmlns:a16="http://schemas.microsoft.com/office/drawing/2014/main" id="{62D70309-EB28-ED4C-6C48-0AA96203C28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BA2AEBA-53A6-75B9-CA3C-176654C41ADA}"/>
              </a:ext>
            </a:extLst>
          </p:cNvPr>
          <p:cNvSpPr>
            <a:spLocks noGrp="1"/>
          </p:cNvSpPr>
          <p:nvPr>
            <p:ph type="sldNum" sz="quarter" idx="12"/>
          </p:nvPr>
        </p:nvSpPr>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3208330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0613-562C-4FE3-28D1-E7276142FDA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1000B8E-FE7E-335B-4F9A-017A3AB1AE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E157F05-8875-7A0B-D15D-8B5FD980A578}"/>
              </a:ext>
            </a:extLst>
          </p:cNvPr>
          <p:cNvSpPr>
            <a:spLocks noGrp="1"/>
          </p:cNvSpPr>
          <p:nvPr>
            <p:ph type="dt" sz="half" idx="10"/>
          </p:nvPr>
        </p:nvSpPr>
        <p:spPr/>
        <p:txBody>
          <a:bodyPr/>
          <a:lstStyle/>
          <a:p>
            <a:fld id="{A38326D8-5E50-4C5A-92F6-7F842E5955EE}" type="datetimeFigureOut">
              <a:rPr lang="vi-VN" smtClean="0"/>
              <a:t>04/10/2025</a:t>
            </a:fld>
            <a:endParaRPr lang="vi-VN"/>
          </a:p>
        </p:txBody>
      </p:sp>
      <p:sp>
        <p:nvSpPr>
          <p:cNvPr id="5" name="Footer Placeholder 4">
            <a:extLst>
              <a:ext uri="{FF2B5EF4-FFF2-40B4-BE49-F238E27FC236}">
                <a16:creationId xmlns:a16="http://schemas.microsoft.com/office/drawing/2014/main" id="{8E702916-2E90-55B8-3093-12CA9A17CEE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BD84097-0B0C-045B-6E00-1F06072A1127}"/>
              </a:ext>
            </a:extLst>
          </p:cNvPr>
          <p:cNvSpPr>
            <a:spLocks noGrp="1"/>
          </p:cNvSpPr>
          <p:nvPr>
            <p:ph type="sldNum" sz="quarter" idx="12"/>
          </p:nvPr>
        </p:nvSpPr>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3339923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7FD44-0247-7146-2E4E-60C117D5168C}"/>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A037B97-FD20-09D1-B08D-1B1BEBDD186B}"/>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0491CC-49E3-7FCF-435F-0D1DFF26B9E7}"/>
              </a:ext>
            </a:extLst>
          </p:cNvPr>
          <p:cNvSpPr>
            <a:spLocks noGrp="1"/>
          </p:cNvSpPr>
          <p:nvPr>
            <p:ph type="dt" sz="half" idx="10"/>
          </p:nvPr>
        </p:nvSpPr>
        <p:spPr/>
        <p:txBody>
          <a:bodyPr/>
          <a:lstStyle/>
          <a:p>
            <a:fld id="{A38326D8-5E50-4C5A-92F6-7F842E5955EE}" type="datetimeFigureOut">
              <a:rPr lang="vi-VN" smtClean="0"/>
              <a:t>04/10/2025</a:t>
            </a:fld>
            <a:endParaRPr lang="vi-VN"/>
          </a:p>
        </p:txBody>
      </p:sp>
      <p:sp>
        <p:nvSpPr>
          <p:cNvPr id="5" name="Footer Placeholder 4">
            <a:extLst>
              <a:ext uri="{FF2B5EF4-FFF2-40B4-BE49-F238E27FC236}">
                <a16:creationId xmlns:a16="http://schemas.microsoft.com/office/drawing/2014/main" id="{30007C33-1C1A-3DF8-EEB5-E35061316A3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6BCFF79-F7DF-59C1-4099-0BAFF9CE851D}"/>
              </a:ext>
            </a:extLst>
          </p:cNvPr>
          <p:cNvSpPr>
            <a:spLocks noGrp="1"/>
          </p:cNvSpPr>
          <p:nvPr>
            <p:ph type="sldNum" sz="quarter" idx="12"/>
          </p:nvPr>
        </p:nvSpPr>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519993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49368-6343-E45F-16CA-22460E8A580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57E259C-CA28-CC3D-1F96-0FFE682C99E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11ACC79D-64F6-E9D7-8F9C-96635B7D255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FF32713-914B-A365-0581-3C0999721B50}"/>
              </a:ext>
            </a:extLst>
          </p:cNvPr>
          <p:cNvSpPr>
            <a:spLocks noGrp="1"/>
          </p:cNvSpPr>
          <p:nvPr>
            <p:ph type="dt" sz="half" idx="10"/>
          </p:nvPr>
        </p:nvSpPr>
        <p:spPr/>
        <p:txBody>
          <a:bodyPr/>
          <a:lstStyle/>
          <a:p>
            <a:fld id="{A38326D8-5E50-4C5A-92F6-7F842E5955EE}" type="datetimeFigureOut">
              <a:rPr lang="vi-VN" smtClean="0"/>
              <a:t>04/10/2025</a:t>
            </a:fld>
            <a:endParaRPr lang="vi-VN"/>
          </a:p>
        </p:txBody>
      </p:sp>
      <p:sp>
        <p:nvSpPr>
          <p:cNvPr id="6" name="Footer Placeholder 5">
            <a:extLst>
              <a:ext uri="{FF2B5EF4-FFF2-40B4-BE49-F238E27FC236}">
                <a16:creationId xmlns:a16="http://schemas.microsoft.com/office/drawing/2014/main" id="{212E24E0-28AD-DB52-F996-64CCA708793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6E72D11-96E4-3FFC-D8C9-29AF400FD00E}"/>
              </a:ext>
            </a:extLst>
          </p:cNvPr>
          <p:cNvSpPr>
            <a:spLocks noGrp="1"/>
          </p:cNvSpPr>
          <p:nvPr>
            <p:ph type="sldNum" sz="quarter" idx="12"/>
          </p:nvPr>
        </p:nvSpPr>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1390279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5E32F-5628-67D2-6B39-D333FE49FB98}"/>
              </a:ext>
            </a:extLst>
          </p:cNvPr>
          <p:cNvSpPr>
            <a:spLocks noGrp="1"/>
          </p:cNvSpPr>
          <p:nvPr>
            <p:ph type="title"/>
          </p:nvPr>
        </p:nvSpPr>
        <p:spPr>
          <a:xfrm>
            <a:off x="629841" y="273844"/>
            <a:ext cx="7886700" cy="994172"/>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949025B-42F7-6AF8-4694-32135559CF6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706CC0A-3E6C-B1F1-1286-5DB1684BF91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436906E-0190-9DC2-37E4-A9F43503911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7B2DA84-5881-E500-07F7-E01033CD5A50}"/>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6B9A00B-1030-EE86-F769-731D24B0E998}"/>
              </a:ext>
            </a:extLst>
          </p:cNvPr>
          <p:cNvSpPr>
            <a:spLocks noGrp="1"/>
          </p:cNvSpPr>
          <p:nvPr>
            <p:ph type="dt" sz="half" idx="10"/>
          </p:nvPr>
        </p:nvSpPr>
        <p:spPr/>
        <p:txBody>
          <a:bodyPr/>
          <a:lstStyle/>
          <a:p>
            <a:fld id="{A38326D8-5E50-4C5A-92F6-7F842E5955EE}" type="datetimeFigureOut">
              <a:rPr lang="vi-VN" smtClean="0"/>
              <a:t>04/10/2025</a:t>
            </a:fld>
            <a:endParaRPr lang="vi-VN"/>
          </a:p>
        </p:txBody>
      </p:sp>
      <p:sp>
        <p:nvSpPr>
          <p:cNvPr id="8" name="Footer Placeholder 7">
            <a:extLst>
              <a:ext uri="{FF2B5EF4-FFF2-40B4-BE49-F238E27FC236}">
                <a16:creationId xmlns:a16="http://schemas.microsoft.com/office/drawing/2014/main" id="{E78FC16C-33CC-514F-7ACF-B2033C07E141}"/>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8877575E-1ECE-D758-3748-EC6DE7D0FC20}"/>
              </a:ext>
            </a:extLst>
          </p:cNvPr>
          <p:cNvSpPr>
            <a:spLocks noGrp="1"/>
          </p:cNvSpPr>
          <p:nvPr>
            <p:ph type="sldNum" sz="quarter" idx="12"/>
          </p:nvPr>
        </p:nvSpPr>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187268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C9C3B-6C73-A170-4231-B4A8FDC9519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7BB5855-BFD6-0908-5890-23707CA1A352}"/>
              </a:ext>
            </a:extLst>
          </p:cNvPr>
          <p:cNvSpPr>
            <a:spLocks noGrp="1"/>
          </p:cNvSpPr>
          <p:nvPr>
            <p:ph type="dt" sz="half" idx="10"/>
          </p:nvPr>
        </p:nvSpPr>
        <p:spPr/>
        <p:txBody>
          <a:bodyPr/>
          <a:lstStyle/>
          <a:p>
            <a:fld id="{A38326D8-5E50-4C5A-92F6-7F842E5955EE}" type="datetimeFigureOut">
              <a:rPr lang="vi-VN" smtClean="0"/>
              <a:t>04/10/2025</a:t>
            </a:fld>
            <a:endParaRPr lang="vi-VN"/>
          </a:p>
        </p:txBody>
      </p:sp>
      <p:sp>
        <p:nvSpPr>
          <p:cNvPr id="4" name="Footer Placeholder 3">
            <a:extLst>
              <a:ext uri="{FF2B5EF4-FFF2-40B4-BE49-F238E27FC236}">
                <a16:creationId xmlns:a16="http://schemas.microsoft.com/office/drawing/2014/main" id="{0B4B4DEA-BCA9-EC17-D5DB-91ACB8BBDBD5}"/>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7C202249-05B1-D3E2-0C0F-48B04B4A2BCA}"/>
              </a:ext>
            </a:extLst>
          </p:cNvPr>
          <p:cNvSpPr>
            <a:spLocks noGrp="1"/>
          </p:cNvSpPr>
          <p:nvPr>
            <p:ph type="sldNum" sz="quarter" idx="12"/>
          </p:nvPr>
        </p:nvSpPr>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1643901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2C738-D5DA-0F99-6E05-5DD7BDCEC4DF}"/>
              </a:ext>
            </a:extLst>
          </p:cNvPr>
          <p:cNvSpPr>
            <a:spLocks noGrp="1"/>
          </p:cNvSpPr>
          <p:nvPr>
            <p:ph type="dt" sz="half" idx="10"/>
          </p:nvPr>
        </p:nvSpPr>
        <p:spPr/>
        <p:txBody>
          <a:bodyPr/>
          <a:lstStyle/>
          <a:p>
            <a:fld id="{A38326D8-5E50-4C5A-92F6-7F842E5955EE}" type="datetimeFigureOut">
              <a:rPr lang="vi-VN" smtClean="0"/>
              <a:t>04/10/2025</a:t>
            </a:fld>
            <a:endParaRPr lang="vi-VN"/>
          </a:p>
        </p:txBody>
      </p:sp>
      <p:sp>
        <p:nvSpPr>
          <p:cNvPr id="3" name="Footer Placeholder 2">
            <a:extLst>
              <a:ext uri="{FF2B5EF4-FFF2-40B4-BE49-F238E27FC236}">
                <a16:creationId xmlns:a16="http://schemas.microsoft.com/office/drawing/2014/main" id="{667EF984-F713-23C6-F60E-CD5982B9112C}"/>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2AE1D995-858E-B3B6-9AAB-E063174315A4}"/>
              </a:ext>
            </a:extLst>
          </p:cNvPr>
          <p:cNvSpPr>
            <a:spLocks noGrp="1"/>
          </p:cNvSpPr>
          <p:nvPr>
            <p:ph type="sldNum" sz="quarter" idx="12"/>
          </p:nvPr>
        </p:nvSpPr>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3679322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3" y="15484"/>
            <a:ext cx="9138659" cy="5112536"/>
          </a:xfrm>
          <a:prstGeom prst="rect">
            <a:avLst/>
          </a:prstGeom>
          <a:noFill/>
          <a:ln>
            <a:noFill/>
          </a:ln>
        </p:spPr>
      </p:pic>
      <p:sp>
        <p:nvSpPr>
          <p:cNvPr id="23" name="Google Shape;23;p8"/>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10/4/2025</a:t>
            </a:fld>
            <a:endParaRPr lang="en-US"/>
          </a:p>
        </p:txBody>
      </p:sp>
      <p:sp>
        <p:nvSpPr>
          <p:cNvPr id="24" name="Google Shape;24;p8"/>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70823868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ED568-42A2-40C5-14A4-E9C3BB53777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25724CE6-AFE5-90F2-7F0D-BADF31316CD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0BA16D8-84BC-A770-6208-956408779A3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8B90F28-7262-8E2C-5814-FD965AAAFB5D}"/>
              </a:ext>
            </a:extLst>
          </p:cNvPr>
          <p:cNvSpPr>
            <a:spLocks noGrp="1"/>
          </p:cNvSpPr>
          <p:nvPr>
            <p:ph type="dt" sz="half" idx="10"/>
          </p:nvPr>
        </p:nvSpPr>
        <p:spPr/>
        <p:txBody>
          <a:bodyPr/>
          <a:lstStyle/>
          <a:p>
            <a:fld id="{A38326D8-5E50-4C5A-92F6-7F842E5955EE}" type="datetimeFigureOut">
              <a:rPr lang="vi-VN" smtClean="0"/>
              <a:t>04/10/2025</a:t>
            </a:fld>
            <a:endParaRPr lang="vi-VN"/>
          </a:p>
        </p:txBody>
      </p:sp>
      <p:sp>
        <p:nvSpPr>
          <p:cNvPr id="6" name="Footer Placeholder 5">
            <a:extLst>
              <a:ext uri="{FF2B5EF4-FFF2-40B4-BE49-F238E27FC236}">
                <a16:creationId xmlns:a16="http://schemas.microsoft.com/office/drawing/2014/main" id="{EA15CA57-1666-D3B8-EE1C-309F90044F3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0DE6A47-09B8-05FB-0ECD-C41E255DFD9F}"/>
              </a:ext>
            </a:extLst>
          </p:cNvPr>
          <p:cNvSpPr>
            <a:spLocks noGrp="1"/>
          </p:cNvSpPr>
          <p:nvPr>
            <p:ph type="sldNum" sz="quarter" idx="12"/>
          </p:nvPr>
        </p:nvSpPr>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1503852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1E1B1-B75B-87D1-10F0-B6CE01AB1B1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D51147F6-4C25-AB0C-6BB1-4CA1742E7D0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id="{8BB105F4-7EFB-C2B5-4ED6-64B50DA7B87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C8EA6D7-03AC-2BAF-DC76-1B20C7145594}"/>
              </a:ext>
            </a:extLst>
          </p:cNvPr>
          <p:cNvSpPr>
            <a:spLocks noGrp="1"/>
          </p:cNvSpPr>
          <p:nvPr>
            <p:ph type="dt" sz="half" idx="10"/>
          </p:nvPr>
        </p:nvSpPr>
        <p:spPr/>
        <p:txBody>
          <a:bodyPr/>
          <a:lstStyle/>
          <a:p>
            <a:fld id="{A38326D8-5E50-4C5A-92F6-7F842E5955EE}" type="datetimeFigureOut">
              <a:rPr lang="vi-VN" smtClean="0"/>
              <a:t>04/10/2025</a:t>
            </a:fld>
            <a:endParaRPr lang="vi-VN"/>
          </a:p>
        </p:txBody>
      </p:sp>
      <p:sp>
        <p:nvSpPr>
          <p:cNvPr id="6" name="Footer Placeholder 5">
            <a:extLst>
              <a:ext uri="{FF2B5EF4-FFF2-40B4-BE49-F238E27FC236}">
                <a16:creationId xmlns:a16="http://schemas.microsoft.com/office/drawing/2014/main" id="{8DC01858-4B07-B063-046A-3791E70E329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37C2E87-2391-9702-CDBF-BF6A813DEF0D}"/>
              </a:ext>
            </a:extLst>
          </p:cNvPr>
          <p:cNvSpPr>
            <a:spLocks noGrp="1"/>
          </p:cNvSpPr>
          <p:nvPr>
            <p:ph type="sldNum" sz="quarter" idx="12"/>
          </p:nvPr>
        </p:nvSpPr>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140439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D2C6-7067-F4EC-0F52-2A5BD2F2E79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5DA9B19-B590-70AE-AAC1-8130A85410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F229ABA-5A45-1098-2576-B4B406D62058}"/>
              </a:ext>
            </a:extLst>
          </p:cNvPr>
          <p:cNvSpPr>
            <a:spLocks noGrp="1"/>
          </p:cNvSpPr>
          <p:nvPr>
            <p:ph type="dt" sz="half" idx="10"/>
          </p:nvPr>
        </p:nvSpPr>
        <p:spPr/>
        <p:txBody>
          <a:bodyPr/>
          <a:lstStyle/>
          <a:p>
            <a:fld id="{A38326D8-5E50-4C5A-92F6-7F842E5955EE}" type="datetimeFigureOut">
              <a:rPr lang="vi-VN" smtClean="0"/>
              <a:t>04/10/2025</a:t>
            </a:fld>
            <a:endParaRPr lang="vi-VN"/>
          </a:p>
        </p:txBody>
      </p:sp>
      <p:sp>
        <p:nvSpPr>
          <p:cNvPr id="5" name="Footer Placeholder 4">
            <a:extLst>
              <a:ext uri="{FF2B5EF4-FFF2-40B4-BE49-F238E27FC236}">
                <a16:creationId xmlns:a16="http://schemas.microsoft.com/office/drawing/2014/main" id="{065C0951-2D55-7D90-497E-2EA6F37F119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12ED146-7BB2-4EDC-A15B-75324DB21AA8}"/>
              </a:ext>
            </a:extLst>
          </p:cNvPr>
          <p:cNvSpPr>
            <a:spLocks noGrp="1"/>
          </p:cNvSpPr>
          <p:nvPr>
            <p:ph type="sldNum" sz="quarter" idx="12"/>
          </p:nvPr>
        </p:nvSpPr>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3927928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C4D82-5E0B-1864-684B-39C22F9A4952}"/>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E1CA6CD-5FCF-1670-F6A5-0E186872934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FB92951-E074-947C-99F7-1D2033F298D4}"/>
              </a:ext>
            </a:extLst>
          </p:cNvPr>
          <p:cNvSpPr>
            <a:spLocks noGrp="1"/>
          </p:cNvSpPr>
          <p:nvPr>
            <p:ph type="dt" sz="half" idx="10"/>
          </p:nvPr>
        </p:nvSpPr>
        <p:spPr/>
        <p:txBody>
          <a:bodyPr/>
          <a:lstStyle/>
          <a:p>
            <a:fld id="{A38326D8-5E50-4C5A-92F6-7F842E5955EE}" type="datetimeFigureOut">
              <a:rPr lang="vi-VN" smtClean="0"/>
              <a:t>04/10/2025</a:t>
            </a:fld>
            <a:endParaRPr lang="vi-VN"/>
          </a:p>
        </p:txBody>
      </p:sp>
      <p:sp>
        <p:nvSpPr>
          <p:cNvPr id="5" name="Footer Placeholder 4">
            <a:extLst>
              <a:ext uri="{FF2B5EF4-FFF2-40B4-BE49-F238E27FC236}">
                <a16:creationId xmlns:a16="http://schemas.microsoft.com/office/drawing/2014/main" id="{DFCC3F72-712B-A15D-BE9C-A828E80A6B0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86629A2-0AC9-F5E7-F64B-F887A1DC0EF5}"/>
              </a:ext>
            </a:extLst>
          </p:cNvPr>
          <p:cNvSpPr>
            <a:spLocks noGrp="1"/>
          </p:cNvSpPr>
          <p:nvPr>
            <p:ph type="sldNum" sz="quarter" idx="12"/>
          </p:nvPr>
        </p:nvSpPr>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1363442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CB9C3F-0DB7-409A-8369-3C38E6F4F593}" type="datetimeFigureOut">
              <a:rPr lang="en-US" smtClean="0"/>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3E600-634D-42D0-B081-1CF68E72DB4F}" type="slidenum">
              <a:rPr lang="en-US" smtClean="0"/>
              <a:t>‹#›</a:t>
            </a:fld>
            <a:endParaRPr lang="en-US"/>
          </a:p>
        </p:txBody>
      </p:sp>
    </p:spTree>
    <p:extLst>
      <p:ext uri="{BB962C8B-B14F-4D97-AF65-F5344CB8AC3E}">
        <p14:creationId xmlns:p14="http://schemas.microsoft.com/office/powerpoint/2010/main" val="2308078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CB9C3F-0DB7-409A-8369-3C38E6F4F593}" type="datetimeFigureOut">
              <a:rPr lang="en-US" smtClean="0"/>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3E600-634D-42D0-B081-1CF68E72DB4F}" type="slidenum">
              <a:rPr lang="en-US" smtClean="0"/>
              <a:t>‹#›</a:t>
            </a:fld>
            <a:endParaRPr lang="en-US"/>
          </a:p>
        </p:txBody>
      </p:sp>
    </p:spTree>
    <p:extLst>
      <p:ext uri="{BB962C8B-B14F-4D97-AF65-F5344CB8AC3E}">
        <p14:creationId xmlns:p14="http://schemas.microsoft.com/office/powerpoint/2010/main" val="2680990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CB9C3F-0DB7-409A-8369-3C38E6F4F593}" type="datetimeFigureOut">
              <a:rPr lang="en-US" smtClean="0"/>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3E600-634D-42D0-B081-1CF68E72DB4F}" type="slidenum">
              <a:rPr lang="en-US" smtClean="0"/>
              <a:t>‹#›</a:t>
            </a:fld>
            <a:endParaRPr lang="en-US"/>
          </a:p>
        </p:txBody>
      </p:sp>
    </p:spTree>
    <p:extLst>
      <p:ext uri="{BB962C8B-B14F-4D97-AF65-F5344CB8AC3E}">
        <p14:creationId xmlns:p14="http://schemas.microsoft.com/office/powerpoint/2010/main" val="3050095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CB9C3F-0DB7-409A-8369-3C38E6F4F593}" type="datetimeFigureOut">
              <a:rPr lang="en-US" smtClean="0"/>
              <a:t>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3E600-634D-42D0-B081-1CF68E72DB4F}" type="slidenum">
              <a:rPr lang="en-US" smtClean="0"/>
              <a:t>‹#›</a:t>
            </a:fld>
            <a:endParaRPr lang="en-US"/>
          </a:p>
        </p:txBody>
      </p:sp>
    </p:spTree>
    <p:extLst>
      <p:ext uri="{BB962C8B-B14F-4D97-AF65-F5344CB8AC3E}">
        <p14:creationId xmlns:p14="http://schemas.microsoft.com/office/powerpoint/2010/main" val="1354638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CB9C3F-0DB7-409A-8369-3C38E6F4F593}" type="datetimeFigureOut">
              <a:rPr lang="en-US" smtClean="0"/>
              <a:t>10/4/2025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C3E600-634D-42D0-B081-1CF68E72DB4F}" type="slidenum">
              <a:rPr lang="en-US" smtClean="0"/>
              <a:t>‹#›</a:t>
            </a:fld>
            <a:endParaRPr lang="en-US"/>
          </a:p>
        </p:txBody>
      </p:sp>
    </p:spTree>
    <p:extLst>
      <p:ext uri="{BB962C8B-B14F-4D97-AF65-F5344CB8AC3E}">
        <p14:creationId xmlns:p14="http://schemas.microsoft.com/office/powerpoint/2010/main" val="2772608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CB9C3F-0DB7-409A-8369-3C38E6F4F593}" type="datetimeFigureOut">
              <a:rPr lang="en-US" smtClean="0"/>
              <a:t>10/4/2025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C3E600-634D-42D0-B081-1CF68E72DB4F}" type="slidenum">
              <a:rPr lang="en-US" smtClean="0"/>
              <a:t>‹#›</a:t>
            </a:fld>
            <a:endParaRPr lang="en-US"/>
          </a:p>
        </p:txBody>
      </p:sp>
    </p:spTree>
    <p:extLst>
      <p:ext uri="{BB962C8B-B14F-4D97-AF65-F5344CB8AC3E}">
        <p14:creationId xmlns:p14="http://schemas.microsoft.com/office/powerpoint/2010/main" val="310331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7143" y="1504"/>
            <a:ext cx="9124379" cy="5140496"/>
          </a:xfrm>
          <a:prstGeom prst="rect">
            <a:avLst/>
          </a:prstGeom>
          <a:noFill/>
          <a:ln>
            <a:noFill/>
          </a:ln>
        </p:spPr>
      </p:pic>
    </p:spTree>
    <p:extLst>
      <p:ext uri="{BB962C8B-B14F-4D97-AF65-F5344CB8AC3E}">
        <p14:creationId xmlns:p14="http://schemas.microsoft.com/office/powerpoint/2010/main" val="411543541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B9C3F-0DB7-409A-8369-3C38E6F4F593}" type="datetimeFigureOut">
              <a:rPr lang="en-US" smtClean="0"/>
              <a:t>10/4/2025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C3E600-634D-42D0-B081-1CF68E72DB4F}" type="slidenum">
              <a:rPr lang="en-US" smtClean="0"/>
              <a:t>‹#›</a:t>
            </a:fld>
            <a:endParaRPr lang="en-US"/>
          </a:p>
        </p:txBody>
      </p:sp>
    </p:spTree>
    <p:extLst>
      <p:ext uri="{BB962C8B-B14F-4D97-AF65-F5344CB8AC3E}">
        <p14:creationId xmlns:p14="http://schemas.microsoft.com/office/powerpoint/2010/main" val="1933247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2CB9C3F-0DB7-409A-8369-3C38E6F4F593}" type="datetimeFigureOut">
              <a:rPr lang="en-US" smtClean="0"/>
              <a:t>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3E600-634D-42D0-B081-1CF68E72DB4F}" type="slidenum">
              <a:rPr lang="en-US" smtClean="0"/>
              <a:t>‹#›</a:t>
            </a:fld>
            <a:endParaRPr lang="en-US"/>
          </a:p>
        </p:txBody>
      </p:sp>
    </p:spTree>
    <p:extLst>
      <p:ext uri="{BB962C8B-B14F-4D97-AF65-F5344CB8AC3E}">
        <p14:creationId xmlns:p14="http://schemas.microsoft.com/office/powerpoint/2010/main" val="25432149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2CB9C3F-0DB7-409A-8369-3C38E6F4F593}" type="datetimeFigureOut">
              <a:rPr lang="en-US" smtClean="0"/>
              <a:t>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3E600-634D-42D0-B081-1CF68E72DB4F}" type="slidenum">
              <a:rPr lang="en-US" smtClean="0"/>
              <a:t>‹#›</a:t>
            </a:fld>
            <a:endParaRPr lang="en-US"/>
          </a:p>
        </p:txBody>
      </p:sp>
    </p:spTree>
    <p:extLst>
      <p:ext uri="{BB962C8B-B14F-4D97-AF65-F5344CB8AC3E}">
        <p14:creationId xmlns:p14="http://schemas.microsoft.com/office/powerpoint/2010/main" val="4117831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CB9C3F-0DB7-409A-8369-3C38E6F4F593}" type="datetimeFigureOut">
              <a:rPr lang="en-US" smtClean="0"/>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3E600-634D-42D0-B081-1CF68E72DB4F}" type="slidenum">
              <a:rPr lang="en-US" smtClean="0"/>
              <a:t>‹#›</a:t>
            </a:fld>
            <a:endParaRPr lang="en-US"/>
          </a:p>
        </p:txBody>
      </p:sp>
    </p:spTree>
    <p:extLst>
      <p:ext uri="{BB962C8B-B14F-4D97-AF65-F5344CB8AC3E}">
        <p14:creationId xmlns:p14="http://schemas.microsoft.com/office/powerpoint/2010/main" val="5451542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CB9C3F-0DB7-409A-8369-3C38E6F4F593}" type="datetimeFigureOut">
              <a:rPr lang="en-US" smtClean="0"/>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3E600-634D-42D0-B081-1CF68E72DB4F}" type="slidenum">
              <a:rPr lang="en-US" smtClean="0"/>
              <a:t>‹#›</a:t>
            </a:fld>
            <a:endParaRPr lang="en-US"/>
          </a:p>
        </p:txBody>
      </p:sp>
    </p:spTree>
    <p:extLst>
      <p:ext uri="{BB962C8B-B14F-4D97-AF65-F5344CB8AC3E}">
        <p14:creationId xmlns:p14="http://schemas.microsoft.com/office/powerpoint/2010/main" val="32251317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09799E67-365D-9A94-7D51-467A24775790}"/>
              </a:ext>
            </a:extLst>
          </p:cNvPr>
          <p:cNvGrpSpPr/>
          <p:nvPr userDrawn="1"/>
        </p:nvGrpSpPr>
        <p:grpSpPr>
          <a:xfrm>
            <a:off x="0" y="0"/>
            <a:ext cx="9145725" cy="5143500"/>
            <a:chOff x="0" y="0"/>
            <a:chExt cx="12194300" cy="6858000"/>
          </a:xfrm>
        </p:grpSpPr>
        <p:pic>
          <p:nvPicPr>
            <p:cNvPr id="4" name="图片 3">
              <a:extLst>
                <a:ext uri="{FF2B5EF4-FFF2-40B4-BE49-F238E27FC236}">
                  <a16:creationId xmlns:a16="http://schemas.microsoft.com/office/drawing/2014/main" id="{D9A021DF-3AF2-D036-9FB1-8065A45A9B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6081"/>
            <a:stretch/>
          </p:blipFill>
          <p:spPr>
            <a:xfrm>
              <a:off x="6900" y="0"/>
              <a:ext cx="12187400" cy="5515429"/>
            </a:xfrm>
            <a:prstGeom prst="rect">
              <a:avLst/>
            </a:prstGeom>
          </p:spPr>
        </p:pic>
        <p:pic>
          <p:nvPicPr>
            <p:cNvPr id="5" name="图片 4">
              <a:extLst>
                <a:ext uri="{FF2B5EF4-FFF2-40B4-BE49-F238E27FC236}">
                  <a16:creationId xmlns:a16="http://schemas.microsoft.com/office/drawing/2014/main" id="{45F52890-5E34-0949-3E5D-D000D3A882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537" b="46081"/>
            <a:stretch/>
          </p:blipFill>
          <p:spPr>
            <a:xfrm>
              <a:off x="0" y="5080000"/>
              <a:ext cx="12187400" cy="1778000"/>
            </a:xfrm>
            <a:prstGeom prst="rect">
              <a:avLst/>
            </a:prstGeom>
          </p:spPr>
        </p:pic>
      </p:grpSp>
      <p:pic>
        <p:nvPicPr>
          <p:cNvPr id="8" name="图片 7">
            <a:extLst>
              <a:ext uri="{FF2B5EF4-FFF2-40B4-BE49-F238E27FC236}">
                <a16:creationId xmlns:a16="http://schemas.microsoft.com/office/drawing/2014/main" id="{9C9A91A3-25F8-4650-1596-1DD1677D67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00" y="2680005"/>
            <a:ext cx="9144000" cy="2463496"/>
          </a:xfrm>
          <a:prstGeom prst="rect">
            <a:avLst/>
          </a:prstGeom>
        </p:spPr>
      </p:pic>
    </p:spTree>
    <p:extLst>
      <p:ext uri="{BB962C8B-B14F-4D97-AF65-F5344CB8AC3E}">
        <p14:creationId xmlns:p14="http://schemas.microsoft.com/office/powerpoint/2010/main" val="933427442"/>
      </p:ext>
    </p:extLst>
  </p:cSld>
  <p:clrMapOvr>
    <a:masterClrMapping/>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7143" y="1505"/>
            <a:ext cx="9124379" cy="5140495"/>
          </a:xfrm>
          <a:prstGeom prst="rect">
            <a:avLst/>
          </a:prstGeom>
          <a:noFill/>
          <a:ln>
            <a:noFill/>
          </a:ln>
        </p:spPr>
      </p:pic>
      <p:sp>
        <p:nvSpPr>
          <p:cNvPr id="37" name="Google Shape;37;p10"/>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10/4/2025</a:t>
            </a:fld>
            <a:endParaRPr lang="en-US"/>
          </a:p>
        </p:txBody>
      </p:sp>
      <p:sp>
        <p:nvSpPr>
          <p:cNvPr id="38" name="Google Shape;38;p10"/>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222801306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preserve="1" userDrawn="1">
  <p:cSld name="1_Comparison">
    <p:spTree>
      <p:nvGrpSpPr>
        <p:cNvPr id="1" name="Shape 40"/>
        <p:cNvGrpSpPr/>
        <p:nvPr/>
      </p:nvGrpSpPr>
      <p:grpSpPr>
        <a:xfrm>
          <a:off x="0" y="0"/>
          <a:ext cx="0" cy="0"/>
          <a:chOff x="0" y="0"/>
          <a:chExt cx="0" cy="0"/>
        </a:xfrm>
      </p:grpSpPr>
      <p:pic>
        <p:nvPicPr>
          <p:cNvPr id="49" name="Google Shape;49;p11"/>
          <p:cNvPicPr preferRelativeResize="0"/>
          <p:nvPr userDrawn="1"/>
        </p:nvPicPr>
        <p:blipFill rotWithShape="1">
          <a:blip r:embed="rId2">
            <a:alphaModFix/>
          </a:blip>
          <a:srcRect/>
          <a:stretch/>
        </p:blipFill>
        <p:spPr>
          <a:xfrm>
            <a:off x="-123825" y="-51619"/>
            <a:ext cx="9385098" cy="5250404"/>
          </a:xfrm>
          <a:prstGeom prst="rect">
            <a:avLst/>
          </a:prstGeom>
          <a:noFill/>
          <a:ln>
            <a:noFill/>
          </a:ln>
        </p:spPr>
      </p:pic>
      <p:sp>
        <p:nvSpPr>
          <p:cNvPr id="46" name="Google Shape;46;p11"/>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10/4/2025</a:t>
            </a:fld>
            <a:endParaRPr lang="en-US"/>
          </a:p>
        </p:txBody>
      </p:sp>
      <p:sp>
        <p:nvSpPr>
          <p:cNvPr id="47" name="Google Shape;47;p11"/>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1" name="Oval 10">
            <a:extLst>
              <a:ext uri="{FF2B5EF4-FFF2-40B4-BE49-F238E27FC236}">
                <a16:creationId xmlns:a16="http://schemas.microsoft.com/office/drawing/2014/main" id="{20C92834-F07F-4579-8623-1CF3469E4D08}"/>
              </a:ext>
            </a:extLst>
          </p:cNvPr>
          <p:cNvSpPr/>
          <p:nvPr userDrawn="1"/>
        </p:nvSpPr>
        <p:spPr>
          <a:xfrm>
            <a:off x="8188408" y="139708"/>
            <a:ext cx="963488" cy="963488"/>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Tree>
    <p:extLst>
      <p:ext uri="{BB962C8B-B14F-4D97-AF65-F5344CB8AC3E}">
        <p14:creationId xmlns:p14="http://schemas.microsoft.com/office/powerpoint/2010/main" val="114710227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086" y="-68173"/>
            <a:ext cx="9460268" cy="53214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143000" y="2701528"/>
            <a:ext cx="6858000" cy="1241822"/>
          </a:xfrm>
        </p:spPr>
        <p:txBody>
          <a:bodyPr/>
          <a:lstStyle>
            <a:lvl1pPr marL="0" indent="0" algn="ctr">
              <a:buNone/>
              <a:defRPr sz="1800"/>
            </a:lvl1pPr>
            <a:lvl2pPr marL="342767" indent="0" algn="ctr">
              <a:buNone/>
              <a:defRPr sz="1500"/>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id="{E36E4766-883B-4D27-9EF0-95A9BD22266C}"/>
              </a:ext>
            </a:extLst>
          </p:cNvPr>
          <p:cNvSpPr/>
          <p:nvPr userDrawn="1"/>
        </p:nvSpPr>
        <p:spPr>
          <a:xfrm>
            <a:off x="1972036" y="1447961"/>
            <a:ext cx="639017" cy="639017"/>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US" sz="1400">
              <a:solidFill>
                <a:prstClr val="white"/>
              </a:solidFill>
            </a:endParaRPr>
          </a:p>
        </p:txBody>
      </p:sp>
    </p:spTree>
    <p:extLst>
      <p:ext uri="{BB962C8B-B14F-4D97-AF65-F5344CB8AC3E}">
        <p14:creationId xmlns:p14="http://schemas.microsoft.com/office/powerpoint/2010/main" val="129902777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16" y="1"/>
            <a:ext cx="9138659" cy="51435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50270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16" y="1"/>
            <a:ext cx="9143999" cy="5147852"/>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623888" y="1282319"/>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767" indent="0">
              <a:buNone/>
              <a:defRPr sz="1500">
                <a:solidFill>
                  <a:schemeClr val="tx1">
                    <a:tint val="75000"/>
                  </a:schemeClr>
                </a:solidFill>
              </a:defRPr>
            </a:lvl2pPr>
            <a:lvl3pPr marL="685545" indent="0">
              <a:buNone/>
              <a:defRPr sz="1400">
                <a:solidFill>
                  <a:schemeClr val="tx1">
                    <a:tint val="75000"/>
                  </a:schemeClr>
                </a:solidFill>
              </a:defRPr>
            </a:lvl3pPr>
            <a:lvl4pPr marL="1028318" indent="0">
              <a:buNone/>
              <a:defRPr sz="1200">
                <a:solidFill>
                  <a:schemeClr val="tx1">
                    <a:tint val="75000"/>
                  </a:schemeClr>
                </a:solidFill>
              </a:defRPr>
            </a:lvl4pPr>
            <a:lvl5pPr marL="1371090" indent="0">
              <a:buNone/>
              <a:defRPr sz="1200">
                <a:solidFill>
                  <a:schemeClr val="tx1">
                    <a:tint val="75000"/>
                  </a:schemeClr>
                </a:solidFill>
              </a:defRPr>
            </a:lvl5pPr>
            <a:lvl6pPr marL="1713869" indent="0">
              <a:buNone/>
              <a:defRPr sz="1200">
                <a:solidFill>
                  <a:schemeClr val="tx1">
                    <a:tint val="75000"/>
                  </a:schemeClr>
                </a:solidFill>
              </a:defRPr>
            </a:lvl6pPr>
            <a:lvl7pPr marL="2056634" indent="0">
              <a:buNone/>
              <a:defRPr sz="1200">
                <a:solidFill>
                  <a:schemeClr val="tx1">
                    <a:tint val="75000"/>
                  </a:schemeClr>
                </a:solidFill>
              </a:defRPr>
            </a:lvl7pPr>
            <a:lvl8pPr marL="2399400" indent="0">
              <a:buNone/>
              <a:defRPr sz="1200">
                <a:solidFill>
                  <a:schemeClr val="tx1">
                    <a:tint val="75000"/>
                  </a:schemeClr>
                </a:solidFill>
              </a:defRPr>
            </a:lvl8pPr>
            <a:lvl9pPr marL="2742167"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34540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10/4/2025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46681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628650" y="273844"/>
            <a:ext cx="7886700" cy="994172"/>
          </a:xfrm>
          <a:prstGeom prst="rect">
            <a:avLst/>
          </a:prstGeom>
        </p:spPr>
        <p:txBody>
          <a:bodyPr vert="horz" lIns="68558" tIns="34289" rIns="68558"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628650" y="1369219"/>
            <a:ext cx="7886700" cy="3263504"/>
          </a:xfrm>
          <a:prstGeom prst="rect">
            <a:avLst/>
          </a:prstGeom>
        </p:spPr>
        <p:txBody>
          <a:bodyPr vert="horz" lIns="68558" tIns="34289" rIns="68558" bIns="3428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628650" y="4767264"/>
            <a:ext cx="2057400" cy="273844"/>
          </a:xfrm>
          <a:prstGeom prst="rect">
            <a:avLst/>
          </a:prstGeom>
        </p:spPr>
        <p:txBody>
          <a:bodyPr vert="horz" lIns="68558" tIns="34289" rIns="68558" bIns="34289" rtlCol="0" anchor="ctr"/>
          <a:lstStyle>
            <a:lvl1pPr algn="l">
              <a:defRPr sz="900">
                <a:solidFill>
                  <a:schemeClr val="tx1">
                    <a:tint val="75000"/>
                  </a:schemeClr>
                </a:solidFill>
              </a:defRPr>
            </a:lvl1pPr>
          </a:lstStyle>
          <a:p>
            <a:pPr defTabSz="685545"/>
            <a:fld id="{FE1C8935-5503-46B3-AA64-FDD06962785D}" type="datetimeFigureOut">
              <a:rPr lang="en-US" smtClean="0">
                <a:solidFill>
                  <a:prstClr val="black">
                    <a:tint val="75000"/>
                  </a:prstClr>
                </a:solidFill>
              </a:rPr>
              <a:pPr defTabSz="685545"/>
              <a:t>10/4/2025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3028950" y="4767264"/>
            <a:ext cx="3086100" cy="273844"/>
          </a:xfrm>
          <a:prstGeom prst="rect">
            <a:avLst/>
          </a:prstGeom>
        </p:spPr>
        <p:txBody>
          <a:bodyPr vert="horz" lIns="68558" tIns="34289" rIns="68558" bIns="34289" rtlCol="0" anchor="ctr"/>
          <a:lstStyle>
            <a:lvl1pPr algn="ctr">
              <a:defRPr sz="900">
                <a:solidFill>
                  <a:schemeClr val="tx1">
                    <a:tint val="75000"/>
                  </a:schemeClr>
                </a:solidFill>
              </a:defRPr>
            </a:lvl1pPr>
          </a:lstStyle>
          <a:p>
            <a:pPr defTabSz="685545"/>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6457950" y="4767264"/>
            <a:ext cx="2057400" cy="273844"/>
          </a:xfrm>
          <a:prstGeom prst="rect">
            <a:avLst/>
          </a:prstGeom>
        </p:spPr>
        <p:txBody>
          <a:bodyPr vert="horz" lIns="68558" tIns="34289" rIns="68558" bIns="34289" rtlCol="0" anchor="ctr"/>
          <a:lstStyle>
            <a:lvl1pPr algn="r">
              <a:defRPr sz="900">
                <a:solidFill>
                  <a:schemeClr val="tx1">
                    <a:tint val="75000"/>
                  </a:schemeClr>
                </a:solidFill>
              </a:defRPr>
            </a:lvl1pPr>
          </a:lstStyle>
          <a:p>
            <a:pPr defTabSz="685545"/>
            <a:fld id="{9306B73E-E889-4101-943F-C932486AC50A}" type="slidenum">
              <a:rPr lang="en-US" smtClean="0">
                <a:solidFill>
                  <a:prstClr val="black">
                    <a:tint val="75000"/>
                  </a:prstClr>
                </a:solidFill>
              </a:rPr>
              <a:pPr defTabSz="685545"/>
              <a:t>‹#›</a:t>
            </a:fld>
            <a:endParaRPr lang="en-US">
              <a:solidFill>
                <a:prstClr val="black">
                  <a:tint val="75000"/>
                </a:prstClr>
              </a:solidFill>
            </a:endParaRPr>
          </a:p>
        </p:txBody>
      </p:sp>
    </p:spTree>
    <p:extLst>
      <p:ext uri="{BB962C8B-B14F-4D97-AF65-F5344CB8AC3E}">
        <p14:creationId xmlns:p14="http://schemas.microsoft.com/office/powerpoint/2010/main" val="375685191"/>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08" r:id="rId6"/>
    <p:sldLayoutId id="2147483709" r:id="rId7"/>
    <p:sldLayoutId id="2147483712" r:id="rId8"/>
    <p:sldLayoutId id="2147483713" r:id="rId9"/>
    <p:sldLayoutId id="2147483714" r:id="rId10"/>
    <p:sldLayoutId id="2147483715" r:id="rId11"/>
    <p:sldLayoutId id="2147483716" r:id="rId12"/>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xStyles>
    <p:titleStyle>
      <a:lvl1pPr algn="l" defTabSz="68554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90" indent="-171390" algn="l" defTabSz="68554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69" indent="-171390" algn="l" defTabSz="68554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934" indent="-171390" algn="l" defTabSz="68554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700"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67"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245"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018"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90"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569"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45" rtl="0" eaLnBrk="1" latinLnBrk="0" hangingPunct="1">
        <a:defRPr sz="1400" kern="1200">
          <a:solidFill>
            <a:schemeClr val="tx1"/>
          </a:solidFill>
          <a:latin typeface="+mn-lt"/>
          <a:ea typeface="+mn-ea"/>
          <a:cs typeface="+mn-cs"/>
        </a:defRPr>
      </a:lvl1pPr>
      <a:lvl2pPr marL="342767" algn="l" defTabSz="685545" rtl="0" eaLnBrk="1" latinLnBrk="0" hangingPunct="1">
        <a:defRPr sz="1400" kern="1200">
          <a:solidFill>
            <a:schemeClr val="tx1"/>
          </a:solidFill>
          <a:latin typeface="+mn-lt"/>
          <a:ea typeface="+mn-ea"/>
          <a:cs typeface="+mn-cs"/>
        </a:defRPr>
      </a:lvl2pPr>
      <a:lvl3pPr marL="685545" algn="l" defTabSz="685545" rtl="0" eaLnBrk="1" latinLnBrk="0" hangingPunct="1">
        <a:defRPr sz="1400" kern="1200">
          <a:solidFill>
            <a:schemeClr val="tx1"/>
          </a:solidFill>
          <a:latin typeface="+mn-lt"/>
          <a:ea typeface="+mn-ea"/>
          <a:cs typeface="+mn-cs"/>
        </a:defRPr>
      </a:lvl3pPr>
      <a:lvl4pPr marL="1028318" algn="l" defTabSz="685545" rtl="0" eaLnBrk="1" latinLnBrk="0" hangingPunct="1">
        <a:defRPr sz="1400" kern="1200">
          <a:solidFill>
            <a:schemeClr val="tx1"/>
          </a:solidFill>
          <a:latin typeface="+mn-lt"/>
          <a:ea typeface="+mn-ea"/>
          <a:cs typeface="+mn-cs"/>
        </a:defRPr>
      </a:lvl4pPr>
      <a:lvl5pPr marL="1371090" algn="l" defTabSz="685545" rtl="0" eaLnBrk="1" latinLnBrk="0" hangingPunct="1">
        <a:defRPr sz="1400" kern="1200">
          <a:solidFill>
            <a:schemeClr val="tx1"/>
          </a:solidFill>
          <a:latin typeface="+mn-lt"/>
          <a:ea typeface="+mn-ea"/>
          <a:cs typeface="+mn-cs"/>
        </a:defRPr>
      </a:lvl5pPr>
      <a:lvl6pPr marL="1713869" algn="l" defTabSz="685545" rtl="0" eaLnBrk="1" latinLnBrk="0" hangingPunct="1">
        <a:defRPr sz="1400" kern="1200">
          <a:solidFill>
            <a:schemeClr val="tx1"/>
          </a:solidFill>
          <a:latin typeface="+mn-lt"/>
          <a:ea typeface="+mn-ea"/>
          <a:cs typeface="+mn-cs"/>
        </a:defRPr>
      </a:lvl6pPr>
      <a:lvl7pPr marL="2056634" algn="l" defTabSz="685545" rtl="0" eaLnBrk="1" latinLnBrk="0" hangingPunct="1">
        <a:defRPr sz="1400" kern="1200">
          <a:solidFill>
            <a:schemeClr val="tx1"/>
          </a:solidFill>
          <a:latin typeface="+mn-lt"/>
          <a:ea typeface="+mn-ea"/>
          <a:cs typeface="+mn-cs"/>
        </a:defRPr>
      </a:lvl7pPr>
      <a:lvl8pPr marL="2399400" algn="l" defTabSz="685545" rtl="0" eaLnBrk="1" latinLnBrk="0" hangingPunct="1">
        <a:defRPr sz="1400" kern="1200">
          <a:solidFill>
            <a:schemeClr val="tx1"/>
          </a:solidFill>
          <a:latin typeface="+mn-lt"/>
          <a:ea typeface="+mn-ea"/>
          <a:cs typeface="+mn-cs"/>
        </a:defRPr>
      </a:lvl8pPr>
      <a:lvl9pPr marL="2742167" algn="l" defTabSz="685545"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C1611-07F8-615E-D6C9-620A72A914E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5989C7D-954E-7D1D-5472-3B431D658AE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FA5EE64-A3F9-506B-FE27-581024D1DD0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38326D8-5E50-4C5A-92F6-7F842E5955EE}" type="datetimeFigureOut">
              <a:rPr lang="vi-VN" smtClean="0"/>
              <a:t>04/10/2025</a:t>
            </a:fld>
            <a:endParaRPr lang="vi-VN"/>
          </a:p>
        </p:txBody>
      </p:sp>
      <p:sp>
        <p:nvSpPr>
          <p:cNvPr id="5" name="Footer Placeholder 4">
            <a:extLst>
              <a:ext uri="{FF2B5EF4-FFF2-40B4-BE49-F238E27FC236}">
                <a16:creationId xmlns:a16="http://schemas.microsoft.com/office/drawing/2014/main" id="{3583C8F7-B51A-33EC-98BE-4667DABBE63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CB3CB3D0-496D-C302-8FD3-A512D8BB6E4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E43FFFF-E037-47A6-B4F2-FA4E18869DAF}" type="slidenum">
              <a:rPr lang="vi-VN" smtClean="0"/>
              <a:t>‹#›</a:t>
            </a:fld>
            <a:endParaRPr lang="vi-VN"/>
          </a:p>
        </p:txBody>
      </p:sp>
      <p:pic>
        <p:nvPicPr>
          <p:cNvPr id="8" name="Picture 7" descr="A picture containing shape&#10;&#10;Description automatically generated">
            <a:extLst>
              <a:ext uri="{FF2B5EF4-FFF2-40B4-BE49-F238E27FC236}">
                <a16:creationId xmlns:a16="http://schemas.microsoft.com/office/drawing/2014/main" id="{8828877B-4424-4A6B-9200-85BA54864C0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71576" y="300037"/>
            <a:ext cx="892969" cy="892969"/>
          </a:xfrm>
          <a:prstGeom prst="rect">
            <a:avLst/>
          </a:prstGeom>
        </p:spPr>
      </p:pic>
    </p:spTree>
    <p:extLst>
      <p:ext uri="{BB962C8B-B14F-4D97-AF65-F5344CB8AC3E}">
        <p14:creationId xmlns:p14="http://schemas.microsoft.com/office/powerpoint/2010/main" val="3452626568"/>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2CB9C3F-0DB7-409A-8369-3C38E6F4F593}" type="datetimeFigureOut">
              <a:rPr lang="en-US" smtClean="0"/>
              <a:t>10/4/2025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7C3E600-634D-42D0-B081-1CF68E72DB4F}" type="slidenum">
              <a:rPr lang="en-US" smtClean="0"/>
              <a:t>‹#›</a:t>
            </a:fld>
            <a:endParaRPr lang="en-US"/>
          </a:p>
        </p:txBody>
      </p:sp>
    </p:spTree>
    <p:extLst>
      <p:ext uri="{BB962C8B-B14F-4D97-AF65-F5344CB8AC3E}">
        <p14:creationId xmlns:p14="http://schemas.microsoft.com/office/powerpoint/2010/main" val="1191936952"/>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5.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8D1355-CEF6-3700-7FFE-D2BEBE0700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25" name="Picture 24">
            <a:extLst>
              <a:ext uri="{FF2B5EF4-FFF2-40B4-BE49-F238E27FC236}">
                <a16:creationId xmlns:a16="http://schemas.microsoft.com/office/drawing/2014/main" id="{FA8A96AF-1A45-2786-35B2-E3143E790A4C}"/>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0" y="4446372"/>
            <a:ext cx="9144000" cy="1518012"/>
          </a:xfrm>
          <a:prstGeom prst="rect">
            <a:avLst/>
          </a:prstGeom>
        </p:spPr>
      </p:pic>
      <p:pic>
        <p:nvPicPr>
          <p:cNvPr id="2" name="Picture 1">
            <a:extLst>
              <a:ext uri="{FF2B5EF4-FFF2-40B4-BE49-F238E27FC236}">
                <a16:creationId xmlns:a16="http://schemas.microsoft.com/office/drawing/2014/main" id="{5D726AA4-B638-8B4B-D2F6-51670B5EE9AC}"/>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85257" y="712155"/>
            <a:ext cx="1575871" cy="3854032"/>
          </a:xfrm>
          <a:prstGeom prst="rect">
            <a:avLst/>
          </a:prstGeom>
        </p:spPr>
      </p:pic>
      <p:pic>
        <p:nvPicPr>
          <p:cNvPr id="3" name="Picture 2">
            <a:extLst>
              <a:ext uri="{FF2B5EF4-FFF2-40B4-BE49-F238E27FC236}">
                <a16:creationId xmlns:a16="http://schemas.microsoft.com/office/drawing/2014/main" id="{AF580EAA-DBD3-7F6C-4A2F-2152FEE3C837}"/>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flipH="1">
            <a:off x="7448468" y="437166"/>
            <a:ext cx="1575871" cy="3854032"/>
          </a:xfrm>
          <a:prstGeom prst="rect">
            <a:avLst/>
          </a:prstGeom>
        </p:spPr>
      </p:pic>
    </p:spTree>
    <p:extLst>
      <p:ext uri="{BB962C8B-B14F-4D97-AF65-F5344CB8AC3E}">
        <p14:creationId xmlns:p14="http://schemas.microsoft.com/office/powerpoint/2010/main" val="86179185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62D44EE-C852-4460-B8B5-C4F2BC2051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0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16" name="Freeform: Shape 15">
            <a:extLst>
              <a:ext uri="{FF2B5EF4-FFF2-40B4-BE49-F238E27FC236}">
                <a16:creationId xmlns:a16="http://schemas.microsoft.com/office/drawing/2014/main" id="{658970D8-8D1D-4B5C-894B-E871CC8654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443257"/>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390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18" name="Freeform: Shape 17">
            <a:extLst>
              <a:ext uri="{FF2B5EF4-FFF2-40B4-BE49-F238E27FC236}">
                <a16:creationId xmlns:a16="http://schemas.microsoft.com/office/drawing/2014/main" id="{F227E5B6-9132-43CA-B503-37A18562AD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61789" y="0"/>
            <a:ext cx="1303050" cy="71965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a:ea typeface="+mn-ea"/>
              <a:cs typeface="+mn-cs"/>
            </a:endParaRPr>
          </a:p>
        </p:txBody>
      </p:sp>
      <p:sp>
        <p:nvSpPr>
          <p:cNvPr id="20" name="Freeform: Shape 19">
            <a:extLst>
              <a:ext uri="{FF2B5EF4-FFF2-40B4-BE49-F238E27FC236}">
                <a16:creationId xmlns:a16="http://schemas.microsoft.com/office/drawing/2014/main" id="{03C2051E-A88D-48E5-BACF-AAED178927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187183"/>
            <a:ext cx="119805" cy="414747"/>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390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22" name="Freeform: Shape 21">
            <a:extLst>
              <a:ext uri="{FF2B5EF4-FFF2-40B4-BE49-F238E27FC236}">
                <a16:creationId xmlns:a16="http://schemas.microsoft.com/office/drawing/2014/main" id="{7821A508-2985-4905-874A-527429BAAB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376736"/>
            <a:ext cx="1161135" cy="766764"/>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a:ea typeface="+mn-ea"/>
              <a:cs typeface="+mn-cs"/>
            </a:endParaRPr>
          </a:p>
        </p:txBody>
      </p:sp>
      <p:sp>
        <p:nvSpPr>
          <p:cNvPr id="24" name="Freeform: Shape 23">
            <a:extLst>
              <a:ext uri="{FF2B5EF4-FFF2-40B4-BE49-F238E27FC236}">
                <a16:creationId xmlns:a16="http://schemas.microsoft.com/office/drawing/2014/main" id="{D2929CB1-0E3C-4B2D-ADC5-0154FB33B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73320" y="4288429"/>
            <a:ext cx="1328707" cy="855071"/>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a:ea typeface="+mn-ea"/>
              <a:cs typeface="+mn-cs"/>
            </a:endParaRPr>
          </a:p>
        </p:txBody>
      </p:sp>
      <p:sp>
        <p:nvSpPr>
          <p:cNvPr id="26" name="Freeform: Shape 25">
            <a:extLst>
              <a:ext uri="{FF2B5EF4-FFF2-40B4-BE49-F238E27FC236}">
                <a16:creationId xmlns:a16="http://schemas.microsoft.com/office/drawing/2014/main" id="{5F2F0C84-BE8C-4DC2-A6D3-30349A801D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390384" y="4694067"/>
            <a:ext cx="1174455" cy="449433"/>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390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a:ea typeface="+mn-ea"/>
              <a:cs typeface="+mn-cs"/>
            </a:endParaRPr>
          </a:p>
        </p:txBody>
      </p:sp>
      <p:sp>
        <p:nvSpPr>
          <p:cNvPr id="7" name="TextBox 6">
            <a:extLst>
              <a:ext uri="{FF2B5EF4-FFF2-40B4-BE49-F238E27FC236}">
                <a16:creationId xmlns:a16="http://schemas.microsoft.com/office/drawing/2014/main" id="{D032C7D5-BC0C-E3E8-91A6-E8037753F64C}"/>
              </a:ext>
            </a:extLst>
          </p:cNvPr>
          <p:cNvSpPr txBox="1"/>
          <p:nvPr/>
        </p:nvSpPr>
        <p:spPr>
          <a:xfrm>
            <a:off x="1907704" y="1356022"/>
            <a:ext cx="6881639" cy="1540186"/>
          </a:xfrm>
          <a:prstGeom prst="rect">
            <a:avLst/>
          </a:prstGeom>
          <a:ln>
            <a:solidFill>
              <a:schemeClr val="tx1"/>
            </a:solidFill>
            <a:prstDash val="lgDash"/>
          </a:ln>
        </p:spPr>
        <p:txBody>
          <a:bodyPr vert="horz" lIns="91440" tIns="45720" rIns="91440" bIns="45720" rtlCol="0" anchor="b">
            <a:noAutofit/>
          </a:bodyPr>
          <a:lstStyle/>
          <a:p>
            <a:pPr marL="0" marR="0" lvl="0" indent="0" algn="just" defTabSz="914400" rtl="0" eaLnBrk="1" fontAlgn="auto" latinLnBrk="0" hangingPunct="1">
              <a:lnSpc>
                <a:spcPct val="120000"/>
              </a:lnSpc>
              <a:spcBef>
                <a:spcPct val="0"/>
              </a:spcBef>
              <a:spcAft>
                <a:spcPts val="0"/>
              </a:spcAft>
              <a:buClrTx/>
              <a:buSzTx/>
              <a:buFontTx/>
              <a:buNone/>
              <a:tabLst/>
              <a:defRPr/>
            </a:pPr>
            <a:r>
              <a:rPr kumimoji="0" lang="vi-VN" sz="28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Từ ngữ chỉ bộ phận của gấu trúc, của chó tiết kiệm, gồm: </a:t>
            </a:r>
            <a:r>
              <a:rPr kumimoji="0" lang="vi-VN"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đầu, tai, mắt, miệng, mũi, cổ, lưng, bụng, chân, đuôi, khe bỏ tiền,...</a:t>
            </a:r>
            <a:endPar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descr="A picture containing indoor, white&#10;&#10;Description automatically generated">
            <a:extLst>
              <a:ext uri="{FF2B5EF4-FFF2-40B4-BE49-F238E27FC236}">
                <a16:creationId xmlns:a16="http://schemas.microsoft.com/office/drawing/2014/main" id="{9ED45F15-FF8C-7AB7-687B-97F219222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274" y="370574"/>
            <a:ext cx="2398695" cy="2128165"/>
          </a:xfrm>
          <a:prstGeom prst="rect">
            <a:avLst/>
          </a:prstGeom>
        </p:spPr>
      </p:pic>
      <p:pic>
        <p:nvPicPr>
          <p:cNvPr id="8" name="Picture 7" descr="A picture containing dark, orange&#10;&#10;Description automatically generated">
            <a:extLst>
              <a:ext uri="{FF2B5EF4-FFF2-40B4-BE49-F238E27FC236}">
                <a16:creationId xmlns:a16="http://schemas.microsoft.com/office/drawing/2014/main" id="{DA5AD949-2CEB-6AEC-351A-9C5A42CCB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5438" y="2715766"/>
            <a:ext cx="3585626" cy="2791342"/>
          </a:xfrm>
          <a:prstGeom prst="rect">
            <a:avLst/>
          </a:prstGeom>
        </p:spPr>
      </p:pic>
    </p:spTree>
    <p:extLst>
      <p:ext uri="{BB962C8B-B14F-4D97-AF65-F5344CB8AC3E}">
        <p14:creationId xmlns:p14="http://schemas.microsoft.com/office/powerpoint/2010/main" val="306334852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50" fill="hold"/>
                                        <p:tgtEl>
                                          <p:spTgt spid="7"/>
                                        </p:tgtEl>
                                        <p:attrNameLst>
                                          <p:attrName>ppt_x</p:attrName>
                                        </p:attrNameLst>
                                      </p:cBhvr>
                                      <p:tavLst>
                                        <p:tav tm="0">
                                          <p:val>
                                            <p:strVal val="#ppt_x"/>
                                          </p:val>
                                        </p:tav>
                                        <p:tav tm="100000">
                                          <p:val>
                                            <p:strVal val="#ppt_x"/>
                                          </p:val>
                                        </p:tav>
                                      </p:tavLst>
                                    </p:anim>
                                    <p:anim calcmode="lin" valueType="num">
                                      <p:cBhvr additive="base">
                                        <p:cTn id="8" dur="4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2F3A7A-AB9F-4CF2-83A9-99CDEADD7049}"/>
              </a:ext>
            </a:extLst>
          </p:cNvPr>
          <p:cNvPicPr>
            <a:picLocks noChangeAspect="1"/>
          </p:cNvPicPr>
          <p:nvPr/>
        </p:nvPicPr>
        <p:blipFill>
          <a:blip r:embed="rId2"/>
          <a:stretch>
            <a:fillRect/>
          </a:stretch>
        </p:blipFill>
        <p:spPr>
          <a:xfrm>
            <a:off x="0" y="-1601"/>
            <a:ext cx="9144000" cy="5143501"/>
          </a:xfrm>
          <a:prstGeom prst="rect">
            <a:avLst/>
          </a:prstGeom>
        </p:spPr>
      </p:pic>
      <p:pic>
        <p:nvPicPr>
          <p:cNvPr id="11" name="Picture 10">
            <a:extLst>
              <a:ext uri="{FF2B5EF4-FFF2-40B4-BE49-F238E27FC236}">
                <a16:creationId xmlns:a16="http://schemas.microsoft.com/office/drawing/2014/main" id="{ED37E4A1-FB5F-4D30-8C20-9FB71A9DF6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567"/>
          <a:stretch/>
        </p:blipFill>
        <p:spPr>
          <a:xfrm>
            <a:off x="289896" y="1779662"/>
            <a:ext cx="1200152" cy="1121339"/>
          </a:xfrm>
          <a:prstGeom prst="rect">
            <a:avLst/>
          </a:prstGeom>
        </p:spPr>
      </p:pic>
      <p:sp>
        <p:nvSpPr>
          <p:cNvPr id="4" name="TextBox 3"/>
          <p:cNvSpPr txBox="1"/>
          <p:nvPr/>
        </p:nvSpPr>
        <p:spPr>
          <a:xfrm>
            <a:off x="1475656" y="1491630"/>
            <a:ext cx="7236296" cy="2308324"/>
          </a:xfrm>
          <a:prstGeom prst="rect">
            <a:avLst/>
          </a:prstGeom>
          <a:noFill/>
        </p:spPr>
        <p:txBody>
          <a:bodyPr wrap="square" rtlCol="0">
            <a:spAutoFit/>
          </a:bodyPr>
          <a:lstStyle/>
          <a:p>
            <a:r>
              <a:rPr lang="en-US" sz="3600" dirty="0" smtClean="0">
                <a:latin typeface="Cambria Math" panose="02040503050406030204" pitchFamily="18" charset="0"/>
                <a:ea typeface="Cambria Math" panose="02040503050406030204" pitchFamily="18" charset="0"/>
              </a:rPr>
              <a:t>	</a:t>
            </a:r>
            <a:r>
              <a:rPr lang="en-US" sz="3600" dirty="0" err="1" smtClean="0">
                <a:latin typeface="Cambria Math" panose="02040503050406030204" pitchFamily="18" charset="0"/>
                <a:ea typeface="Cambria Math" panose="02040503050406030204" pitchFamily="18" charset="0"/>
              </a:rPr>
              <a:t>Trong</a:t>
            </a:r>
            <a:r>
              <a:rPr lang="en-US" sz="3600" dirty="0" smtClean="0">
                <a:latin typeface="Cambria Math" panose="02040503050406030204" pitchFamily="18" charset="0"/>
                <a:ea typeface="Cambria Math" panose="02040503050406030204" pitchFamily="18" charset="0"/>
              </a:rPr>
              <a:t> </a:t>
            </a:r>
            <a:r>
              <a:rPr lang="en-US" sz="3600" dirty="0" err="1" smtClean="0">
                <a:latin typeface="Cambria Math" panose="02040503050406030204" pitchFamily="18" charset="0"/>
                <a:ea typeface="Cambria Math" panose="02040503050406030204" pitchFamily="18" charset="0"/>
              </a:rPr>
              <a:t>lớp</a:t>
            </a:r>
            <a:r>
              <a:rPr lang="en-US" sz="3600" dirty="0" smtClean="0">
                <a:latin typeface="Cambria Math" panose="02040503050406030204" pitchFamily="18" charset="0"/>
                <a:ea typeface="Cambria Math" panose="02040503050406030204" pitchFamily="18" charset="0"/>
              </a:rPr>
              <a:t> </a:t>
            </a:r>
            <a:r>
              <a:rPr lang="en-US" sz="3600" dirty="0" err="1" smtClean="0">
                <a:latin typeface="Cambria Math" panose="02040503050406030204" pitchFamily="18" charset="0"/>
                <a:ea typeface="Cambria Math" panose="02040503050406030204" pitchFamily="18" charset="0"/>
              </a:rPr>
              <a:t>mình</a:t>
            </a:r>
            <a:r>
              <a:rPr lang="en-US" sz="3600" dirty="0" smtClean="0">
                <a:latin typeface="Cambria Math" panose="02040503050406030204" pitchFamily="18" charset="0"/>
                <a:ea typeface="Cambria Math" panose="02040503050406030204" pitchFamily="18" charset="0"/>
              </a:rPr>
              <a:t> </a:t>
            </a:r>
            <a:r>
              <a:rPr lang="en-US" sz="3600" dirty="0" err="1" smtClean="0">
                <a:latin typeface="Cambria Math" panose="02040503050406030204" pitchFamily="18" charset="0"/>
                <a:ea typeface="Cambria Math" panose="02040503050406030204" pitchFamily="18" charset="0"/>
              </a:rPr>
              <a:t>có</a:t>
            </a:r>
            <a:r>
              <a:rPr lang="en-US" sz="3600" dirty="0" smtClean="0">
                <a:latin typeface="Cambria Math" panose="02040503050406030204" pitchFamily="18" charset="0"/>
                <a:ea typeface="Cambria Math" panose="02040503050406030204" pitchFamily="18" charset="0"/>
              </a:rPr>
              <a:t> </a:t>
            </a:r>
            <a:r>
              <a:rPr lang="en-US" sz="3600" dirty="0" err="1" smtClean="0">
                <a:latin typeface="Cambria Math" panose="02040503050406030204" pitchFamily="18" charset="0"/>
                <a:ea typeface="Cambria Math" panose="02040503050406030204" pitchFamily="18" charset="0"/>
              </a:rPr>
              <a:t>bạn</a:t>
            </a:r>
            <a:r>
              <a:rPr lang="en-US" sz="3600" dirty="0" smtClean="0">
                <a:latin typeface="Cambria Math" panose="02040503050406030204" pitchFamily="18" charset="0"/>
                <a:ea typeface="Cambria Math" panose="02040503050406030204" pitchFamily="18" charset="0"/>
              </a:rPr>
              <a:t> </a:t>
            </a:r>
            <a:r>
              <a:rPr lang="en-US" sz="3600" dirty="0" err="1" smtClean="0">
                <a:latin typeface="Cambria Math" panose="02040503050406030204" pitchFamily="18" charset="0"/>
                <a:ea typeface="Cambria Math" panose="02040503050406030204" pitchFamily="18" charset="0"/>
              </a:rPr>
              <a:t>nào</a:t>
            </a:r>
            <a:r>
              <a:rPr lang="en-US" sz="3600" dirty="0" smtClean="0">
                <a:latin typeface="Cambria Math" panose="02040503050406030204" pitchFamily="18" charset="0"/>
                <a:ea typeface="Cambria Math" panose="02040503050406030204" pitchFamily="18" charset="0"/>
              </a:rPr>
              <a:t> </a:t>
            </a:r>
            <a:r>
              <a:rPr lang="en-US" sz="3600" dirty="0" err="1" smtClean="0">
                <a:latin typeface="Cambria Math" panose="02040503050406030204" pitchFamily="18" charset="0"/>
                <a:ea typeface="Cambria Math" panose="02040503050406030204" pitchFamily="18" charset="0"/>
              </a:rPr>
              <a:t>nuôi</a:t>
            </a:r>
            <a:r>
              <a:rPr lang="en-US" sz="3600" dirty="0" smtClean="0">
                <a:latin typeface="Cambria Math" panose="02040503050406030204" pitchFamily="18" charset="0"/>
                <a:ea typeface="Cambria Math" panose="02040503050406030204" pitchFamily="18" charset="0"/>
              </a:rPr>
              <a:t> </a:t>
            </a:r>
            <a:r>
              <a:rPr lang="en-US" sz="3600" dirty="0" err="1" smtClean="0">
                <a:latin typeface="Cambria Math" panose="02040503050406030204" pitchFamily="18" charset="0"/>
                <a:ea typeface="Cambria Math" panose="02040503050406030204" pitchFamily="18" charset="0"/>
              </a:rPr>
              <a:t>heo</a:t>
            </a:r>
            <a:r>
              <a:rPr lang="en-US" sz="3600" dirty="0" smtClean="0">
                <a:latin typeface="Cambria Math" panose="02040503050406030204" pitchFamily="18" charset="0"/>
                <a:ea typeface="Cambria Math" panose="02040503050406030204" pitchFamily="18" charset="0"/>
              </a:rPr>
              <a:t> </a:t>
            </a:r>
            <a:r>
              <a:rPr lang="en-US" sz="3600" dirty="0" err="1" smtClean="0">
                <a:latin typeface="Cambria Math" panose="02040503050406030204" pitchFamily="18" charset="0"/>
                <a:ea typeface="Cambria Math" panose="02040503050406030204" pitchFamily="18" charset="0"/>
              </a:rPr>
              <a:t>đất</a:t>
            </a:r>
            <a:r>
              <a:rPr lang="en-US" sz="3600" dirty="0" smtClean="0">
                <a:latin typeface="Cambria Math" panose="02040503050406030204" pitchFamily="18" charset="0"/>
                <a:ea typeface="Cambria Math" panose="02040503050406030204" pitchFamily="18" charset="0"/>
              </a:rPr>
              <a:t> </a:t>
            </a:r>
            <a:r>
              <a:rPr lang="en-US" sz="3600" dirty="0" err="1" smtClean="0">
                <a:latin typeface="Cambria Math" panose="02040503050406030204" pitchFamily="18" charset="0"/>
                <a:ea typeface="Cambria Math" panose="02040503050406030204" pitchFamily="18" charset="0"/>
              </a:rPr>
              <a:t>giống</a:t>
            </a:r>
            <a:r>
              <a:rPr lang="en-US" sz="3600" dirty="0" smtClean="0">
                <a:latin typeface="Cambria Math" panose="02040503050406030204" pitchFamily="18" charset="0"/>
                <a:ea typeface="Cambria Math" panose="02040503050406030204" pitchFamily="18" charset="0"/>
              </a:rPr>
              <a:t> </a:t>
            </a:r>
            <a:r>
              <a:rPr lang="en-US" sz="3600" dirty="0" err="1" smtClean="0">
                <a:latin typeface="Cambria Math" panose="02040503050406030204" pitchFamily="18" charset="0"/>
                <a:ea typeface="Cambria Math" panose="02040503050406030204" pitchFamily="18" charset="0"/>
              </a:rPr>
              <a:t>bạn</a:t>
            </a:r>
            <a:r>
              <a:rPr lang="en-US" sz="3600" dirty="0" smtClean="0">
                <a:latin typeface="Cambria Math" panose="02040503050406030204" pitchFamily="18" charset="0"/>
                <a:ea typeface="Cambria Math" panose="02040503050406030204" pitchFamily="18" charset="0"/>
              </a:rPr>
              <a:t> </a:t>
            </a:r>
            <a:r>
              <a:rPr lang="en-US" sz="3600" dirty="0" err="1" smtClean="0">
                <a:latin typeface="Cambria Math" panose="02040503050406030204" pitchFamily="18" charset="0"/>
                <a:ea typeface="Cambria Math" panose="02040503050406030204" pitchFamily="18" charset="0"/>
              </a:rPr>
              <a:t>nhỏ</a:t>
            </a:r>
            <a:r>
              <a:rPr lang="en-US" sz="3600" dirty="0" smtClean="0">
                <a:latin typeface="Cambria Math" panose="02040503050406030204" pitchFamily="18" charset="0"/>
                <a:ea typeface="Cambria Math" panose="02040503050406030204" pitchFamily="18" charset="0"/>
              </a:rPr>
              <a:t> </a:t>
            </a:r>
            <a:r>
              <a:rPr lang="en-US" sz="3600" dirty="0" err="1" smtClean="0">
                <a:latin typeface="Cambria Math" panose="02040503050406030204" pitchFamily="18" charset="0"/>
                <a:ea typeface="Cambria Math" panose="02040503050406030204" pitchFamily="18" charset="0"/>
              </a:rPr>
              <a:t>trong</a:t>
            </a:r>
            <a:r>
              <a:rPr lang="en-US" sz="3600" dirty="0" smtClean="0">
                <a:latin typeface="Cambria Math" panose="02040503050406030204" pitchFamily="18" charset="0"/>
                <a:ea typeface="Cambria Math" panose="02040503050406030204" pitchFamily="18" charset="0"/>
              </a:rPr>
              <a:t> </a:t>
            </a:r>
            <a:r>
              <a:rPr lang="en-US" sz="3600" dirty="0" err="1" smtClean="0">
                <a:latin typeface="Cambria Math" panose="02040503050406030204" pitchFamily="18" charset="0"/>
                <a:ea typeface="Cambria Math" panose="02040503050406030204" pitchFamily="18" charset="0"/>
              </a:rPr>
              <a:t>bài</a:t>
            </a:r>
            <a:r>
              <a:rPr lang="en-US" sz="3600" dirty="0" smtClean="0">
                <a:latin typeface="Cambria Math" panose="02040503050406030204" pitchFamily="18" charset="0"/>
                <a:ea typeface="Cambria Math" panose="02040503050406030204" pitchFamily="18" charset="0"/>
              </a:rPr>
              <a:t> </a:t>
            </a:r>
            <a:r>
              <a:rPr lang="en-US" sz="3600" dirty="0" err="1" smtClean="0">
                <a:latin typeface="Cambria Math" panose="02040503050406030204" pitchFamily="18" charset="0"/>
                <a:ea typeface="Cambria Math" panose="02040503050406030204" pitchFamily="18" charset="0"/>
              </a:rPr>
              <a:t>không</a:t>
            </a:r>
            <a:r>
              <a:rPr lang="en-US" sz="3600" dirty="0" smtClean="0">
                <a:latin typeface="Cambria Math" panose="02040503050406030204" pitchFamily="18" charset="0"/>
                <a:ea typeface="Cambria Math" panose="02040503050406030204" pitchFamily="18" charset="0"/>
              </a:rPr>
              <a:t>? </a:t>
            </a:r>
            <a:r>
              <a:rPr lang="en-US" sz="3600" dirty="0" err="1" smtClean="0">
                <a:latin typeface="Cambria Math" panose="02040503050406030204" pitchFamily="18" charset="0"/>
                <a:ea typeface="Cambria Math" panose="02040503050406030204" pitchFamily="18" charset="0"/>
              </a:rPr>
              <a:t>Em</a:t>
            </a:r>
            <a:r>
              <a:rPr lang="en-US" sz="3600" dirty="0" smtClean="0">
                <a:latin typeface="Cambria Math" panose="02040503050406030204" pitchFamily="18" charset="0"/>
                <a:ea typeface="Cambria Math" panose="02040503050406030204" pitchFamily="18" charset="0"/>
              </a:rPr>
              <a:t> </a:t>
            </a:r>
            <a:r>
              <a:rPr lang="en-US" sz="3600" dirty="0" err="1" smtClean="0">
                <a:latin typeface="Cambria Math" panose="02040503050406030204" pitchFamily="18" charset="0"/>
                <a:ea typeface="Cambria Math" panose="02040503050406030204" pitchFamily="18" charset="0"/>
              </a:rPr>
              <a:t>chăm</a:t>
            </a:r>
            <a:r>
              <a:rPr lang="en-US" sz="3600" dirty="0" smtClean="0">
                <a:latin typeface="Cambria Math" panose="02040503050406030204" pitchFamily="18" charset="0"/>
                <a:ea typeface="Cambria Math" panose="02040503050406030204" pitchFamily="18" charset="0"/>
              </a:rPr>
              <a:t> </a:t>
            </a:r>
            <a:r>
              <a:rPr lang="en-US" sz="3600" dirty="0" err="1" smtClean="0">
                <a:latin typeface="Cambria Math" panose="02040503050406030204" pitchFamily="18" charset="0"/>
                <a:ea typeface="Cambria Math" panose="02040503050406030204" pitchFamily="18" charset="0"/>
              </a:rPr>
              <a:t>heo</a:t>
            </a:r>
            <a:r>
              <a:rPr lang="en-US" sz="3600" dirty="0" smtClean="0">
                <a:latin typeface="Cambria Math" panose="02040503050406030204" pitchFamily="18" charset="0"/>
                <a:ea typeface="Cambria Math" panose="02040503050406030204" pitchFamily="18" charset="0"/>
              </a:rPr>
              <a:t> </a:t>
            </a:r>
            <a:r>
              <a:rPr lang="en-US" sz="3600" dirty="0" err="1" smtClean="0">
                <a:latin typeface="Cambria Math" panose="02040503050406030204" pitchFamily="18" charset="0"/>
                <a:ea typeface="Cambria Math" panose="02040503050406030204" pitchFamily="18" charset="0"/>
              </a:rPr>
              <a:t>bằng</a:t>
            </a:r>
            <a:r>
              <a:rPr lang="en-US" sz="3600" dirty="0" smtClean="0">
                <a:latin typeface="Cambria Math" panose="02040503050406030204" pitchFamily="18" charset="0"/>
                <a:ea typeface="Cambria Math" panose="02040503050406030204" pitchFamily="18" charset="0"/>
              </a:rPr>
              <a:t> </a:t>
            </a:r>
            <a:r>
              <a:rPr lang="en-US" sz="3600" dirty="0" err="1" smtClean="0">
                <a:latin typeface="Cambria Math" panose="02040503050406030204" pitchFamily="18" charset="0"/>
                <a:ea typeface="Cambria Math" panose="02040503050406030204" pitchFamily="18" charset="0"/>
              </a:rPr>
              <a:t>cách</a:t>
            </a:r>
            <a:r>
              <a:rPr lang="en-US" sz="3600" dirty="0" smtClean="0">
                <a:latin typeface="Cambria Math" panose="02040503050406030204" pitchFamily="18" charset="0"/>
                <a:ea typeface="Cambria Math" panose="02040503050406030204" pitchFamily="18" charset="0"/>
              </a:rPr>
              <a:t> </a:t>
            </a:r>
            <a:r>
              <a:rPr lang="en-US" sz="3600" dirty="0" err="1" smtClean="0">
                <a:latin typeface="Cambria Math" panose="02040503050406030204" pitchFamily="18" charset="0"/>
                <a:ea typeface="Cambria Math" panose="02040503050406030204" pitchFamily="18" charset="0"/>
              </a:rPr>
              <a:t>nào</a:t>
            </a:r>
            <a:r>
              <a:rPr lang="en-US" sz="3600" dirty="0" smtClean="0">
                <a:latin typeface="Cambria Math" panose="02040503050406030204" pitchFamily="18" charset="0"/>
                <a:ea typeface="Cambria Math" panose="02040503050406030204" pitchFamily="18" charset="0"/>
              </a:rPr>
              <a:t>? </a:t>
            </a:r>
            <a:endParaRPr lang="en-US" sz="36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98199880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square&#10;&#10;Description automatically generated">
            <a:extLst>
              <a:ext uri="{FF2B5EF4-FFF2-40B4-BE49-F238E27FC236}">
                <a16:creationId xmlns:a16="http://schemas.microsoft.com/office/drawing/2014/main" id="{45612168-F0E5-8FA3-CF75-3C23B8731F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28" y="0"/>
            <a:ext cx="9505056" cy="5328592"/>
          </a:xfrm>
          <a:prstGeom prst="rect">
            <a:avLst/>
          </a:prstGeom>
        </p:spPr>
      </p:pic>
      <p:sp>
        <p:nvSpPr>
          <p:cNvPr id="3" name="TextBox 2">
            <a:extLst>
              <a:ext uri="{FF2B5EF4-FFF2-40B4-BE49-F238E27FC236}">
                <a16:creationId xmlns:a16="http://schemas.microsoft.com/office/drawing/2014/main" id="{CC84BAAA-0A71-EACA-21B7-6A1E064C3409}"/>
              </a:ext>
            </a:extLst>
          </p:cNvPr>
          <p:cNvSpPr txBox="1"/>
          <p:nvPr/>
        </p:nvSpPr>
        <p:spPr>
          <a:xfrm>
            <a:off x="543112" y="1203598"/>
            <a:ext cx="8057776" cy="1200329"/>
          </a:xfrm>
          <a:prstGeom prst="rect">
            <a:avLst/>
          </a:prstGeom>
          <a:noFill/>
        </p:spPr>
        <p:txBody>
          <a:bodyPr wrap="square" rtlCol="0">
            <a:spAutoFit/>
          </a:bodyPr>
          <a:lstStyle/>
          <a:p>
            <a:pPr algn="ctr"/>
            <a:r>
              <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CẢM ƠN QUÝ THẦY CÔ THAM DỰ TIẾT HỌC NGÀY HÔM NAY</a:t>
            </a:r>
            <a:r>
              <a:rPr lang="vi-VN"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604780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8D1355-CEF6-3700-7FFE-D2BEBE0700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25" name="Picture 24">
            <a:extLst>
              <a:ext uri="{FF2B5EF4-FFF2-40B4-BE49-F238E27FC236}">
                <a16:creationId xmlns:a16="http://schemas.microsoft.com/office/drawing/2014/main" id="{FA8A96AF-1A45-2786-35B2-E3143E790A4C}"/>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0" y="4446372"/>
            <a:ext cx="9144000" cy="1518012"/>
          </a:xfrm>
          <a:prstGeom prst="rect">
            <a:avLst/>
          </a:prstGeom>
        </p:spPr>
      </p:pic>
      <p:sp>
        <p:nvSpPr>
          <p:cNvPr id="5" name="Rectangle: Rounded Corners 4">
            <a:extLst>
              <a:ext uri="{FF2B5EF4-FFF2-40B4-BE49-F238E27FC236}">
                <a16:creationId xmlns:a16="http://schemas.microsoft.com/office/drawing/2014/main" id="{51A5026B-0771-B9B3-CD87-2BB54669FB44}"/>
              </a:ext>
            </a:extLst>
          </p:cNvPr>
          <p:cNvSpPr/>
          <p:nvPr/>
        </p:nvSpPr>
        <p:spPr>
          <a:xfrm>
            <a:off x="1388157" y="865065"/>
            <a:ext cx="6391488" cy="3402449"/>
          </a:xfrm>
          <a:prstGeom prst="roundRect">
            <a:avLst/>
          </a:prstGeom>
          <a:solidFill>
            <a:schemeClr val="bg1">
              <a:alpha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defRPr/>
            </a:pPr>
            <a:endParaRPr lang="en-US" sz="3600" dirty="0" smtClean="0">
              <a:solidFill>
                <a:srgbClr val="009900"/>
              </a:solidFill>
              <a:latin typeface="Cambria Math" panose="02040503050406030204" pitchFamily="18" charset="0"/>
              <a:ea typeface="Cambria Math" panose="02040503050406030204" pitchFamily="18" charset="0"/>
            </a:endParaRPr>
          </a:p>
        </p:txBody>
      </p:sp>
      <p:sp>
        <p:nvSpPr>
          <p:cNvPr id="36" name="TextBox 35">
            <a:extLst>
              <a:ext uri="{FF2B5EF4-FFF2-40B4-BE49-F238E27FC236}">
                <a16:creationId xmlns:a16="http://schemas.microsoft.com/office/drawing/2014/main" id="{92D7535F-2469-1D8D-7032-DD51AC8496C1}"/>
              </a:ext>
            </a:extLst>
          </p:cNvPr>
          <p:cNvSpPr txBox="1"/>
          <p:nvPr/>
        </p:nvSpPr>
        <p:spPr>
          <a:xfrm>
            <a:off x="3275856" y="1329430"/>
            <a:ext cx="2263000" cy="553998"/>
          </a:xfrm>
          <a:prstGeom prst="rect">
            <a:avLst/>
          </a:prstGeom>
          <a:noFill/>
        </p:spPr>
        <p:txBody>
          <a:bodyPr wrap="square" rtlCol="0">
            <a:spAutoFit/>
          </a:bodyPr>
          <a:lstStyle/>
          <a:p>
            <a:pPr algn="ctr" defTabSz="685800">
              <a:defRPr/>
            </a:pPr>
            <a:r>
              <a:rPr lang="en-US" sz="3000" dirty="0" err="1" smtClean="0">
                <a:latin typeface="Cambria Math" panose="02040503050406030204" pitchFamily="18" charset="0"/>
                <a:ea typeface="Cambria Math" panose="02040503050406030204" pitchFamily="18" charset="0"/>
                <a:cs typeface="Tahoma" panose="020B0604030504040204" pitchFamily="34" charset="0"/>
              </a:rPr>
              <a:t>Tiếng</a:t>
            </a:r>
            <a:r>
              <a:rPr lang="en-US" sz="3000" dirty="0" smtClean="0">
                <a:latin typeface="Cambria Math" panose="02040503050406030204" pitchFamily="18" charset="0"/>
                <a:ea typeface="Cambria Math" panose="02040503050406030204" pitchFamily="18" charset="0"/>
                <a:cs typeface="Tahoma" panose="020B0604030504040204" pitchFamily="34" charset="0"/>
              </a:rPr>
              <a:t> </a:t>
            </a:r>
            <a:r>
              <a:rPr lang="en-US" sz="3000" dirty="0" err="1" smtClean="0">
                <a:latin typeface="Cambria Math" panose="02040503050406030204" pitchFamily="18" charset="0"/>
                <a:ea typeface="Cambria Math" panose="02040503050406030204" pitchFamily="18" charset="0"/>
                <a:cs typeface="Tahoma" panose="020B0604030504040204" pitchFamily="34" charset="0"/>
              </a:rPr>
              <a:t>Việt</a:t>
            </a:r>
            <a:endParaRPr lang="vi-VN" sz="3000" dirty="0">
              <a:latin typeface="Cambria Math" panose="02040503050406030204" pitchFamily="18" charset="0"/>
              <a:ea typeface="Cambria Math" panose="02040503050406030204" pitchFamily="18" charset="0"/>
              <a:cs typeface="Tahoma" panose="020B0604030504040204" pitchFamily="34" charset="0"/>
            </a:endParaRPr>
          </a:p>
        </p:txBody>
      </p:sp>
      <p:pic>
        <p:nvPicPr>
          <p:cNvPr id="2" name="Picture 1">
            <a:extLst>
              <a:ext uri="{FF2B5EF4-FFF2-40B4-BE49-F238E27FC236}">
                <a16:creationId xmlns:a16="http://schemas.microsoft.com/office/drawing/2014/main" id="{5D726AA4-B638-8B4B-D2F6-51670B5EE9AC}"/>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85257" y="712155"/>
            <a:ext cx="1575871" cy="3854032"/>
          </a:xfrm>
          <a:prstGeom prst="rect">
            <a:avLst/>
          </a:prstGeom>
        </p:spPr>
      </p:pic>
      <p:pic>
        <p:nvPicPr>
          <p:cNvPr id="3" name="Picture 2">
            <a:extLst>
              <a:ext uri="{FF2B5EF4-FFF2-40B4-BE49-F238E27FC236}">
                <a16:creationId xmlns:a16="http://schemas.microsoft.com/office/drawing/2014/main" id="{AF580EAA-DBD3-7F6C-4A2F-2152FEE3C837}"/>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flipH="1">
            <a:off x="7448468" y="437166"/>
            <a:ext cx="1575871" cy="3854032"/>
          </a:xfrm>
          <a:prstGeom prst="rect">
            <a:avLst/>
          </a:prstGeom>
        </p:spPr>
      </p:pic>
      <p:sp>
        <p:nvSpPr>
          <p:cNvPr id="4" name="TextBox 3"/>
          <p:cNvSpPr txBox="1"/>
          <p:nvPr/>
        </p:nvSpPr>
        <p:spPr>
          <a:xfrm>
            <a:off x="1505173" y="1812416"/>
            <a:ext cx="6157455" cy="646331"/>
          </a:xfrm>
          <a:prstGeom prst="rect">
            <a:avLst/>
          </a:prstGeom>
          <a:noFill/>
        </p:spPr>
        <p:txBody>
          <a:bodyPr wrap="none" rtlCol="0">
            <a:spAutoFit/>
          </a:bodyPr>
          <a:lstStyle/>
          <a:p>
            <a:r>
              <a:rPr lang="en-US" sz="3600" dirty="0" err="1" smtClean="0">
                <a:solidFill>
                  <a:srgbClr val="FF0000"/>
                </a:solidFill>
                <a:latin typeface="Cambria Math" panose="02040503050406030204" pitchFamily="18" charset="0"/>
                <a:ea typeface="Cambria Math" panose="02040503050406030204" pitchFamily="18" charset="0"/>
              </a:rPr>
              <a:t>Bài</a:t>
            </a:r>
            <a:r>
              <a:rPr lang="en-US" sz="3600" dirty="0" smtClean="0">
                <a:solidFill>
                  <a:srgbClr val="FF0000"/>
                </a:solidFill>
                <a:latin typeface="Cambria Math" panose="02040503050406030204" pitchFamily="18" charset="0"/>
                <a:ea typeface="Cambria Math" panose="02040503050406030204" pitchFamily="18" charset="0"/>
              </a:rPr>
              <a:t> </a:t>
            </a:r>
            <a:r>
              <a:rPr lang="en-US" sz="3600" dirty="0" err="1" smtClean="0">
                <a:solidFill>
                  <a:srgbClr val="FF0000"/>
                </a:solidFill>
                <a:latin typeface="Cambria Math" panose="02040503050406030204" pitchFamily="18" charset="0"/>
                <a:ea typeface="Cambria Math" panose="02040503050406030204" pitchFamily="18" charset="0"/>
              </a:rPr>
              <a:t>đọc</a:t>
            </a:r>
            <a:r>
              <a:rPr lang="en-US" sz="3600" dirty="0" smtClean="0">
                <a:solidFill>
                  <a:srgbClr val="FF0000"/>
                </a:solidFill>
                <a:latin typeface="Cambria Math" panose="02040503050406030204" pitchFamily="18" charset="0"/>
                <a:ea typeface="Cambria Math" panose="02040503050406030204" pitchFamily="18" charset="0"/>
              </a:rPr>
              <a:t> 1: Con </a:t>
            </a:r>
            <a:r>
              <a:rPr lang="en-US" sz="3600" dirty="0" err="1" smtClean="0">
                <a:solidFill>
                  <a:srgbClr val="FF0000"/>
                </a:solidFill>
                <a:latin typeface="Cambria Math" panose="02040503050406030204" pitchFamily="18" charset="0"/>
                <a:ea typeface="Cambria Math" panose="02040503050406030204" pitchFamily="18" charset="0"/>
              </a:rPr>
              <a:t>heo</a:t>
            </a:r>
            <a:r>
              <a:rPr lang="en-US" sz="3600" dirty="0" smtClean="0">
                <a:solidFill>
                  <a:srgbClr val="FF0000"/>
                </a:solidFill>
                <a:latin typeface="Cambria Math" panose="02040503050406030204" pitchFamily="18" charset="0"/>
                <a:ea typeface="Cambria Math" panose="02040503050406030204" pitchFamily="18" charset="0"/>
              </a:rPr>
              <a:t> </a:t>
            </a:r>
            <a:r>
              <a:rPr lang="en-US" sz="3600" dirty="0" err="1" smtClean="0">
                <a:solidFill>
                  <a:srgbClr val="FF0000"/>
                </a:solidFill>
                <a:latin typeface="Cambria Math" panose="02040503050406030204" pitchFamily="18" charset="0"/>
                <a:ea typeface="Cambria Math" panose="02040503050406030204" pitchFamily="18" charset="0"/>
              </a:rPr>
              <a:t>đất</a:t>
            </a:r>
            <a:r>
              <a:rPr lang="en-US" sz="3600" dirty="0" smtClean="0">
                <a:solidFill>
                  <a:srgbClr val="FF0000"/>
                </a:solidFill>
                <a:latin typeface="Cambria Math" panose="02040503050406030204" pitchFamily="18" charset="0"/>
                <a:ea typeface="Cambria Math" panose="02040503050406030204" pitchFamily="18" charset="0"/>
              </a:rPr>
              <a:t> (</a:t>
            </a:r>
            <a:r>
              <a:rPr lang="en-US" sz="3600" dirty="0" err="1" smtClean="0">
                <a:solidFill>
                  <a:srgbClr val="FF0000"/>
                </a:solidFill>
                <a:latin typeface="Cambria Math" panose="02040503050406030204" pitchFamily="18" charset="0"/>
                <a:ea typeface="Cambria Math" panose="02040503050406030204" pitchFamily="18" charset="0"/>
              </a:rPr>
              <a:t>Tiết</a:t>
            </a:r>
            <a:r>
              <a:rPr lang="en-US" sz="3600" dirty="0" smtClean="0">
                <a:solidFill>
                  <a:srgbClr val="FF0000"/>
                </a:solidFill>
                <a:latin typeface="Cambria Math" panose="02040503050406030204" pitchFamily="18" charset="0"/>
                <a:ea typeface="Cambria Math" panose="02040503050406030204" pitchFamily="18" charset="0"/>
              </a:rPr>
              <a:t> 2)</a:t>
            </a:r>
            <a:endParaRPr lang="en-US" sz="3600" dirty="0">
              <a:solidFill>
                <a:srgbClr val="FF000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40399179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anim calcmode="lin" valueType="num">
                                      <p:cBhvr>
                                        <p:cTn id="12" dur="500" fill="hold"/>
                                        <p:tgtEl>
                                          <p:spTgt spid="36"/>
                                        </p:tgtEl>
                                        <p:attrNameLst>
                                          <p:attrName>ppt_x</p:attrName>
                                        </p:attrNameLst>
                                      </p:cBhvr>
                                      <p:tavLst>
                                        <p:tav tm="0">
                                          <p:val>
                                            <p:strVal val="#ppt_x"/>
                                          </p:val>
                                        </p:tav>
                                        <p:tav tm="100000">
                                          <p:val>
                                            <p:strVal val="#ppt_x"/>
                                          </p:val>
                                        </p:tav>
                                      </p:tavLst>
                                    </p:anim>
                                    <p:anim calcmode="lin" valueType="num">
                                      <p:cBhvr>
                                        <p:cTn id="13" dur="450" decel="100000" fill="hold"/>
                                        <p:tgtEl>
                                          <p:spTgt spid="36"/>
                                        </p:tgtEl>
                                        <p:attrNameLst>
                                          <p:attrName>ppt_y</p:attrName>
                                        </p:attrNameLst>
                                      </p:cBhvr>
                                      <p:tavLst>
                                        <p:tav tm="0">
                                          <p:val>
                                            <p:strVal val="#ppt_y+1"/>
                                          </p:val>
                                        </p:tav>
                                        <p:tav tm="100000">
                                          <p:val>
                                            <p:strVal val="#ppt_y-.03"/>
                                          </p:val>
                                        </p:tav>
                                      </p:tavLst>
                                    </p:anim>
                                    <p:anim calcmode="lin" valueType="num">
                                      <p:cBhvr>
                                        <p:cTn id="14" dur="50" accel="100000" fill="hold">
                                          <p:stCondLst>
                                            <p:cond delay="450"/>
                                          </p:stCondLst>
                                        </p:cTn>
                                        <p:tgtEl>
                                          <p:spTgt spid="36"/>
                                        </p:tgtEl>
                                        <p:attrNameLst>
                                          <p:attrName>ppt_y</p:attrName>
                                        </p:attrNameLst>
                                      </p:cBhvr>
                                      <p:tavLst>
                                        <p:tav tm="0">
                                          <p:val>
                                            <p:strVal val="#ppt_y-.03"/>
                                          </p:val>
                                        </p:tav>
                                        <p:tav tm="100000">
                                          <p:val>
                                            <p:strVal val="#ppt_y"/>
                                          </p:val>
                                        </p:tav>
                                      </p:tavLst>
                                    </p:anim>
                                  </p:childTnLst>
                                </p:cTn>
                              </p:par>
                              <p:par>
                                <p:cTn id="15" presetID="6"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6"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EF87D8D6-AB19-45AC-B5E6-62E4CDA4E6C0}"/>
              </a:ext>
            </a:extLst>
          </p:cNvPr>
          <p:cNvSpPr txBox="1"/>
          <p:nvPr/>
        </p:nvSpPr>
        <p:spPr>
          <a:xfrm>
            <a:off x="3347864" y="18505"/>
            <a:ext cx="2808312" cy="461665"/>
          </a:xfrm>
          <a:prstGeom prst="rect">
            <a:avLst/>
          </a:prstGeom>
          <a:noFill/>
        </p:spPr>
        <p:txBody>
          <a:bodyPr wrap="squar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Con heo đất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0CA9C1D-E045-4AF1-676B-C2EFE805E63D}"/>
              </a:ext>
            </a:extLst>
          </p:cNvPr>
          <p:cNvSpPr txBox="1"/>
          <p:nvPr/>
        </p:nvSpPr>
        <p:spPr>
          <a:xfrm>
            <a:off x="212488" y="482017"/>
            <a:ext cx="8712968" cy="4524315"/>
          </a:xfrm>
          <a:prstGeom prst="rect">
            <a:avLst/>
          </a:prstGeom>
          <a:noFill/>
        </p:spPr>
        <p:txBody>
          <a:bodyPr wrap="square">
            <a:spAutoFit/>
          </a:bodyPr>
          <a:lstStyle/>
          <a:p>
            <a:pPr algn="just"/>
            <a:r>
              <a:rPr lang="vi-VN" dirty="0">
                <a:latin typeface="Times New Roman" panose="02020603050405020304" pitchFamily="18" charset="0"/>
                <a:cs typeface="Times New Roman" panose="02020603050405020304" pitchFamily="18" charset="0"/>
              </a:rPr>
              <a:t>      Tôi đang mong bố mua cho tôi một con rô bốt. Nhưng bố lại mang về một con heo đất. Bố chỉ vào cái khe trên lưng nó, bảo:</a:t>
            </a:r>
          </a:p>
          <a:p>
            <a:pPr algn="just"/>
            <a:r>
              <a:rPr lang="vi-VN" dirty="0">
                <a:latin typeface="Times New Roman" panose="02020603050405020304" pitchFamily="18" charset="0"/>
                <a:cs typeface="Times New Roman" panose="02020603050405020304" pitchFamily="18" charset="0"/>
              </a:rPr>
              <a:t>      - Con cho heo ăn nhé! Con lớn rồi, nên học cách tiết kiệm.</a:t>
            </a:r>
          </a:p>
          <a:p>
            <a:pPr algn="just"/>
            <a:r>
              <a:rPr lang="vi-VN" dirty="0">
                <a:latin typeface="Times New Roman" panose="02020603050405020304" pitchFamily="18" charset="0"/>
                <a:cs typeface="Times New Roman" panose="02020603050405020304" pitchFamily="18" charset="0"/>
              </a:rPr>
              <a:t>      Từ đó, mỗi lần bố mẹ cho tiền ăn quà, mua sách, có chút tiền lẻ thừa ra, tôi lại được gửi heo giữ giúp. Tết đến, có tiền mừng tuổi, tôi cũng dành cho heo luôn. Bố mẹ bảo:</a:t>
            </a:r>
          </a:p>
          <a:p>
            <a:pPr algn="just"/>
            <a:r>
              <a:rPr lang="vi-VN" dirty="0">
                <a:latin typeface="Times New Roman" panose="02020603050405020304" pitchFamily="18" charset="0"/>
                <a:cs typeface="Times New Roman" panose="02020603050405020304" pitchFamily="18" charset="0"/>
              </a:rPr>
              <a:t>      - Chừng nào bụng con heo đầy tiền, con sẽ đập con heo ra, lấy tiền mua rô bốt.</a:t>
            </a:r>
          </a:p>
          <a:p>
            <a:pPr algn="just"/>
            <a:r>
              <a:rPr lang="vi-VN" dirty="0">
                <a:latin typeface="Times New Roman" panose="02020603050405020304" pitchFamily="18" charset="0"/>
                <a:cs typeface="Times New Roman" panose="02020603050405020304" pitchFamily="18" charset="0"/>
              </a:rPr>
              <a:t>      Thật ra con heo cũng dễ thương. Mũi nó mát lạnh và nó mỉm cười khi tôi cho tiền vào lưng nó. Nó mỉm cười cả khi tôi chẳng có đồng nào. Tôi thực sự yêu thương nó.</a:t>
            </a:r>
          </a:p>
          <a:p>
            <a:pPr algn="just"/>
            <a:r>
              <a:rPr lang="vi-VN" dirty="0">
                <a:latin typeface="Times New Roman" panose="02020603050405020304" pitchFamily="18" charset="0"/>
                <a:cs typeface="Times New Roman" panose="02020603050405020304" pitchFamily="18" charset="0"/>
              </a:rPr>
              <a:t>      Thấm thoắt một năm đã trôi qua. Một hôm, bố tôi vào phòng, lật con heo, lắc mạnh và bảo:</a:t>
            </a:r>
          </a:p>
          <a:p>
            <a:pPr algn="just"/>
            <a:r>
              <a:rPr lang="vi-VN" dirty="0">
                <a:latin typeface="Times New Roman" panose="02020603050405020304" pitchFamily="18" charset="0"/>
                <a:cs typeface="Times New Roman" panose="02020603050405020304" pitchFamily="18" charset="0"/>
              </a:rPr>
              <a:t>      - Bụng nó đầy ứ rồi. Con đập vỡ nó được rồi đấy! </a:t>
            </a:r>
          </a:p>
          <a:p>
            <a:pPr algn="just"/>
            <a:r>
              <a:rPr lang="vi-VN" dirty="0">
                <a:latin typeface="Times New Roman" panose="02020603050405020304" pitchFamily="18" charset="0"/>
                <a:cs typeface="Times New Roman" panose="02020603050405020304" pitchFamily="18" charset="0"/>
              </a:rPr>
              <a:t>      Tôi sao nỡ làm vậy! Tôi nói với bố:</a:t>
            </a:r>
          </a:p>
          <a:p>
            <a:pPr algn="just"/>
            <a:r>
              <a:rPr lang="vi-VN" dirty="0">
                <a:latin typeface="Times New Roman" panose="02020603050405020304" pitchFamily="18" charset="0"/>
                <a:cs typeface="Times New Roman" panose="02020603050405020304" pitchFamily="18" charset="0"/>
              </a:rPr>
              <a:t>      - Con không cần rô bốt nữa! </a:t>
            </a:r>
          </a:p>
          <a:p>
            <a:pPr algn="just"/>
            <a:r>
              <a:rPr lang="vi-VN" dirty="0">
                <a:latin typeface="Times New Roman" panose="02020603050405020304" pitchFamily="18" charset="0"/>
                <a:cs typeface="Times New Roman" panose="02020603050405020304" pitchFamily="18" charset="0"/>
              </a:rPr>
              <a:t>      Rồi tôi năn nỉ bố mẹ cho giữ lại con heo. Cuối cùng, bố mẹ cũng chiều ý tôi. Thế là con heo đất còn làm bạn với tôi thêm một thời gian nữa.</a:t>
            </a:r>
          </a:p>
          <a:p>
            <a:pPr algn="r"/>
            <a:r>
              <a:rPr lang="vi-VN" sz="1400" dirty="0">
                <a:latin typeface="Times New Roman" panose="02020603050405020304" pitchFamily="18" charset="0"/>
                <a:cs typeface="Times New Roman" panose="02020603050405020304" pitchFamily="18" charset="0"/>
              </a:rPr>
              <a:t>Theo ÉT-GA KE-RÉT (Hoàng Ngọc Tuấn dịch) </a:t>
            </a:r>
          </a:p>
        </p:txBody>
      </p:sp>
    </p:spTree>
    <p:extLst>
      <p:ext uri="{BB962C8B-B14F-4D97-AF65-F5344CB8AC3E}">
        <p14:creationId xmlns:p14="http://schemas.microsoft.com/office/powerpoint/2010/main" val="1117358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80">
            <a:extLst>
              <a:ext uri="{FF2B5EF4-FFF2-40B4-BE49-F238E27FC236}">
                <a16:creationId xmlns:a16="http://schemas.microsoft.com/office/drawing/2014/main" id="{6904CE70-BD27-89FD-D2A3-D6F0728C6744}"/>
              </a:ext>
            </a:extLst>
          </p:cNvPr>
          <p:cNvSpPr/>
          <p:nvPr/>
        </p:nvSpPr>
        <p:spPr>
          <a:xfrm>
            <a:off x="308784" y="354635"/>
            <a:ext cx="8472488" cy="4443413"/>
          </a:xfrm>
          <a:custGeom>
            <a:avLst/>
            <a:gdLst>
              <a:gd name="connsiteX0" fmla="*/ 0 w 11296650"/>
              <a:gd name="connsiteY0" fmla="*/ 621782 h 5924550"/>
              <a:gd name="connsiteX1" fmla="*/ 621782 w 11296650"/>
              <a:gd name="connsiteY1" fmla="*/ 0 h 5924550"/>
              <a:gd name="connsiteX2" fmla="*/ 10674868 w 11296650"/>
              <a:gd name="connsiteY2" fmla="*/ 0 h 5924550"/>
              <a:gd name="connsiteX3" fmla="*/ 11296650 w 11296650"/>
              <a:gd name="connsiteY3" fmla="*/ 621782 h 5924550"/>
              <a:gd name="connsiteX4" fmla="*/ 11296650 w 11296650"/>
              <a:gd name="connsiteY4" fmla="*/ 5302768 h 5924550"/>
              <a:gd name="connsiteX5" fmla="*/ 10674868 w 11296650"/>
              <a:gd name="connsiteY5" fmla="*/ 5924550 h 5924550"/>
              <a:gd name="connsiteX6" fmla="*/ 621782 w 11296650"/>
              <a:gd name="connsiteY6" fmla="*/ 5924550 h 5924550"/>
              <a:gd name="connsiteX7" fmla="*/ 0 w 11296650"/>
              <a:gd name="connsiteY7" fmla="*/ 5302768 h 5924550"/>
              <a:gd name="connsiteX8" fmla="*/ 0 w 11296650"/>
              <a:gd name="connsiteY8" fmla="*/ 621782 h 592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96650" h="5924550" fill="none" extrusionOk="0">
                <a:moveTo>
                  <a:pt x="0" y="621782"/>
                </a:moveTo>
                <a:cubicBezTo>
                  <a:pt x="2149" y="336554"/>
                  <a:pt x="286280" y="13257"/>
                  <a:pt x="621782" y="0"/>
                </a:cubicBezTo>
                <a:cubicBezTo>
                  <a:pt x="2369920" y="72427"/>
                  <a:pt x="7323846" y="61419"/>
                  <a:pt x="10674868" y="0"/>
                </a:cubicBezTo>
                <a:cubicBezTo>
                  <a:pt x="11015773" y="-17181"/>
                  <a:pt x="11273402" y="271349"/>
                  <a:pt x="11296650" y="621782"/>
                </a:cubicBezTo>
                <a:cubicBezTo>
                  <a:pt x="11397526" y="2139074"/>
                  <a:pt x="11189337" y="4320714"/>
                  <a:pt x="11296650" y="5302768"/>
                </a:cubicBezTo>
                <a:cubicBezTo>
                  <a:pt x="11299465" y="5631882"/>
                  <a:pt x="11014379" y="5920189"/>
                  <a:pt x="10674868" y="5924550"/>
                </a:cubicBezTo>
                <a:cubicBezTo>
                  <a:pt x="6088388" y="5954377"/>
                  <a:pt x="2547186" y="5845244"/>
                  <a:pt x="621782" y="5924550"/>
                </a:cubicBezTo>
                <a:cubicBezTo>
                  <a:pt x="291941" y="5923017"/>
                  <a:pt x="-58592" y="5657755"/>
                  <a:pt x="0" y="5302768"/>
                </a:cubicBezTo>
                <a:cubicBezTo>
                  <a:pt x="50037" y="3669182"/>
                  <a:pt x="770" y="2789686"/>
                  <a:pt x="0" y="621782"/>
                </a:cubicBezTo>
                <a:close/>
              </a:path>
              <a:path w="11296650" h="5924550" stroke="0" extrusionOk="0">
                <a:moveTo>
                  <a:pt x="0" y="621782"/>
                </a:moveTo>
                <a:cubicBezTo>
                  <a:pt x="44937" y="290630"/>
                  <a:pt x="287332" y="18650"/>
                  <a:pt x="621782" y="0"/>
                </a:cubicBezTo>
                <a:cubicBezTo>
                  <a:pt x="5188922" y="123000"/>
                  <a:pt x="9460941" y="-96860"/>
                  <a:pt x="10674868" y="0"/>
                </a:cubicBezTo>
                <a:cubicBezTo>
                  <a:pt x="10977388" y="-31157"/>
                  <a:pt x="11304173" y="263215"/>
                  <a:pt x="11296650" y="621782"/>
                </a:cubicBezTo>
                <a:cubicBezTo>
                  <a:pt x="11299823" y="1549474"/>
                  <a:pt x="11390917" y="3277695"/>
                  <a:pt x="11296650" y="5302768"/>
                </a:cubicBezTo>
                <a:cubicBezTo>
                  <a:pt x="11279140" y="5652513"/>
                  <a:pt x="10988126" y="5919617"/>
                  <a:pt x="10674868" y="5924550"/>
                </a:cubicBezTo>
                <a:cubicBezTo>
                  <a:pt x="5707989" y="5763843"/>
                  <a:pt x="4692808" y="5964217"/>
                  <a:pt x="621782" y="5924550"/>
                </a:cubicBezTo>
                <a:cubicBezTo>
                  <a:pt x="227345" y="5914242"/>
                  <a:pt x="-17641" y="5638177"/>
                  <a:pt x="0" y="5302768"/>
                </a:cubicBezTo>
                <a:cubicBezTo>
                  <a:pt x="32216" y="3375213"/>
                  <a:pt x="57206" y="1644003"/>
                  <a:pt x="0" y="621782"/>
                </a:cubicBezTo>
                <a:close/>
              </a:path>
            </a:pathLst>
          </a:custGeom>
          <a:solidFill>
            <a:sysClr val="window" lastClr="FFFFFF">
              <a:alpha val="76000"/>
            </a:sysClr>
          </a:solidFill>
          <a:ln w="38100" cap="flat" cmpd="sng" algn="ctr">
            <a:solidFill>
              <a:srgbClr val="002060"/>
            </a:solidFill>
            <a:prstDash val="dash"/>
            <a:miter lim="800000"/>
            <a:extLst>
              <a:ext uri="{C807C97D-BFC1-408E-A445-0C87EB9F89A2}">
                <ask:lineSketchStyleProps xmlns:ask="http://schemas.microsoft.com/office/drawing/2018/sketchyshapes" xmlns="" sd="852854689">
                  <a:prstGeom prst="roundRect">
                    <a:avLst>
                      <a:gd name="adj" fmla="val 10495"/>
                    </a:avLst>
                  </a:prstGeom>
                  <ask:type>
                    <ask:lineSketchCurved/>
                  </ask:type>
                </ask:lineSketchStyleProps>
              </a:ext>
            </a:extLst>
          </a:ln>
          <a:effectLst/>
        </p:spPr>
        <p:txBody>
          <a:bodyPr rtlCol="0" anchor="t"/>
          <a:lstStyle/>
          <a:p>
            <a:pPr marL="342900" algn="just" defTabSz="685800">
              <a:spcBef>
                <a:spcPts val="900"/>
              </a:spcBef>
              <a:defRPr/>
            </a:pPr>
            <a:endParaRPr lang="en-US" sz="2100" kern="0" dirty="0">
              <a:solidFill>
                <a:sysClr val="windowText" lastClr="000000"/>
              </a:solidFill>
              <a:latin typeface="Calibri"/>
              <a:cs typeface="Calibri" panose="020F0502020204030204" pitchFamily="34" charset="0"/>
            </a:endParaRPr>
          </a:p>
        </p:txBody>
      </p:sp>
      <p:sp>
        <p:nvSpPr>
          <p:cNvPr id="6" name="Rectangle: Rounded Corners 5">
            <a:extLst>
              <a:ext uri="{FF2B5EF4-FFF2-40B4-BE49-F238E27FC236}">
                <a16:creationId xmlns:a16="http://schemas.microsoft.com/office/drawing/2014/main" id="{C9A7D2D8-6135-79DB-7E73-7DC86AA91A3F}"/>
              </a:ext>
            </a:extLst>
          </p:cNvPr>
          <p:cNvSpPr/>
          <p:nvPr/>
        </p:nvSpPr>
        <p:spPr>
          <a:xfrm>
            <a:off x="297291" y="155893"/>
            <a:ext cx="8483981" cy="4554581"/>
          </a:xfrm>
          <a:custGeom>
            <a:avLst/>
            <a:gdLst>
              <a:gd name="connsiteX0" fmla="*/ 0 w 11311975"/>
              <a:gd name="connsiteY0" fmla="*/ 1012149 h 6072775"/>
              <a:gd name="connsiteX1" fmla="*/ 1012149 w 11311975"/>
              <a:gd name="connsiteY1" fmla="*/ 0 h 6072775"/>
              <a:gd name="connsiteX2" fmla="*/ 1675555 w 11311975"/>
              <a:gd name="connsiteY2" fmla="*/ 0 h 6072775"/>
              <a:gd name="connsiteX3" fmla="*/ 2153206 w 11311975"/>
              <a:gd name="connsiteY3" fmla="*/ 0 h 6072775"/>
              <a:gd name="connsiteX4" fmla="*/ 3002366 w 11311975"/>
              <a:gd name="connsiteY4" fmla="*/ 0 h 6072775"/>
              <a:gd name="connsiteX5" fmla="*/ 3387141 w 11311975"/>
              <a:gd name="connsiteY5" fmla="*/ 0 h 6072775"/>
              <a:gd name="connsiteX6" fmla="*/ 3957669 w 11311975"/>
              <a:gd name="connsiteY6" fmla="*/ 0 h 6072775"/>
              <a:gd name="connsiteX7" fmla="*/ 4528198 w 11311975"/>
              <a:gd name="connsiteY7" fmla="*/ 0 h 6072775"/>
              <a:gd name="connsiteX8" fmla="*/ 5377357 w 11311975"/>
              <a:gd name="connsiteY8" fmla="*/ 0 h 6072775"/>
              <a:gd name="connsiteX9" fmla="*/ 6040763 w 11311975"/>
              <a:gd name="connsiteY9" fmla="*/ 0 h 6072775"/>
              <a:gd name="connsiteX10" fmla="*/ 6889922 w 11311975"/>
              <a:gd name="connsiteY10" fmla="*/ 0 h 6072775"/>
              <a:gd name="connsiteX11" fmla="*/ 7739081 w 11311975"/>
              <a:gd name="connsiteY11" fmla="*/ 0 h 6072775"/>
              <a:gd name="connsiteX12" fmla="*/ 8495363 w 11311975"/>
              <a:gd name="connsiteY12" fmla="*/ 0 h 6072775"/>
              <a:gd name="connsiteX13" fmla="*/ 9251645 w 11311975"/>
              <a:gd name="connsiteY13" fmla="*/ 0 h 6072775"/>
              <a:gd name="connsiteX14" fmla="*/ 9636421 w 11311975"/>
              <a:gd name="connsiteY14" fmla="*/ 0 h 6072775"/>
              <a:gd name="connsiteX15" fmla="*/ 10299826 w 11311975"/>
              <a:gd name="connsiteY15" fmla="*/ 0 h 6072775"/>
              <a:gd name="connsiteX16" fmla="*/ 11311975 w 11311975"/>
              <a:gd name="connsiteY16" fmla="*/ 1012149 h 6072775"/>
              <a:gd name="connsiteX17" fmla="*/ 11311975 w 11311975"/>
              <a:gd name="connsiteY17" fmla="*/ 1605926 h 6072775"/>
              <a:gd name="connsiteX18" fmla="*/ 11311975 w 11311975"/>
              <a:gd name="connsiteY18" fmla="*/ 2361641 h 6072775"/>
              <a:gd name="connsiteX19" fmla="*/ 11311975 w 11311975"/>
              <a:gd name="connsiteY19" fmla="*/ 3117357 h 6072775"/>
              <a:gd name="connsiteX20" fmla="*/ 11311975 w 11311975"/>
              <a:gd name="connsiteY20" fmla="*/ 3792103 h 6072775"/>
              <a:gd name="connsiteX21" fmla="*/ 11311975 w 11311975"/>
              <a:gd name="connsiteY21" fmla="*/ 4466849 h 6072775"/>
              <a:gd name="connsiteX22" fmla="*/ 11311975 w 11311975"/>
              <a:gd name="connsiteY22" fmla="*/ 5060626 h 6072775"/>
              <a:gd name="connsiteX23" fmla="*/ 10299826 w 11311975"/>
              <a:gd name="connsiteY23" fmla="*/ 6072775 h 6072775"/>
              <a:gd name="connsiteX24" fmla="*/ 9729297 w 11311975"/>
              <a:gd name="connsiteY24" fmla="*/ 6072775 h 6072775"/>
              <a:gd name="connsiteX25" fmla="*/ 9344522 w 11311975"/>
              <a:gd name="connsiteY25" fmla="*/ 6072775 h 6072775"/>
              <a:gd name="connsiteX26" fmla="*/ 8495363 w 11311975"/>
              <a:gd name="connsiteY26" fmla="*/ 6072775 h 6072775"/>
              <a:gd name="connsiteX27" fmla="*/ 7924834 w 11311975"/>
              <a:gd name="connsiteY27" fmla="*/ 6072775 h 6072775"/>
              <a:gd name="connsiteX28" fmla="*/ 7354306 w 11311975"/>
              <a:gd name="connsiteY28" fmla="*/ 6072775 h 6072775"/>
              <a:gd name="connsiteX29" fmla="*/ 6690900 w 11311975"/>
              <a:gd name="connsiteY29" fmla="*/ 6072775 h 6072775"/>
              <a:gd name="connsiteX30" fmla="*/ 6306125 w 11311975"/>
              <a:gd name="connsiteY30" fmla="*/ 6072775 h 6072775"/>
              <a:gd name="connsiteX31" fmla="*/ 5549843 w 11311975"/>
              <a:gd name="connsiteY31" fmla="*/ 6072775 h 6072775"/>
              <a:gd name="connsiteX32" fmla="*/ 4700684 w 11311975"/>
              <a:gd name="connsiteY32" fmla="*/ 6072775 h 6072775"/>
              <a:gd name="connsiteX33" fmla="*/ 4037278 w 11311975"/>
              <a:gd name="connsiteY33" fmla="*/ 6072775 h 6072775"/>
              <a:gd name="connsiteX34" fmla="*/ 3280996 w 11311975"/>
              <a:gd name="connsiteY34" fmla="*/ 6072775 h 6072775"/>
              <a:gd name="connsiteX35" fmla="*/ 2617590 w 11311975"/>
              <a:gd name="connsiteY35" fmla="*/ 6072775 h 6072775"/>
              <a:gd name="connsiteX36" fmla="*/ 1768431 w 11311975"/>
              <a:gd name="connsiteY36" fmla="*/ 6072775 h 6072775"/>
              <a:gd name="connsiteX37" fmla="*/ 1012149 w 11311975"/>
              <a:gd name="connsiteY37" fmla="*/ 6072775 h 6072775"/>
              <a:gd name="connsiteX38" fmla="*/ 0 w 11311975"/>
              <a:gd name="connsiteY38" fmla="*/ 5060626 h 6072775"/>
              <a:gd name="connsiteX39" fmla="*/ 0 w 11311975"/>
              <a:gd name="connsiteY39" fmla="*/ 4507334 h 6072775"/>
              <a:gd name="connsiteX40" fmla="*/ 0 w 11311975"/>
              <a:gd name="connsiteY40" fmla="*/ 3751618 h 6072775"/>
              <a:gd name="connsiteX41" fmla="*/ 0 w 11311975"/>
              <a:gd name="connsiteY41" fmla="*/ 3198327 h 6072775"/>
              <a:gd name="connsiteX42" fmla="*/ 0 w 11311975"/>
              <a:gd name="connsiteY42" fmla="*/ 2645035 h 6072775"/>
              <a:gd name="connsiteX43" fmla="*/ 0 w 11311975"/>
              <a:gd name="connsiteY43" fmla="*/ 1970289 h 6072775"/>
              <a:gd name="connsiteX44" fmla="*/ 0 w 11311975"/>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11975" h="6072775" fill="none" extrusionOk="0">
                <a:moveTo>
                  <a:pt x="0" y="1012149"/>
                </a:moveTo>
                <a:cubicBezTo>
                  <a:pt x="-95465" y="439014"/>
                  <a:pt x="391642" y="-90405"/>
                  <a:pt x="1012149" y="0"/>
                </a:cubicBezTo>
                <a:cubicBezTo>
                  <a:pt x="1314884" y="19701"/>
                  <a:pt x="1470955" y="-13067"/>
                  <a:pt x="1675555" y="0"/>
                </a:cubicBezTo>
                <a:cubicBezTo>
                  <a:pt x="1880155" y="13067"/>
                  <a:pt x="2032717" y="8064"/>
                  <a:pt x="2153206" y="0"/>
                </a:cubicBezTo>
                <a:cubicBezTo>
                  <a:pt x="2273695" y="-8064"/>
                  <a:pt x="2778767" y="12888"/>
                  <a:pt x="3002366" y="0"/>
                </a:cubicBezTo>
                <a:cubicBezTo>
                  <a:pt x="3225965" y="-12888"/>
                  <a:pt x="3287322" y="-15048"/>
                  <a:pt x="3387141" y="0"/>
                </a:cubicBezTo>
                <a:cubicBezTo>
                  <a:pt x="3486961" y="15048"/>
                  <a:pt x="3833789" y="19558"/>
                  <a:pt x="3957669" y="0"/>
                </a:cubicBezTo>
                <a:cubicBezTo>
                  <a:pt x="4081549" y="-19558"/>
                  <a:pt x="4344896" y="1210"/>
                  <a:pt x="4528198" y="0"/>
                </a:cubicBezTo>
                <a:cubicBezTo>
                  <a:pt x="4711500" y="-1210"/>
                  <a:pt x="5098204" y="-17198"/>
                  <a:pt x="5377357" y="0"/>
                </a:cubicBezTo>
                <a:cubicBezTo>
                  <a:pt x="5656510" y="17198"/>
                  <a:pt x="5848342" y="27812"/>
                  <a:pt x="6040763" y="0"/>
                </a:cubicBezTo>
                <a:cubicBezTo>
                  <a:pt x="6233184" y="-27812"/>
                  <a:pt x="6538265" y="-7746"/>
                  <a:pt x="6889922" y="0"/>
                </a:cubicBezTo>
                <a:cubicBezTo>
                  <a:pt x="7241579" y="7746"/>
                  <a:pt x="7514583" y="40843"/>
                  <a:pt x="7739081" y="0"/>
                </a:cubicBezTo>
                <a:cubicBezTo>
                  <a:pt x="7963579" y="-40843"/>
                  <a:pt x="8149437" y="-25895"/>
                  <a:pt x="8495363" y="0"/>
                </a:cubicBezTo>
                <a:cubicBezTo>
                  <a:pt x="8841289" y="25895"/>
                  <a:pt x="9050419" y="24888"/>
                  <a:pt x="9251645" y="0"/>
                </a:cubicBezTo>
                <a:cubicBezTo>
                  <a:pt x="9452871" y="-24888"/>
                  <a:pt x="9488384" y="5219"/>
                  <a:pt x="9636421" y="0"/>
                </a:cubicBezTo>
                <a:cubicBezTo>
                  <a:pt x="9784458" y="-5219"/>
                  <a:pt x="9986529" y="-29281"/>
                  <a:pt x="10299826" y="0"/>
                </a:cubicBezTo>
                <a:cubicBezTo>
                  <a:pt x="10771606" y="88537"/>
                  <a:pt x="11386303" y="405355"/>
                  <a:pt x="11311975" y="1012149"/>
                </a:cubicBezTo>
                <a:cubicBezTo>
                  <a:pt x="11313497" y="1299247"/>
                  <a:pt x="11332097" y="1412428"/>
                  <a:pt x="11311975" y="1605926"/>
                </a:cubicBezTo>
                <a:cubicBezTo>
                  <a:pt x="11291853" y="1799424"/>
                  <a:pt x="11311872" y="2142919"/>
                  <a:pt x="11311975" y="2361641"/>
                </a:cubicBezTo>
                <a:cubicBezTo>
                  <a:pt x="11312078" y="2580364"/>
                  <a:pt x="11326783" y="2770178"/>
                  <a:pt x="11311975" y="3117357"/>
                </a:cubicBezTo>
                <a:cubicBezTo>
                  <a:pt x="11297167" y="3464536"/>
                  <a:pt x="11338675" y="3646219"/>
                  <a:pt x="11311975" y="3792103"/>
                </a:cubicBezTo>
                <a:cubicBezTo>
                  <a:pt x="11285275" y="3937987"/>
                  <a:pt x="11330226" y="4271195"/>
                  <a:pt x="11311975" y="4466849"/>
                </a:cubicBezTo>
                <a:cubicBezTo>
                  <a:pt x="11293724" y="4662503"/>
                  <a:pt x="11309995" y="4782586"/>
                  <a:pt x="11311975" y="5060626"/>
                </a:cubicBezTo>
                <a:cubicBezTo>
                  <a:pt x="11277937" y="5716255"/>
                  <a:pt x="10850161" y="6043822"/>
                  <a:pt x="10299826" y="6072775"/>
                </a:cubicBezTo>
                <a:cubicBezTo>
                  <a:pt x="10121485" y="6094292"/>
                  <a:pt x="9908707" y="6084348"/>
                  <a:pt x="9729297" y="6072775"/>
                </a:cubicBezTo>
                <a:cubicBezTo>
                  <a:pt x="9549887" y="6061202"/>
                  <a:pt x="9454576" y="6069724"/>
                  <a:pt x="9344522" y="6072775"/>
                </a:cubicBezTo>
                <a:cubicBezTo>
                  <a:pt x="9234469" y="6075826"/>
                  <a:pt x="8687302" y="6043413"/>
                  <a:pt x="8495363" y="6072775"/>
                </a:cubicBezTo>
                <a:cubicBezTo>
                  <a:pt x="8303424" y="6102137"/>
                  <a:pt x="8123300" y="6070834"/>
                  <a:pt x="7924834" y="6072775"/>
                </a:cubicBezTo>
                <a:cubicBezTo>
                  <a:pt x="7726368" y="6074716"/>
                  <a:pt x="7638495" y="6087772"/>
                  <a:pt x="7354306" y="6072775"/>
                </a:cubicBezTo>
                <a:cubicBezTo>
                  <a:pt x="7070117" y="6057778"/>
                  <a:pt x="6861958" y="6065890"/>
                  <a:pt x="6690900" y="6072775"/>
                </a:cubicBezTo>
                <a:cubicBezTo>
                  <a:pt x="6519842" y="6079660"/>
                  <a:pt x="6429192" y="6053812"/>
                  <a:pt x="6306125" y="6072775"/>
                </a:cubicBezTo>
                <a:cubicBezTo>
                  <a:pt x="6183059" y="6091738"/>
                  <a:pt x="5808813" y="6036194"/>
                  <a:pt x="5549843" y="6072775"/>
                </a:cubicBezTo>
                <a:cubicBezTo>
                  <a:pt x="5290873" y="6109356"/>
                  <a:pt x="4908714" y="6073046"/>
                  <a:pt x="4700684" y="6072775"/>
                </a:cubicBezTo>
                <a:cubicBezTo>
                  <a:pt x="4492654" y="6072504"/>
                  <a:pt x="4255704" y="6064813"/>
                  <a:pt x="4037278" y="6072775"/>
                </a:cubicBezTo>
                <a:cubicBezTo>
                  <a:pt x="3818852" y="6080737"/>
                  <a:pt x="3589786" y="6041011"/>
                  <a:pt x="3280996" y="6072775"/>
                </a:cubicBezTo>
                <a:cubicBezTo>
                  <a:pt x="2972206" y="6104539"/>
                  <a:pt x="2878790" y="6079918"/>
                  <a:pt x="2617590" y="6072775"/>
                </a:cubicBezTo>
                <a:cubicBezTo>
                  <a:pt x="2356390" y="6065632"/>
                  <a:pt x="2067358" y="6099343"/>
                  <a:pt x="1768431" y="6072775"/>
                </a:cubicBezTo>
                <a:cubicBezTo>
                  <a:pt x="1469504" y="6046207"/>
                  <a:pt x="1179758" y="6093647"/>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311975" h="6072775" stroke="0" extrusionOk="0">
                <a:moveTo>
                  <a:pt x="0" y="1012149"/>
                </a:moveTo>
                <a:cubicBezTo>
                  <a:pt x="-5356" y="421353"/>
                  <a:pt x="412126" y="22481"/>
                  <a:pt x="1012149" y="0"/>
                </a:cubicBezTo>
                <a:cubicBezTo>
                  <a:pt x="1254703" y="12000"/>
                  <a:pt x="1369322" y="33112"/>
                  <a:pt x="1675555" y="0"/>
                </a:cubicBezTo>
                <a:cubicBezTo>
                  <a:pt x="1981788" y="-33112"/>
                  <a:pt x="1961827" y="-12613"/>
                  <a:pt x="2153206" y="0"/>
                </a:cubicBezTo>
                <a:cubicBezTo>
                  <a:pt x="2344585" y="12613"/>
                  <a:pt x="2407804" y="2746"/>
                  <a:pt x="2537982" y="0"/>
                </a:cubicBezTo>
                <a:cubicBezTo>
                  <a:pt x="2668160" y="-2746"/>
                  <a:pt x="3044337" y="-32634"/>
                  <a:pt x="3294264" y="0"/>
                </a:cubicBezTo>
                <a:cubicBezTo>
                  <a:pt x="3544191" y="32634"/>
                  <a:pt x="3747554" y="-4954"/>
                  <a:pt x="4050546" y="0"/>
                </a:cubicBezTo>
                <a:cubicBezTo>
                  <a:pt x="4353538" y="4954"/>
                  <a:pt x="4486513" y="11552"/>
                  <a:pt x="4713952" y="0"/>
                </a:cubicBezTo>
                <a:cubicBezTo>
                  <a:pt x="4941391" y="-11552"/>
                  <a:pt x="5125927" y="-3950"/>
                  <a:pt x="5284480" y="0"/>
                </a:cubicBezTo>
                <a:cubicBezTo>
                  <a:pt x="5443033" y="3950"/>
                  <a:pt x="5663424" y="4388"/>
                  <a:pt x="5855009" y="0"/>
                </a:cubicBezTo>
                <a:cubicBezTo>
                  <a:pt x="6046594" y="-4388"/>
                  <a:pt x="6157170" y="13775"/>
                  <a:pt x="6239784" y="0"/>
                </a:cubicBezTo>
                <a:cubicBezTo>
                  <a:pt x="6322398" y="-13775"/>
                  <a:pt x="6826782" y="13832"/>
                  <a:pt x="6996067" y="0"/>
                </a:cubicBezTo>
                <a:cubicBezTo>
                  <a:pt x="7165352" y="-13832"/>
                  <a:pt x="7299087" y="1256"/>
                  <a:pt x="7566595" y="0"/>
                </a:cubicBezTo>
                <a:cubicBezTo>
                  <a:pt x="7834103" y="-1256"/>
                  <a:pt x="8042619" y="-6039"/>
                  <a:pt x="8415754" y="0"/>
                </a:cubicBezTo>
                <a:cubicBezTo>
                  <a:pt x="8788889" y="6039"/>
                  <a:pt x="8685800" y="-19096"/>
                  <a:pt x="8800530" y="0"/>
                </a:cubicBezTo>
                <a:cubicBezTo>
                  <a:pt x="8915260" y="19096"/>
                  <a:pt x="9303586" y="-25670"/>
                  <a:pt x="9649689" y="0"/>
                </a:cubicBezTo>
                <a:cubicBezTo>
                  <a:pt x="9995792" y="25670"/>
                  <a:pt x="10027454" y="10379"/>
                  <a:pt x="10299826" y="0"/>
                </a:cubicBezTo>
                <a:cubicBezTo>
                  <a:pt x="10847108" y="-23184"/>
                  <a:pt x="11297625" y="530400"/>
                  <a:pt x="11311975" y="1012149"/>
                </a:cubicBezTo>
                <a:cubicBezTo>
                  <a:pt x="11295146" y="1302421"/>
                  <a:pt x="11288425" y="1460604"/>
                  <a:pt x="11311975" y="1727380"/>
                </a:cubicBezTo>
                <a:cubicBezTo>
                  <a:pt x="11335525" y="1994156"/>
                  <a:pt x="11302160" y="2052418"/>
                  <a:pt x="11311975" y="2361641"/>
                </a:cubicBezTo>
                <a:cubicBezTo>
                  <a:pt x="11321790" y="2670864"/>
                  <a:pt x="11288535" y="2643978"/>
                  <a:pt x="11311975" y="2914933"/>
                </a:cubicBezTo>
                <a:cubicBezTo>
                  <a:pt x="11335415" y="3185888"/>
                  <a:pt x="11296608" y="3389948"/>
                  <a:pt x="11311975" y="3589679"/>
                </a:cubicBezTo>
                <a:cubicBezTo>
                  <a:pt x="11327342" y="3789410"/>
                  <a:pt x="11314183" y="4002415"/>
                  <a:pt x="11311975" y="4142971"/>
                </a:cubicBezTo>
                <a:cubicBezTo>
                  <a:pt x="11309767" y="4283527"/>
                  <a:pt x="11334815" y="4732693"/>
                  <a:pt x="11311975" y="5060626"/>
                </a:cubicBezTo>
                <a:cubicBezTo>
                  <a:pt x="11412547" y="5702023"/>
                  <a:pt x="10893187" y="6122224"/>
                  <a:pt x="10299826" y="6072775"/>
                </a:cubicBezTo>
                <a:cubicBezTo>
                  <a:pt x="10042296" y="6111501"/>
                  <a:pt x="9756703" y="6031174"/>
                  <a:pt x="9450667" y="6072775"/>
                </a:cubicBezTo>
                <a:cubicBezTo>
                  <a:pt x="9144631" y="6114376"/>
                  <a:pt x="9254295" y="6088955"/>
                  <a:pt x="9065892" y="6072775"/>
                </a:cubicBezTo>
                <a:cubicBezTo>
                  <a:pt x="8877489" y="6056595"/>
                  <a:pt x="8742614" y="6049129"/>
                  <a:pt x="8588240" y="6072775"/>
                </a:cubicBezTo>
                <a:cubicBezTo>
                  <a:pt x="8433866" y="6096421"/>
                  <a:pt x="7991842" y="6091365"/>
                  <a:pt x="7739081" y="6072775"/>
                </a:cubicBezTo>
                <a:cubicBezTo>
                  <a:pt x="7486320" y="6054185"/>
                  <a:pt x="7335495" y="6070046"/>
                  <a:pt x="6982799" y="6072775"/>
                </a:cubicBezTo>
                <a:cubicBezTo>
                  <a:pt x="6630103" y="6075504"/>
                  <a:pt x="6490421" y="6073490"/>
                  <a:pt x="6133639" y="6072775"/>
                </a:cubicBezTo>
                <a:cubicBezTo>
                  <a:pt x="5776857" y="6072060"/>
                  <a:pt x="5893873" y="6056774"/>
                  <a:pt x="5655988" y="6072775"/>
                </a:cubicBezTo>
                <a:cubicBezTo>
                  <a:pt x="5418103" y="6088776"/>
                  <a:pt x="5231137" y="6076506"/>
                  <a:pt x="4899705" y="6072775"/>
                </a:cubicBezTo>
                <a:cubicBezTo>
                  <a:pt x="4568273" y="6069044"/>
                  <a:pt x="4390630" y="6039618"/>
                  <a:pt x="4236300" y="6072775"/>
                </a:cubicBezTo>
                <a:cubicBezTo>
                  <a:pt x="4081970" y="6105932"/>
                  <a:pt x="3871555" y="6053644"/>
                  <a:pt x="3665771" y="6072775"/>
                </a:cubicBezTo>
                <a:cubicBezTo>
                  <a:pt x="3459987" y="6091906"/>
                  <a:pt x="3320827" y="6052903"/>
                  <a:pt x="3095242" y="6072775"/>
                </a:cubicBezTo>
                <a:cubicBezTo>
                  <a:pt x="2869657" y="6092647"/>
                  <a:pt x="2802149" y="6089621"/>
                  <a:pt x="2617590" y="6072775"/>
                </a:cubicBezTo>
                <a:cubicBezTo>
                  <a:pt x="2433031" y="6055929"/>
                  <a:pt x="2043633" y="6054182"/>
                  <a:pt x="1861308" y="6072775"/>
                </a:cubicBezTo>
                <a:cubicBezTo>
                  <a:pt x="1678983" y="6091368"/>
                  <a:pt x="1186004" y="6082985"/>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en-US" sz="2800" dirty="0">
                <a:solidFill>
                  <a:prstClr val="black"/>
                </a:solidFill>
                <a:latin typeface="Cambria Math" panose="02040503050406030204" pitchFamily="18" charset="0"/>
                <a:ea typeface="Cambria Math" panose="02040503050406030204" pitchFamily="18" charset="0"/>
              </a:rPr>
              <a:t>1. </a:t>
            </a:r>
            <a:r>
              <a:rPr lang="en-US" sz="2800" dirty="0" err="1">
                <a:solidFill>
                  <a:prstClr val="black"/>
                </a:solidFill>
                <a:latin typeface="Cambria Math" panose="02040503050406030204" pitchFamily="18" charset="0"/>
                <a:ea typeface="Cambria Math" panose="02040503050406030204" pitchFamily="18" charset="0"/>
              </a:rPr>
              <a:t>Bạn</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nhỏ</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mong</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bố</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mua</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cho</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đồ</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chơi</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gì</a:t>
            </a:r>
            <a:r>
              <a:rPr lang="en-US" sz="2800" dirty="0">
                <a:solidFill>
                  <a:prstClr val="black"/>
                </a:solidFill>
                <a:latin typeface="Cambria Math" panose="02040503050406030204" pitchFamily="18" charset="0"/>
                <a:ea typeface="Cambria Math" panose="02040503050406030204" pitchFamily="18" charset="0"/>
              </a:rPr>
              <a:t>?</a:t>
            </a:r>
          </a:p>
          <a:p>
            <a:pPr lvl="0" algn="just" defTabSz="914400"/>
            <a:r>
              <a:rPr lang="en-US" sz="2800" dirty="0" smtClean="0">
                <a:solidFill>
                  <a:prstClr val="black"/>
                </a:solidFill>
                <a:latin typeface="Cambria Math" panose="02040503050406030204" pitchFamily="18" charset="0"/>
                <a:ea typeface="Cambria Math" panose="02040503050406030204" pitchFamily="18" charset="0"/>
              </a:rPr>
              <a:t>2. </a:t>
            </a:r>
            <a:r>
              <a:rPr lang="en-US" sz="2800" dirty="0" err="1" smtClean="0">
                <a:solidFill>
                  <a:prstClr val="black"/>
                </a:solidFill>
                <a:latin typeface="Cambria Math" panose="02040503050406030204" pitchFamily="18" charset="0"/>
                <a:ea typeface="Cambria Math" panose="02040503050406030204" pitchFamily="18" charset="0"/>
              </a:rPr>
              <a:t>Bố</a:t>
            </a:r>
            <a:r>
              <a:rPr lang="en-US" sz="2800" dirty="0" smtClean="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mẹ</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hướng</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dẫn</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bạn</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nhỏ</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làm</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cách</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nào</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để</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mua</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được</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món</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đồ</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chơi</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đó</a:t>
            </a:r>
            <a:r>
              <a:rPr lang="en-US" sz="2800" dirty="0">
                <a:solidFill>
                  <a:prstClr val="black"/>
                </a:solidFill>
                <a:latin typeface="Cambria Math" panose="02040503050406030204" pitchFamily="18" charset="0"/>
                <a:ea typeface="Cambria Math" panose="02040503050406030204" pitchFamily="18" charset="0"/>
              </a:rPr>
              <a:t>?</a:t>
            </a:r>
          </a:p>
          <a:p>
            <a:pPr lvl="0" algn="just" defTabSz="914400"/>
            <a:r>
              <a:rPr lang="en-US" sz="2800" dirty="0">
                <a:solidFill>
                  <a:prstClr val="black"/>
                </a:solidFill>
                <a:latin typeface="Cambria Math" panose="02040503050406030204" pitchFamily="18" charset="0"/>
                <a:ea typeface="Cambria Math" panose="02040503050406030204" pitchFamily="18" charset="0"/>
              </a:rPr>
              <a:t>3. </a:t>
            </a:r>
            <a:r>
              <a:rPr lang="en-US" sz="2800" dirty="0" err="1">
                <a:solidFill>
                  <a:prstClr val="black"/>
                </a:solidFill>
                <a:latin typeface="Cambria Math" panose="02040503050406030204" pitchFamily="18" charset="0"/>
                <a:ea typeface="Cambria Math" panose="02040503050406030204" pitchFamily="18" charset="0"/>
              </a:rPr>
              <a:t>Bạn</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nhỏ</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dành</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dụm</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tiền</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như</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thế</a:t>
            </a:r>
            <a:r>
              <a:rPr lang="en-US" sz="2800" dirty="0">
                <a:solidFill>
                  <a:prstClr val="black"/>
                </a:solidFill>
                <a:latin typeface="Cambria Math" panose="02040503050406030204" pitchFamily="18" charset="0"/>
                <a:ea typeface="Cambria Math" panose="02040503050406030204" pitchFamily="18" charset="0"/>
              </a:rPr>
              <a:t> </a:t>
            </a:r>
            <a:r>
              <a:rPr lang="en-US" sz="2800" dirty="0" err="1">
                <a:solidFill>
                  <a:prstClr val="black"/>
                </a:solidFill>
                <a:latin typeface="Cambria Math" panose="02040503050406030204" pitchFamily="18" charset="0"/>
                <a:ea typeface="Cambria Math" panose="02040503050406030204" pitchFamily="18" charset="0"/>
              </a:rPr>
              <a:t>nào</a:t>
            </a:r>
            <a:r>
              <a:rPr lang="en-US" sz="2800" dirty="0">
                <a:solidFill>
                  <a:prstClr val="black"/>
                </a:solidFill>
                <a:latin typeface="Cambria Math" panose="02040503050406030204" pitchFamily="18" charset="0"/>
                <a:ea typeface="Cambria Math" panose="02040503050406030204" pitchFamily="18" charset="0"/>
              </a:rPr>
              <a:t>?</a:t>
            </a:r>
          </a:p>
          <a:p>
            <a:pPr lvl="0" algn="just" defTabSz="914400"/>
            <a:r>
              <a:rPr lang="en-US" sz="2800" dirty="0" smtClean="0">
                <a:solidFill>
                  <a:prstClr val="black"/>
                </a:solidFill>
                <a:latin typeface="Cambria Math" panose="02040503050406030204" pitchFamily="18" charset="0"/>
                <a:ea typeface="Cambria Math" panose="02040503050406030204" pitchFamily="18" charset="0"/>
              </a:rPr>
              <a:t>4. </a:t>
            </a:r>
            <a:r>
              <a:rPr lang="en-US" sz="2800" dirty="0" err="1" smtClean="0">
                <a:solidFill>
                  <a:prstClr val="black"/>
                </a:solidFill>
                <a:latin typeface="Cambria Math" panose="02040503050406030204" pitchFamily="18" charset="0"/>
                <a:ea typeface="Cambria Math" panose="02040503050406030204" pitchFamily="18" charset="0"/>
              </a:rPr>
              <a:t>Vì</a:t>
            </a:r>
            <a:r>
              <a:rPr lang="en-US" sz="2800" dirty="0" smtClean="0">
                <a:solidFill>
                  <a:prstClr val="black"/>
                </a:solidFill>
                <a:latin typeface="Cambria Math" panose="02040503050406030204" pitchFamily="18" charset="0"/>
                <a:ea typeface="Cambria Math" panose="02040503050406030204" pitchFamily="18" charset="0"/>
              </a:rPr>
              <a:t> </a:t>
            </a:r>
            <a:r>
              <a:rPr lang="en-US" sz="2800" dirty="0" err="1" smtClean="0">
                <a:solidFill>
                  <a:prstClr val="black"/>
                </a:solidFill>
                <a:latin typeface="Cambria Math" panose="02040503050406030204" pitchFamily="18" charset="0"/>
                <a:ea typeface="Cambria Math" panose="02040503050406030204" pitchFamily="18" charset="0"/>
              </a:rPr>
              <a:t>sao</a:t>
            </a:r>
            <a:r>
              <a:rPr lang="en-US" sz="2800" dirty="0" smtClean="0">
                <a:solidFill>
                  <a:prstClr val="black"/>
                </a:solidFill>
                <a:latin typeface="Cambria Math" panose="02040503050406030204" pitchFamily="18" charset="0"/>
                <a:ea typeface="Cambria Math" panose="02040503050406030204" pitchFamily="18" charset="0"/>
              </a:rPr>
              <a:t> </a:t>
            </a:r>
            <a:r>
              <a:rPr lang="en-US" sz="2800" dirty="0" err="1" smtClean="0">
                <a:solidFill>
                  <a:prstClr val="black"/>
                </a:solidFill>
                <a:latin typeface="Cambria Math" panose="02040503050406030204" pitchFamily="18" charset="0"/>
                <a:ea typeface="Cambria Math" panose="02040503050406030204" pitchFamily="18" charset="0"/>
              </a:rPr>
              <a:t>cuối</a:t>
            </a:r>
            <a:r>
              <a:rPr lang="en-US" sz="2800" dirty="0" smtClean="0">
                <a:solidFill>
                  <a:prstClr val="black"/>
                </a:solidFill>
                <a:latin typeface="Cambria Math" panose="02040503050406030204" pitchFamily="18" charset="0"/>
                <a:ea typeface="Cambria Math" panose="02040503050406030204" pitchFamily="18" charset="0"/>
              </a:rPr>
              <a:t> </a:t>
            </a:r>
            <a:r>
              <a:rPr lang="en-US" sz="2800" dirty="0" err="1" smtClean="0">
                <a:solidFill>
                  <a:prstClr val="black"/>
                </a:solidFill>
                <a:latin typeface="Cambria Math" panose="02040503050406030204" pitchFamily="18" charset="0"/>
                <a:ea typeface="Cambria Math" panose="02040503050406030204" pitchFamily="18" charset="0"/>
              </a:rPr>
              <a:t>cùng</a:t>
            </a:r>
            <a:r>
              <a:rPr lang="en-US" sz="2800" dirty="0" smtClean="0">
                <a:solidFill>
                  <a:prstClr val="black"/>
                </a:solidFill>
                <a:latin typeface="Cambria Math" panose="02040503050406030204" pitchFamily="18" charset="0"/>
                <a:ea typeface="Cambria Math" panose="02040503050406030204" pitchFamily="18" charset="0"/>
              </a:rPr>
              <a:t> </a:t>
            </a:r>
            <a:r>
              <a:rPr lang="en-US" sz="2800" dirty="0" err="1" smtClean="0">
                <a:solidFill>
                  <a:prstClr val="black"/>
                </a:solidFill>
                <a:latin typeface="Cambria Math" panose="02040503050406030204" pitchFamily="18" charset="0"/>
                <a:ea typeface="Cambria Math" panose="02040503050406030204" pitchFamily="18" charset="0"/>
              </a:rPr>
              <a:t>bạn</a:t>
            </a:r>
            <a:r>
              <a:rPr lang="en-US" sz="2800" dirty="0" smtClean="0">
                <a:solidFill>
                  <a:prstClr val="black"/>
                </a:solidFill>
                <a:latin typeface="Cambria Math" panose="02040503050406030204" pitchFamily="18" charset="0"/>
                <a:ea typeface="Cambria Math" panose="02040503050406030204" pitchFamily="18" charset="0"/>
              </a:rPr>
              <a:t> </a:t>
            </a:r>
            <a:r>
              <a:rPr lang="en-US" sz="2800" dirty="0" err="1" smtClean="0">
                <a:solidFill>
                  <a:prstClr val="black"/>
                </a:solidFill>
                <a:latin typeface="Cambria Math" panose="02040503050406030204" pitchFamily="18" charset="0"/>
                <a:ea typeface="Cambria Math" panose="02040503050406030204" pitchFamily="18" charset="0"/>
              </a:rPr>
              <a:t>nhỏ</a:t>
            </a:r>
            <a:r>
              <a:rPr lang="en-US" sz="2800" dirty="0" smtClean="0">
                <a:solidFill>
                  <a:prstClr val="black"/>
                </a:solidFill>
                <a:latin typeface="Cambria Math" panose="02040503050406030204" pitchFamily="18" charset="0"/>
                <a:ea typeface="Cambria Math" panose="02040503050406030204" pitchFamily="18" charset="0"/>
              </a:rPr>
              <a:t> </a:t>
            </a:r>
            <a:r>
              <a:rPr lang="en-US" sz="2800" dirty="0" err="1" smtClean="0">
                <a:solidFill>
                  <a:prstClr val="black"/>
                </a:solidFill>
                <a:latin typeface="Cambria Math" panose="02040503050406030204" pitchFamily="18" charset="0"/>
                <a:ea typeface="Cambria Math" panose="02040503050406030204" pitchFamily="18" charset="0"/>
              </a:rPr>
              <a:t>không</a:t>
            </a:r>
            <a:r>
              <a:rPr lang="en-US" sz="2800" dirty="0" smtClean="0">
                <a:solidFill>
                  <a:prstClr val="black"/>
                </a:solidFill>
                <a:latin typeface="Cambria Math" panose="02040503050406030204" pitchFamily="18" charset="0"/>
                <a:ea typeface="Cambria Math" panose="02040503050406030204" pitchFamily="18" charset="0"/>
              </a:rPr>
              <a:t> </a:t>
            </a:r>
            <a:r>
              <a:rPr lang="en-US" sz="2800" dirty="0" err="1" smtClean="0">
                <a:solidFill>
                  <a:prstClr val="black"/>
                </a:solidFill>
                <a:latin typeface="Cambria Math" panose="02040503050406030204" pitchFamily="18" charset="0"/>
                <a:ea typeface="Cambria Math" panose="02040503050406030204" pitchFamily="18" charset="0"/>
              </a:rPr>
              <a:t>muốn</a:t>
            </a:r>
            <a:r>
              <a:rPr lang="en-US" sz="2800" dirty="0" smtClean="0">
                <a:solidFill>
                  <a:prstClr val="black"/>
                </a:solidFill>
                <a:latin typeface="Cambria Math" panose="02040503050406030204" pitchFamily="18" charset="0"/>
                <a:ea typeface="Cambria Math" panose="02040503050406030204" pitchFamily="18" charset="0"/>
              </a:rPr>
              <a:t> </a:t>
            </a:r>
            <a:r>
              <a:rPr lang="en-US" sz="2800" dirty="0" err="1" smtClean="0">
                <a:solidFill>
                  <a:prstClr val="black"/>
                </a:solidFill>
                <a:latin typeface="Cambria Math" panose="02040503050406030204" pitchFamily="18" charset="0"/>
                <a:ea typeface="Cambria Math" panose="02040503050406030204" pitchFamily="18" charset="0"/>
              </a:rPr>
              <a:t>đập</a:t>
            </a:r>
            <a:r>
              <a:rPr lang="en-US" sz="2800" dirty="0" smtClean="0">
                <a:solidFill>
                  <a:prstClr val="black"/>
                </a:solidFill>
                <a:latin typeface="Cambria Math" panose="02040503050406030204" pitchFamily="18" charset="0"/>
                <a:ea typeface="Cambria Math" panose="02040503050406030204" pitchFamily="18" charset="0"/>
              </a:rPr>
              <a:t> </a:t>
            </a:r>
            <a:r>
              <a:rPr lang="en-US" sz="2800" dirty="0" err="1" smtClean="0">
                <a:solidFill>
                  <a:prstClr val="black"/>
                </a:solidFill>
                <a:latin typeface="Cambria Math" panose="02040503050406030204" pitchFamily="18" charset="0"/>
                <a:ea typeface="Cambria Math" panose="02040503050406030204" pitchFamily="18" charset="0"/>
              </a:rPr>
              <a:t>vỡ</a:t>
            </a:r>
            <a:r>
              <a:rPr lang="en-US" sz="2800" dirty="0" smtClean="0">
                <a:solidFill>
                  <a:prstClr val="black"/>
                </a:solidFill>
                <a:latin typeface="Cambria Math" panose="02040503050406030204" pitchFamily="18" charset="0"/>
                <a:ea typeface="Cambria Math" panose="02040503050406030204" pitchFamily="18" charset="0"/>
              </a:rPr>
              <a:t> con </a:t>
            </a:r>
            <a:r>
              <a:rPr lang="en-US" sz="2800" dirty="0" err="1" smtClean="0">
                <a:solidFill>
                  <a:prstClr val="black"/>
                </a:solidFill>
                <a:latin typeface="Cambria Math" panose="02040503050406030204" pitchFamily="18" charset="0"/>
                <a:ea typeface="Cambria Math" panose="02040503050406030204" pitchFamily="18" charset="0"/>
              </a:rPr>
              <a:t>heo</a:t>
            </a:r>
            <a:r>
              <a:rPr lang="en-US" sz="2800" dirty="0" smtClean="0">
                <a:solidFill>
                  <a:prstClr val="black"/>
                </a:solidFill>
                <a:latin typeface="Cambria Math" panose="02040503050406030204" pitchFamily="18" charset="0"/>
                <a:ea typeface="Cambria Math" panose="02040503050406030204" pitchFamily="18" charset="0"/>
              </a:rPr>
              <a:t> </a:t>
            </a:r>
            <a:r>
              <a:rPr lang="en-US" sz="2800" dirty="0" err="1" smtClean="0">
                <a:solidFill>
                  <a:prstClr val="black"/>
                </a:solidFill>
                <a:latin typeface="Cambria Math" panose="02040503050406030204" pitchFamily="18" charset="0"/>
                <a:ea typeface="Cambria Math" panose="02040503050406030204" pitchFamily="18" charset="0"/>
              </a:rPr>
              <a:t>đất</a:t>
            </a:r>
            <a:r>
              <a:rPr lang="en-US" sz="2800" dirty="0" smtClean="0">
                <a:solidFill>
                  <a:prstClr val="black"/>
                </a:solidFill>
                <a:latin typeface="Cambria Math" panose="02040503050406030204" pitchFamily="18" charset="0"/>
                <a:ea typeface="Cambria Math" panose="02040503050406030204" pitchFamily="18" charset="0"/>
              </a:rPr>
              <a:t>?</a:t>
            </a:r>
            <a:endParaRPr lang="en-US" sz="2800" dirty="0">
              <a:solidFill>
                <a:prstClr val="black"/>
              </a:solidFill>
              <a:latin typeface="Cambria Math" panose="02040503050406030204" pitchFamily="18" charset="0"/>
              <a:ea typeface="Cambria Math" panose="02040503050406030204" pitchFamily="18" charset="0"/>
            </a:endParaRPr>
          </a:p>
        </p:txBody>
      </p:sp>
      <p:pic>
        <p:nvPicPr>
          <p:cNvPr id="9" name="图片 3" descr="5">
            <a:extLst>
              <a:ext uri="{FF2B5EF4-FFF2-40B4-BE49-F238E27FC236}">
                <a16:creationId xmlns:a16="http://schemas.microsoft.com/office/drawing/2014/main" id="{8281C1AF-3C12-432F-9231-0E124F1C8EE5}"/>
              </a:ext>
            </a:extLst>
          </p:cNvPr>
          <p:cNvPicPr>
            <a:picLocks noChangeAspect="1"/>
          </p:cNvPicPr>
          <p:nvPr/>
        </p:nvPicPr>
        <p:blipFill>
          <a:blip r:embed="rId2"/>
          <a:srcRect l="45652" t="46499" r="34238" b="11787"/>
          <a:stretch>
            <a:fillRect/>
          </a:stretch>
        </p:blipFill>
        <p:spPr>
          <a:xfrm flipH="1">
            <a:off x="7552610" y="3910740"/>
            <a:ext cx="931346" cy="1086724"/>
          </a:xfrm>
          <a:prstGeom prst="rect">
            <a:avLst/>
          </a:prstGeom>
        </p:spPr>
      </p:pic>
      <p:pic>
        <p:nvPicPr>
          <p:cNvPr id="10" name="图片 6" descr="6">
            <a:extLst>
              <a:ext uri="{FF2B5EF4-FFF2-40B4-BE49-F238E27FC236}">
                <a16:creationId xmlns:a16="http://schemas.microsoft.com/office/drawing/2014/main" id="{F2696F45-9911-460F-BA09-28468136F019}"/>
              </a:ext>
            </a:extLst>
          </p:cNvPr>
          <p:cNvPicPr>
            <a:picLocks noChangeAspect="1"/>
          </p:cNvPicPr>
          <p:nvPr/>
        </p:nvPicPr>
        <p:blipFill>
          <a:blip r:embed="rId3"/>
          <a:srcRect l="77807" t="45705"/>
          <a:stretch>
            <a:fillRect/>
          </a:stretch>
        </p:blipFill>
        <p:spPr>
          <a:xfrm>
            <a:off x="7883293" y="-46258"/>
            <a:ext cx="1461135" cy="2010728"/>
          </a:xfrm>
          <a:prstGeom prst="rect">
            <a:avLst/>
          </a:prstGeom>
        </p:spPr>
      </p:pic>
      <p:pic>
        <p:nvPicPr>
          <p:cNvPr id="5" name="Picture 4"/>
          <p:cNvPicPr>
            <a:picLocks noChangeAspect="1"/>
          </p:cNvPicPr>
          <p:nvPr/>
        </p:nvPicPr>
        <p:blipFill>
          <a:blip r:embed="rId4"/>
          <a:stretch>
            <a:fillRect/>
          </a:stretch>
        </p:blipFill>
        <p:spPr>
          <a:xfrm>
            <a:off x="5993485" y="3464283"/>
            <a:ext cx="3139085" cy="1645777"/>
          </a:xfrm>
          <a:prstGeom prst="rect">
            <a:avLst/>
          </a:prstGeom>
        </p:spPr>
      </p:pic>
      <p:sp>
        <p:nvSpPr>
          <p:cNvPr id="3" name="TextBox 2"/>
          <p:cNvSpPr txBox="1"/>
          <p:nvPr/>
        </p:nvSpPr>
        <p:spPr>
          <a:xfrm>
            <a:off x="494604" y="402082"/>
            <a:ext cx="2408032" cy="707886"/>
          </a:xfrm>
          <a:prstGeom prst="rect">
            <a:avLst/>
          </a:prstGeom>
          <a:noFill/>
        </p:spPr>
        <p:txBody>
          <a:bodyPr wrap="none" rtlCol="0">
            <a:spAutoFit/>
          </a:bodyPr>
          <a:lstStyle/>
          <a:p>
            <a:r>
              <a:rPr lang="en-US" sz="4000" dirty="0" smtClean="0">
                <a:latin typeface="Cambria Math" panose="02040503050406030204" pitchFamily="18" charset="0"/>
                <a:ea typeface="Cambria Math" panose="02040503050406030204" pitchFamily="18" charset="0"/>
              </a:rPr>
              <a:t>ĐỌC HIỂU</a:t>
            </a:r>
            <a:endParaRPr lang="en-US" sz="4000" dirty="0">
              <a:latin typeface="Cambria Math" panose="02040503050406030204" pitchFamily="18" charset="0"/>
              <a:ea typeface="Cambria Math" panose="02040503050406030204" pitchFamily="18" charset="0"/>
            </a:endParaRPr>
          </a:p>
        </p:txBody>
      </p:sp>
      <p:grpSp>
        <p:nvGrpSpPr>
          <p:cNvPr id="7" name="Group 6"/>
          <p:cNvGrpSpPr/>
          <p:nvPr/>
        </p:nvGrpSpPr>
        <p:grpSpPr>
          <a:xfrm>
            <a:off x="1629592" y="3455981"/>
            <a:ext cx="4757295" cy="909518"/>
            <a:chOff x="3875087" y="406230"/>
            <a:chExt cx="4757295" cy="909518"/>
          </a:xfrm>
        </p:grpSpPr>
        <p:sp>
          <p:nvSpPr>
            <p:cNvPr id="4" name="Oval 3"/>
            <p:cNvSpPr/>
            <p:nvPr/>
          </p:nvSpPr>
          <p:spPr>
            <a:xfrm>
              <a:off x="3875087" y="406230"/>
              <a:ext cx="4143196" cy="909518"/>
            </a:xfrm>
            <a:prstGeom prst="ellipse">
              <a:avLst/>
            </a:prstGeom>
            <a:solidFill>
              <a:schemeClr val="accent4">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95784" y="456167"/>
              <a:ext cx="4536598" cy="707886"/>
            </a:xfrm>
            <a:prstGeom prst="rect">
              <a:avLst/>
            </a:prstGeom>
            <a:noFill/>
          </p:spPr>
          <p:txBody>
            <a:bodyPr wrap="square" rtlCol="0">
              <a:spAutoFit/>
            </a:bodyPr>
            <a:lstStyle/>
            <a:p>
              <a:r>
                <a:rPr lang="en-US" sz="4000" dirty="0" err="1" smtClean="0">
                  <a:solidFill>
                    <a:schemeClr val="accent5">
                      <a:lumMod val="75000"/>
                    </a:schemeClr>
                  </a:solidFill>
                  <a:latin typeface="Cambria Math" panose="02040503050406030204" pitchFamily="18" charset="0"/>
                  <a:ea typeface="Cambria Math" panose="02040503050406030204" pitchFamily="18" charset="0"/>
                </a:rPr>
                <a:t>Thảo</a:t>
              </a:r>
              <a:r>
                <a:rPr lang="en-US" sz="4000" dirty="0" smtClean="0">
                  <a:solidFill>
                    <a:schemeClr val="accent5">
                      <a:lumMod val="75000"/>
                    </a:schemeClr>
                  </a:solidFill>
                  <a:latin typeface="Cambria Math" panose="02040503050406030204" pitchFamily="18" charset="0"/>
                  <a:ea typeface="Cambria Math" panose="02040503050406030204" pitchFamily="18" charset="0"/>
                </a:rPr>
                <a:t> </a:t>
              </a:r>
              <a:r>
                <a:rPr lang="en-US" sz="4000" dirty="0" err="1" smtClean="0">
                  <a:solidFill>
                    <a:schemeClr val="accent5">
                      <a:lumMod val="75000"/>
                    </a:schemeClr>
                  </a:solidFill>
                  <a:latin typeface="Cambria Math" panose="02040503050406030204" pitchFamily="18" charset="0"/>
                  <a:ea typeface="Cambria Math" panose="02040503050406030204" pitchFamily="18" charset="0"/>
                </a:rPr>
                <a:t>luận</a:t>
              </a:r>
              <a:r>
                <a:rPr lang="en-US" sz="4000" dirty="0" smtClean="0">
                  <a:solidFill>
                    <a:schemeClr val="accent5">
                      <a:lumMod val="75000"/>
                    </a:schemeClr>
                  </a:solidFill>
                  <a:latin typeface="Cambria Math" panose="02040503050406030204" pitchFamily="18" charset="0"/>
                  <a:ea typeface="Cambria Math" panose="02040503050406030204" pitchFamily="18" charset="0"/>
                </a:rPr>
                <a:t> </a:t>
              </a:r>
              <a:r>
                <a:rPr lang="en-US" sz="4000" dirty="0" err="1" smtClean="0">
                  <a:solidFill>
                    <a:schemeClr val="accent5">
                      <a:lumMod val="75000"/>
                    </a:schemeClr>
                  </a:solidFill>
                  <a:latin typeface="Cambria Math" panose="02040503050406030204" pitchFamily="18" charset="0"/>
                  <a:ea typeface="Cambria Math" panose="02040503050406030204" pitchFamily="18" charset="0"/>
                </a:rPr>
                <a:t>nhóm</a:t>
              </a:r>
              <a:endParaRPr lang="en-US" sz="4000" dirty="0">
                <a:solidFill>
                  <a:schemeClr val="accent5">
                    <a:lumMod val="75000"/>
                  </a:schemeClr>
                </a:solidFill>
                <a:latin typeface="Cambria Math" panose="02040503050406030204" pitchFamily="18" charset="0"/>
                <a:ea typeface="Cambria Math" panose="02040503050406030204" pitchFamily="18" charset="0"/>
              </a:endParaRPr>
            </a:p>
          </p:txBody>
        </p:sp>
      </p:grpSp>
    </p:spTree>
    <p:extLst>
      <p:ext uri="{BB962C8B-B14F-4D97-AF65-F5344CB8AC3E}">
        <p14:creationId xmlns:p14="http://schemas.microsoft.com/office/powerpoint/2010/main" val="1455223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51520" y="96242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06699100"/>
              </p:ext>
            </p:extLst>
          </p:nvPr>
        </p:nvGraphicFramePr>
        <p:xfrm>
          <a:off x="65088" y="53975"/>
          <a:ext cx="8971408" cy="4970463"/>
        </p:xfrm>
        <a:graphic>
          <a:graphicData uri="http://schemas.openxmlformats.org/presentationml/2006/ole">
            <mc:AlternateContent xmlns:mc="http://schemas.openxmlformats.org/markup-compatibility/2006">
              <mc:Choice xmlns:v="urn:schemas-microsoft-com:vml" Requires="v">
                <p:oleObj spid="_x0000_s2066" name="Slide" r:id="rId3" imgW="5376672" imgH="3023616" progId="PowerPoint.Slide.12">
                  <p:embed/>
                </p:oleObj>
              </mc:Choice>
              <mc:Fallback>
                <p:oleObj name="Slide" r:id="rId3" imgW="5376672" imgH="3023616" progId="PowerPoint.Slide.12">
                  <p:embed/>
                  <p:pic>
                    <p:nvPicPr>
                      <p:cNvPr id="0" name="Object 1"/>
                      <p:cNvPicPr>
                        <a:picLocks noChangeAspect="1" noChangeArrowheads="1"/>
                      </p:cNvPicPr>
                      <p:nvPr/>
                    </p:nvPicPr>
                    <p:blipFill>
                      <a:blip r:embed="rId4"/>
                      <a:srcRect/>
                      <a:stretch>
                        <a:fillRect/>
                      </a:stretch>
                    </p:blipFill>
                    <p:spPr bwMode="auto">
                      <a:xfrm>
                        <a:off x="65088" y="53975"/>
                        <a:ext cx="8971408" cy="4970463"/>
                      </a:xfrm>
                      <a:prstGeom prst="rect">
                        <a:avLst/>
                      </a:prstGeom>
                      <a:noFill/>
                    </p:spPr>
                  </p:pic>
                </p:oleObj>
              </mc:Fallback>
            </mc:AlternateContent>
          </a:graphicData>
        </a:graphic>
      </p:graphicFrame>
    </p:spTree>
    <p:extLst>
      <p:ext uri="{BB962C8B-B14F-4D97-AF65-F5344CB8AC3E}">
        <p14:creationId xmlns:p14="http://schemas.microsoft.com/office/powerpoint/2010/main" val="235640256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59042" y="459786"/>
            <a:ext cx="8483981" cy="4554581"/>
          </a:xfrm>
          <a:custGeom>
            <a:avLst/>
            <a:gdLst>
              <a:gd name="connsiteX0" fmla="*/ 0 w 11311975"/>
              <a:gd name="connsiteY0" fmla="*/ 1012149 h 6072775"/>
              <a:gd name="connsiteX1" fmla="*/ 1012149 w 11311975"/>
              <a:gd name="connsiteY1" fmla="*/ 0 h 6072775"/>
              <a:gd name="connsiteX2" fmla="*/ 1675555 w 11311975"/>
              <a:gd name="connsiteY2" fmla="*/ 0 h 6072775"/>
              <a:gd name="connsiteX3" fmla="*/ 2153206 w 11311975"/>
              <a:gd name="connsiteY3" fmla="*/ 0 h 6072775"/>
              <a:gd name="connsiteX4" fmla="*/ 3002366 w 11311975"/>
              <a:gd name="connsiteY4" fmla="*/ 0 h 6072775"/>
              <a:gd name="connsiteX5" fmla="*/ 3387141 w 11311975"/>
              <a:gd name="connsiteY5" fmla="*/ 0 h 6072775"/>
              <a:gd name="connsiteX6" fmla="*/ 3957669 w 11311975"/>
              <a:gd name="connsiteY6" fmla="*/ 0 h 6072775"/>
              <a:gd name="connsiteX7" fmla="*/ 4528198 w 11311975"/>
              <a:gd name="connsiteY7" fmla="*/ 0 h 6072775"/>
              <a:gd name="connsiteX8" fmla="*/ 5377357 w 11311975"/>
              <a:gd name="connsiteY8" fmla="*/ 0 h 6072775"/>
              <a:gd name="connsiteX9" fmla="*/ 6040763 w 11311975"/>
              <a:gd name="connsiteY9" fmla="*/ 0 h 6072775"/>
              <a:gd name="connsiteX10" fmla="*/ 6889922 w 11311975"/>
              <a:gd name="connsiteY10" fmla="*/ 0 h 6072775"/>
              <a:gd name="connsiteX11" fmla="*/ 7739081 w 11311975"/>
              <a:gd name="connsiteY11" fmla="*/ 0 h 6072775"/>
              <a:gd name="connsiteX12" fmla="*/ 8495363 w 11311975"/>
              <a:gd name="connsiteY12" fmla="*/ 0 h 6072775"/>
              <a:gd name="connsiteX13" fmla="*/ 9251645 w 11311975"/>
              <a:gd name="connsiteY13" fmla="*/ 0 h 6072775"/>
              <a:gd name="connsiteX14" fmla="*/ 9636421 w 11311975"/>
              <a:gd name="connsiteY14" fmla="*/ 0 h 6072775"/>
              <a:gd name="connsiteX15" fmla="*/ 10299826 w 11311975"/>
              <a:gd name="connsiteY15" fmla="*/ 0 h 6072775"/>
              <a:gd name="connsiteX16" fmla="*/ 11311975 w 11311975"/>
              <a:gd name="connsiteY16" fmla="*/ 1012149 h 6072775"/>
              <a:gd name="connsiteX17" fmla="*/ 11311975 w 11311975"/>
              <a:gd name="connsiteY17" fmla="*/ 1605926 h 6072775"/>
              <a:gd name="connsiteX18" fmla="*/ 11311975 w 11311975"/>
              <a:gd name="connsiteY18" fmla="*/ 2361641 h 6072775"/>
              <a:gd name="connsiteX19" fmla="*/ 11311975 w 11311975"/>
              <a:gd name="connsiteY19" fmla="*/ 3117357 h 6072775"/>
              <a:gd name="connsiteX20" fmla="*/ 11311975 w 11311975"/>
              <a:gd name="connsiteY20" fmla="*/ 3792103 h 6072775"/>
              <a:gd name="connsiteX21" fmla="*/ 11311975 w 11311975"/>
              <a:gd name="connsiteY21" fmla="*/ 4466849 h 6072775"/>
              <a:gd name="connsiteX22" fmla="*/ 11311975 w 11311975"/>
              <a:gd name="connsiteY22" fmla="*/ 5060626 h 6072775"/>
              <a:gd name="connsiteX23" fmla="*/ 10299826 w 11311975"/>
              <a:gd name="connsiteY23" fmla="*/ 6072775 h 6072775"/>
              <a:gd name="connsiteX24" fmla="*/ 9729297 w 11311975"/>
              <a:gd name="connsiteY24" fmla="*/ 6072775 h 6072775"/>
              <a:gd name="connsiteX25" fmla="*/ 9344522 w 11311975"/>
              <a:gd name="connsiteY25" fmla="*/ 6072775 h 6072775"/>
              <a:gd name="connsiteX26" fmla="*/ 8495363 w 11311975"/>
              <a:gd name="connsiteY26" fmla="*/ 6072775 h 6072775"/>
              <a:gd name="connsiteX27" fmla="*/ 7924834 w 11311975"/>
              <a:gd name="connsiteY27" fmla="*/ 6072775 h 6072775"/>
              <a:gd name="connsiteX28" fmla="*/ 7354306 w 11311975"/>
              <a:gd name="connsiteY28" fmla="*/ 6072775 h 6072775"/>
              <a:gd name="connsiteX29" fmla="*/ 6690900 w 11311975"/>
              <a:gd name="connsiteY29" fmla="*/ 6072775 h 6072775"/>
              <a:gd name="connsiteX30" fmla="*/ 6306125 w 11311975"/>
              <a:gd name="connsiteY30" fmla="*/ 6072775 h 6072775"/>
              <a:gd name="connsiteX31" fmla="*/ 5549843 w 11311975"/>
              <a:gd name="connsiteY31" fmla="*/ 6072775 h 6072775"/>
              <a:gd name="connsiteX32" fmla="*/ 4700684 w 11311975"/>
              <a:gd name="connsiteY32" fmla="*/ 6072775 h 6072775"/>
              <a:gd name="connsiteX33" fmla="*/ 4037278 w 11311975"/>
              <a:gd name="connsiteY33" fmla="*/ 6072775 h 6072775"/>
              <a:gd name="connsiteX34" fmla="*/ 3280996 w 11311975"/>
              <a:gd name="connsiteY34" fmla="*/ 6072775 h 6072775"/>
              <a:gd name="connsiteX35" fmla="*/ 2617590 w 11311975"/>
              <a:gd name="connsiteY35" fmla="*/ 6072775 h 6072775"/>
              <a:gd name="connsiteX36" fmla="*/ 1768431 w 11311975"/>
              <a:gd name="connsiteY36" fmla="*/ 6072775 h 6072775"/>
              <a:gd name="connsiteX37" fmla="*/ 1012149 w 11311975"/>
              <a:gd name="connsiteY37" fmla="*/ 6072775 h 6072775"/>
              <a:gd name="connsiteX38" fmla="*/ 0 w 11311975"/>
              <a:gd name="connsiteY38" fmla="*/ 5060626 h 6072775"/>
              <a:gd name="connsiteX39" fmla="*/ 0 w 11311975"/>
              <a:gd name="connsiteY39" fmla="*/ 4507334 h 6072775"/>
              <a:gd name="connsiteX40" fmla="*/ 0 w 11311975"/>
              <a:gd name="connsiteY40" fmla="*/ 3751618 h 6072775"/>
              <a:gd name="connsiteX41" fmla="*/ 0 w 11311975"/>
              <a:gd name="connsiteY41" fmla="*/ 3198327 h 6072775"/>
              <a:gd name="connsiteX42" fmla="*/ 0 w 11311975"/>
              <a:gd name="connsiteY42" fmla="*/ 2645035 h 6072775"/>
              <a:gd name="connsiteX43" fmla="*/ 0 w 11311975"/>
              <a:gd name="connsiteY43" fmla="*/ 1970289 h 6072775"/>
              <a:gd name="connsiteX44" fmla="*/ 0 w 11311975"/>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11975" h="6072775" fill="none" extrusionOk="0">
                <a:moveTo>
                  <a:pt x="0" y="1012149"/>
                </a:moveTo>
                <a:cubicBezTo>
                  <a:pt x="-95465" y="439014"/>
                  <a:pt x="391642" y="-90405"/>
                  <a:pt x="1012149" y="0"/>
                </a:cubicBezTo>
                <a:cubicBezTo>
                  <a:pt x="1314884" y="19701"/>
                  <a:pt x="1470955" y="-13067"/>
                  <a:pt x="1675555" y="0"/>
                </a:cubicBezTo>
                <a:cubicBezTo>
                  <a:pt x="1880155" y="13067"/>
                  <a:pt x="2032717" y="8064"/>
                  <a:pt x="2153206" y="0"/>
                </a:cubicBezTo>
                <a:cubicBezTo>
                  <a:pt x="2273695" y="-8064"/>
                  <a:pt x="2778767" y="12888"/>
                  <a:pt x="3002366" y="0"/>
                </a:cubicBezTo>
                <a:cubicBezTo>
                  <a:pt x="3225965" y="-12888"/>
                  <a:pt x="3287322" y="-15048"/>
                  <a:pt x="3387141" y="0"/>
                </a:cubicBezTo>
                <a:cubicBezTo>
                  <a:pt x="3486961" y="15048"/>
                  <a:pt x="3833789" y="19558"/>
                  <a:pt x="3957669" y="0"/>
                </a:cubicBezTo>
                <a:cubicBezTo>
                  <a:pt x="4081549" y="-19558"/>
                  <a:pt x="4344896" y="1210"/>
                  <a:pt x="4528198" y="0"/>
                </a:cubicBezTo>
                <a:cubicBezTo>
                  <a:pt x="4711500" y="-1210"/>
                  <a:pt x="5098204" y="-17198"/>
                  <a:pt x="5377357" y="0"/>
                </a:cubicBezTo>
                <a:cubicBezTo>
                  <a:pt x="5656510" y="17198"/>
                  <a:pt x="5848342" y="27812"/>
                  <a:pt x="6040763" y="0"/>
                </a:cubicBezTo>
                <a:cubicBezTo>
                  <a:pt x="6233184" y="-27812"/>
                  <a:pt x="6538265" y="-7746"/>
                  <a:pt x="6889922" y="0"/>
                </a:cubicBezTo>
                <a:cubicBezTo>
                  <a:pt x="7241579" y="7746"/>
                  <a:pt x="7514583" y="40843"/>
                  <a:pt x="7739081" y="0"/>
                </a:cubicBezTo>
                <a:cubicBezTo>
                  <a:pt x="7963579" y="-40843"/>
                  <a:pt x="8149437" y="-25895"/>
                  <a:pt x="8495363" y="0"/>
                </a:cubicBezTo>
                <a:cubicBezTo>
                  <a:pt x="8841289" y="25895"/>
                  <a:pt x="9050419" y="24888"/>
                  <a:pt x="9251645" y="0"/>
                </a:cubicBezTo>
                <a:cubicBezTo>
                  <a:pt x="9452871" y="-24888"/>
                  <a:pt x="9488384" y="5219"/>
                  <a:pt x="9636421" y="0"/>
                </a:cubicBezTo>
                <a:cubicBezTo>
                  <a:pt x="9784458" y="-5219"/>
                  <a:pt x="9986529" y="-29281"/>
                  <a:pt x="10299826" y="0"/>
                </a:cubicBezTo>
                <a:cubicBezTo>
                  <a:pt x="10771606" y="88537"/>
                  <a:pt x="11386303" y="405355"/>
                  <a:pt x="11311975" y="1012149"/>
                </a:cubicBezTo>
                <a:cubicBezTo>
                  <a:pt x="11313497" y="1299247"/>
                  <a:pt x="11332097" y="1412428"/>
                  <a:pt x="11311975" y="1605926"/>
                </a:cubicBezTo>
                <a:cubicBezTo>
                  <a:pt x="11291853" y="1799424"/>
                  <a:pt x="11311872" y="2142919"/>
                  <a:pt x="11311975" y="2361641"/>
                </a:cubicBezTo>
                <a:cubicBezTo>
                  <a:pt x="11312078" y="2580364"/>
                  <a:pt x="11326783" y="2770178"/>
                  <a:pt x="11311975" y="3117357"/>
                </a:cubicBezTo>
                <a:cubicBezTo>
                  <a:pt x="11297167" y="3464536"/>
                  <a:pt x="11338675" y="3646219"/>
                  <a:pt x="11311975" y="3792103"/>
                </a:cubicBezTo>
                <a:cubicBezTo>
                  <a:pt x="11285275" y="3937987"/>
                  <a:pt x="11330226" y="4271195"/>
                  <a:pt x="11311975" y="4466849"/>
                </a:cubicBezTo>
                <a:cubicBezTo>
                  <a:pt x="11293724" y="4662503"/>
                  <a:pt x="11309995" y="4782586"/>
                  <a:pt x="11311975" y="5060626"/>
                </a:cubicBezTo>
                <a:cubicBezTo>
                  <a:pt x="11277937" y="5716255"/>
                  <a:pt x="10850161" y="6043822"/>
                  <a:pt x="10299826" y="6072775"/>
                </a:cubicBezTo>
                <a:cubicBezTo>
                  <a:pt x="10121485" y="6094292"/>
                  <a:pt x="9908707" y="6084348"/>
                  <a:pt x="9729297" y="6072775"/>
                </a:cubicBezTo>
                <a:cubicBezTo>
                  <a:pt x="9549887" y="6061202"/>
                  <a:pt x="9454576" y="6069724"/>
                  <a:pt x="9344522" y="6072775"/>
                </a:cubicBezTo>
                <a:cubicBezTo>
                  <a:pt x="9234469" y="6075826"/>
                  <a:pt x="8687302" y="6043413"/>
                  <a:pt x="8495363" y="6072775"/>
                </a:cubicBezTo>
                <a:cubicBezTo>
                  <a:pt x="8303424" y="6102137"/>
                  <a:pt x="8123300" y="6070834"/>
                  <a:pt x="7924834" y="6072775"/>
                </a:cubicBezTo>
                <a:cubicBezTo>
                  <a:pt x="7726368" y="6074716"/>
                  <a:pt x="7638495" y="6087772"/>
                  <a:pt x="7354306" y="6072775"/>
                </a:cubicBezTo>
                <a:cubicBezTo>
                  <a:pt x="7070117" y="6057778"/>
                  <a:pt x="6861958" y="6065890"/>
                  <a:pt x="6690900" y="6072775"/>
                </a:cubicBezTo>
                <a:cubicBezTo>
                  <a:pt x="6519842" y="6079660"/>
                  <a:pt x="6429192" y="6053812"/>
                  <a:pt x="6306125" y="6072775"/>
                </a:cubicBezTo>
                <a:cubicBezTo>
                  <a:pt x="6183059" y="6091738"/>
                  <a:pt x="5808813" y="6036194"/>
                  <a:pt x="5549843" y="6072775"/>
                </a:cubicBezTo>
                <a:cubicBezTo>
                  <a:pt x="5290873" y="6109356"/>
                  <a:pt x="4908714" y="6073046"/>
                  <a:pt x="4700684" y="6072775"/>
                </a:cubicBezTo>
                <a:cubicBezTo>
                  <a:pt x="4492654" y="6072504"/>
                  <a:pt x="4255704" y="6064813"/>
                  <a:pt x="4037278" y="6072775"/>
                </a:cubicBezTo>
                <a:cubicBezTo>
                  <a:pt x="3818852" y="6080737"/>
                  <a:pt x="3589786" y="6041011"/>
                  <a:pt x="3280996" y="6072775"/>
                </a:cubicBezTo>
                <a:cubicBezTo>
                  <a:pt x="2972206" y="6104539"/>
                  <a:pt x="2878790" y="6079918"/>
                  <a:pt x="2617590" y="6072775"/>
                </a:cubicBezTo>
                <a:cubicBezTo>
                  <a:pt x="2356390" y="6065632"/>
                  <a:pt x="2067358" y="6099343"/>
                  <a:pt x="1768431" y="6072775"/>
                </a:cubicBezTo>
                <a:cubicBezTo>
                  <a:pt x="1469504" y="6046207"/>
                  <a:pt x="1179758" y="6093647"/>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311975" h="6072775" stroke="0" extrusionOk="0">
                <a:moveTo>
                  <a:pt x="0" y="1012149"/>
                </a:moveTo>
                <a:cubicBezTo>
                  <a:pt x="-5356" y="421353"/>
                  <a:pt x="412126" y="22481"/>
                  <a:pt x="1012149" y="0"/>
                </a:cubicBezTo>
                <a:cubicBezTo>
                  <a:pt x="1254703" y="12000"/>
                  <a:pt x="1369322" y="33112"/>
                  <a:pt x="1675555" y="0"/>
                </a:cubicBezTo>
                <a:cubicBezTo>
                  <a:pt x="1981788" y="-33112"/>
                  <a:pt x="1961827" y="-12613"/>
                  <a:pt x="2153206" y="0"/>
                </a:cubicBezTo>
                <a:cubicBezTo>
                  <a:pt x="2344585" y="12613"/>
                  <a:pt x="2407804" y="2746"/>
                  <a:pt x="2537982" y="0"/>
                </a:cubicBezTo>
                <a:cubicBezTo>
                  <a:pt x="2668160" y="-2746"/>
                  <a:pt x="3044337" y="-32634"/>
                  <a:pt x="3294264" y="0"/>
                </a:cubicBezTo>
                <a:cubicBezTo>
                  <a:pt x="3544191" y="32634"/>
                  <a:pt x="3747554" y="-4954"/>
                  <a:pt x="4050546" y="0"/>
                </a:cubicBezTo>
                <a:cubicBezTo>
                  <a:pt x="4353538" y="4954"/>
                  <a:pt x="4486513" y="11552"/>
                  <a:pt x="4713952" y="0"/>
                </a:cubicBezTo>
                <a:cubicBezTo>
                  <a:pt x="4941391" y="-11552"/>
                  <a:pt x="5125927" y="-3950"/>
                  <a:pt x="5284480" y="0"/>
                </a:cubicBezTo>
                <a:cubicBezTo>
                  <a:pt x="5443033" y="3950"/>
                  <a:pt x="5663424" y="4388"/>
                  <a:pt x="5855009" y="0"/>
                </a:cubicBezTo>
                <a:cubicBezTo>
                  <a:pt x="6046594" y="-4388"/>
                  <a:pt x="6157170" y="13775"/>
                  <a:pt x="6239784" y="0"/>
                </a:cubicBezTo>
                <a:cubicBezTo>
                  <a:pt x="6322398" y="-13775"/>
                  <a:pt x="6826782" y="13832"/>
                  <a:pt x="6996067" y="0"/>
                </a:cubicBezTo>
                <a:cubicBezTo>
                  <a:pt x="7165352" y="-13832"/>
                  <a:pt x="7299087" y="1256"/>
                  <a:pt x="7566595" y="0"/>
                </a:cubicBezTo>
                <a:cubicBezTo>
                  <a:pt x="7834103" y="-1256"/>
                  <a:pt x="8042619" y="-6039"/>
                  <a:pt x="8415754" y="0"/>
                </a:cubicBezTo>
                <a:cubicBezTo>
                  <a:pt x="8788889" y="6039"/>
                  <a:pt x="8685800" y="-19096"/>
                  <a:pt x="8800530" y="0"/>
                </a:cubicBezTo>
                <a:cubicBezTo>
                  <a:pt x="8915260" y="19096"/>
                  <a:pt x="9303586" y="-25670"/>
                  <a:pt x="9649689" y="0"/>
                </a:cubicBezTo>
                <a:cubicBezTo>
                  <a:pt x="9995792" y="25670"/>
                  <a:pt x="10027454" y="10379"/>
                  <a:pt x="10299826" y="0"/>
                </a:cubicBezTo>
                <a:cubicBezTo>
                  <a:pt x="10847108" y="-23184"/>
                  <a:pt x="11297625" y="530400"/>
                  <a:pt x="11311975" y="1012149"/>
                </a:cubicBezTo>
                <a:cubicBezTo>
                  <a:pt x="11295146" y="1302421"/>
                  <a:pt x="11288425" y="1460604"/>
                  <a:pt x="11311975" y="1727380"/>
                </a:cubicBezTo>
                <a:cubicBezTo>
                  <a:pt x="11335525" y="1994156"/>
                  <a:pt x="11302160" y="2052418"/>
                  <a:pt x="11311975" y="2361641"/>
                </a:cubicBezTo>
                <a:cubicBezTo>
                  <a:pt x="11321790" y="2670864"/>
                  <a:pt x="11288535" y="2643978"/>
                  <a:pt x="11311975" y="2914933"/>
                </a:cubicBezTo>
                <a:cubicBezTo>
                  <a:pt x="11335415" y="3185888"/>
                  <a:pt x="11296608" y="3389948"/>
                  <a:pt x="11311975" y="3589679"/>
                </a:cubicBezTo>
                <a:cubicBezTo>
                  <a:pt x="11327342" y="3789410"/>
                  <a:pt x="11314183" y="4002415"/>
                  <a:pt x="11311975" y="4142971"/>
                </a:cubicBezTo>
                <a:cubicBezTo>
                  <a:pt x="11309767" y="4283527"/>
                  <a:pt x="11334815" y="4732693"/>
                  <a:pt x="11311975" y="5060626"/>
                </a:cubicBezTo>
                <a:cubicBezTo>
                  <a:pt x="11412547" y="5702023"/>
                  <a:pt x="10893187" y="6122224"/>
                  <a:pt x="10299826" y="6072775"/>
                </a:cubicBezTo>
                <a:cubicBezTo>
                  <a:pt x="10042296" y="6111501"/>
                  <a:pt x="9756703" y="6031174"/>
                  <a:pt x="9450667" y="6072775"/>
                </a:cubicBezTo>
                <a:cubicBezTo>
                  <a:pt x="9144631" y="6114376"/>
                  <a:pt x="9254295" y="6088955"/>
                  <a:pt x="9065892" y="6072775"/>
                </a:cubicBezTo>
                <a:cubicBezTo>
                  <a:pt x="8877489" y="6056595"/>
                  <a:pt x="8742614" y="6049129"/>
                  <a:pt x="8588240" y="6072775"/>
                </a:cubicBezTo>
                <a:cubicBezTo>
                  <a:pt x="8433866" y="6096421"/>
                  <a:pt x="7991842" y="6091365"/>
                  <a:pt x="7739081" y="6072775"/>
                </a:cubicBezTo>
                <a:cubicBezTo>
                  <a:pt x="7486320" y="6054185"/>
                  <a:pt x="7335495" y="6070046"/>
                  <a:pt x="6982799" y="6072775"/>
                </a:cubicBezTo>
                <a:cubicBezTo>
                  <a:pt x="6630103" y="6075504"/>
                  <a:pt x="6490421" y="6073490"/>
                  <a:pt x="6133639" y="6072775"/>
                </a:cubicBezTo>
                <a:cubicBezTo>
                  <a:pt x="5776857" y="6072060"/>
                  <a:pt x="5893873" y="6056774"/>
                  <a:pt x="5655988" y="6072775"/>
                </a:cubicBezTo>
                <a:cubicBezTo>
                  <a:pt x="5418103" y="6088776"/>
                  <a:pt x="5231137" y="6076506"/>
                  <a:pt x="4899705" y="6072775"/>
                </a:cubicBezTo>
                <a:cubicBezTo>
                  <a:pt x="4568273" y="6069044"/>
                  <a:pt x="4390630" y="6039618"/>
                  <a:pt x="4236300" y="6072775"/>
                </a:cubicBezTo>
                <a:cubicBezTo>
                  <a:pt x="4081970" y="6105932"/>
                  <a:pt x="3871555" y="6053644"/>
                  <a:pt x="3665771" y="6072775"/>
                </a:cubicBezTo>
                <a:cubicBezTo>
                  <a:pt x="3459987" y="6091906"/>
                  <a:pt x="3320827" y="6052903"/>
                  <a:pt x="3095242" y="6072775"/>
                </a:cubicBezTo>
                <a:cubicBezTo>
                  <a:pt x="2869657" y="6092647"/>
                  <a:pt x="2802149" y="6089621"/>
                  <a:pt x="2617590" y="6072775"/>
                </a:cubicBezTo>
                <a:cubicBezTo>
                  <a:pt x="2433031" y="6055929"/>
                  <a:pt x="2043633" y="6054182"/>
                  <a:pt x="1861308" y="6072775"/>
                </a:cubicBezTo>
                <a:cubicBezTo>
                  <a:pt x="1678983" y="6091368"/>
                  <a:pt x="1186004" y="6082985"/>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endParaRPr lang="en-US" sz="100" dirty="0">
              <a:solidFill>
                <a:prstClr val="black"/>
              </a:solidFill>
              <a:latin typeface="Calibri"/>
            </a:endParaRPr>
          </a:p>
        </p:txBody>
      </p:sp>
      <p:sp>
        <p:nvSpPr>
          <p:cNvPr id="12" name="Rectangle: Rounded Corners 11">
            <a:extLst>
              <a:ext uri="{FF2B5EF4-FFF2-40B4-BE49-F238E27FC236}">
                <a16:creationId xmlns:a16="http://schemas.microsoft.com/office/drawing/2014/main" id="{4D6D4681-6D3A-46DF-88CF-04CEF04CB0E8}"/>
              </a:ext>
            </a:extLst>
          </p:cNvPr>
          <p:cNvSpPr/>
          <p:nvPr/>
        </p:nvSpPr>
        <p:spPr>
          <a:xfrm>
            <a:off x="514351" y="1771650"/>
            <a:ext cx="7822331" cy="3110301"/>
          </a:xfrm>
          <a:prstGeom prst="roundRect">
            <a:avLst>
              <a:gd name="adj" fmla="val 463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14" name="Group 13">
            <a:extLst>
              <a:ext uri="{FF2B5EF4-FFF2-40B4-BE49-F238E27FC236}">
                <a16:creationId xmlns:a16="http://schemas.microsoft.com/office/drawing/2014/main" id="{E581F9A6-4CAD-452F-A0BC-EC5D2614048E}"/>
              </a:ext>
            </a:extLst>
          </p:cNvPr>
          <p:cNvGrpSpPr/>
          <p:nvPr/>
        </p:nvGrpSpPr>
        <p:grpSpPr>
          <a:xfrm>
            <a:off x="533484" y="265913"/>
            <a:ext cx="8070964" cy="1113209"/>
            <a:chOff x="1826053" y="791308"/>
            <a:chExt cx="8384747" cy="1728856"/>
          </a:xfrm>
        </p:grpSpPr>
        <p:sp>
          <p:nvSpPr>
            <p:cNvPr id="15" name="Freeform: Shape 14">
              <a:extLst>
                <a:ext uri="{FF2B5EF4-FFF2-40B4-BE49-F238E27FC236}">
                  <a16:creationId xmlns:a16="http://schemas.microsoft.com/office/drawing/2014/main" id="{AF58950B-E875-4636-BD77-7070D1DEE60D}"/>
                </a:ext>
              </a:extLst>
            </p:cNvPr>
            <p:cNvSpPr/>
            <p:nvPr/>
          </p:nvSpPr>
          <p:spPr>
            <a:xfrm>
              <a:off x="1826053" y="791308"/>
              <a:ext cx="8384747" cy="1570892"/>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accent4">
                <a:lumMod val="20000"/>
                <a:lumOff val="8000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TextBox 15">
              <a:extLst>
                <a:ext uri="{FF2B5EF4-FFF2-40B4-BE49-F238E27FC236}">
                  <a16:creationId xmlns:a16="http://schemas.microsoft.com/office/drawing/2014/main" id="{E79A0041-4E9C-41CC-9445-E806FC1EC3E8}"/>
                </a:ext>
              </a:extLst>
            </p:cNvPr>
            <p:cNvSpPr txBox="1"/>
            <p:nvPr/>
          </p:nvSpPr>
          <p:spPr>
            <a:xfrm>
              <a:off x="2214614" y="990600"/>
              <a:ext cx="7538988" cy="1529564"/>
            </a:xfrm>
            <a:prstGeom prst="rect">
              <a:avLst/>
            </a:prstGeom>
            <a:noFill/>
          </p:spPr>
          <p:txBody>
            <a:bodyPr wrap="square" lIns="0" tIns="0" rIns="0" bIns="0" rtlCol="0">
              <a:spAutoFit/>
            </a:bodyPr>
            <a:lstStyle/>
            <a:p>
              <a:pPr algn="ctr" defTabSz="685800"/>
              <a:r>
                <a:rPr lang="vi-VN" sz="32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 </a:t>
              </a:r>
              <a:r>
                <a:rPr lang="en-US" sz="3200" dirty="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a:t>Qua </a:t>
              </a:r>
              <a:r>
                <a:rPr lang="en-US" sz="3200" dirty="0" err="1" smtClean="0">
                  <a:solidFill>
                    <a:prstClr val="black"/>
                  </a:solidFill>
                  <a:latin typeface="Cambria Math" panose="02040503050406030204" pitchFamily="18" charset="0"/>
                  <a:ea typeface="Cambria Math" panose="02040503050406030204" pitchFamily="18" charset="0"/>
                  <a:cs typeface="Calibri" panose="020F0502020204030204" pitchFamily="34" charset="0"/>
                </a:rPr>
                <a:t>câu</a:t>
              </a:r>
              <a:r>
                <a:rPr lang="en-US" sz="3200" dirty="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a:t> </a:t>
              </a:r>
              <a:r>
                <a:rPr lang="en-US" sz="3200" dirty="0" err="1" smtClean="0">
                  <a:solidFill>
                    <a:prstClr val="black"/>
                  </a:solidFill>
                  <a:latin typeface="Cambria Math" panose="02040503050406030204" pitchFamily="18" charset="0"/>
                  <a:ea typeface="Cambria Math" panose="02040503050406030204" pitchFamily="18" charset="0"/>
                  <a:cs typeface="Calibri" panose="020F0502020204030204" pitchFamily="34" charset="0"/>
                </a:rPr>
                <a:t>chuyện</a:t>
              </a:r>
              <a:r>
                <a:rPr lang="en-US" sz="3200" dirty="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a:t>, </a:t>
              </a:r>
              <a:r>
                <a:rPr lang="en-US" sz="3200" dirty="0" err="1" smtClean="0">
                  <a:solidFill>
                    <a:prstClr val="black"/>
                  </a:solidFill>
                  <a:latin typeface="Cambria Math" panose="02040503050406030204" pitchFamily="18" charset="0"/>
                  <a:ea typeface="Cambria Math" panose="02040503050406030204" pitchFamily="18" charset="0"/>
                  <a:cs typeface="Calibri" panose="020F0502020204030204" pitchFamily="34" charset="0"/>
                </a:rPr>
                <a:t>em</a:t>
              </a:r>
              <a:r>
                <a:rPr lang="en-US" sz="3200" dirty="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a:t> </a:t>
              </a:r>
              <a:r>
                <a:rPr lang="en-US" sz="3200" dirty="0" err="1" smtClean="0">
                  <a:solidFill>
                    <a:prstClr val="black"/>
                  </a:solidFill>
                  <a:latin typeface="Cambria Math" panose="02040503050406030204" pitchFamily="18" charset="0"/>
                  <a:ea typeface="Cambria Math" panose="02040503050406030204" pitchFamily="18" charset="0"/>
                  <a:cs typeface="Calibri" panose="020F0502020204030204" pitchFamily="34" charset="0"/>
                </a:rPr>
                <a:t>hiểu</a:t>
              </a:r>
              <a:r>
                <a:rPr lang="en-US" sz="3200" dirty="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a:t> </a:t>
              </a:r>
              <a:r>
                <a:rPr lang="en-US" sz="3200" dirty="0" err="1" smtClean="0">
                  <a:solidFill>
                    <a:prstClr val="black"/>
                  </a:solidFill>
                  <a:latin typeface="Cambria Math" panose="02040503050406030204" pitchFamily="18" charset="0"/>
                  <a:ea typeface="Cambria Math" panose="02040503050406030204" pitchFamily="18" charset="0"/>
                  <a:cs typeface="Calibri" panose="020F0502020204030204" pitchFamily="34" charset="0"/>
                </a:rPr>
                <a:t>ra</a:t>
              </a:r>
              <a:r>
                <a:rPr lang="en-US" sz="3200" dirty="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a:t> </a:t>
              </a:r>
              <a:r>
                <a:rPr lang="en-US" sz="3200" dirty="0" err="1" smtClean="0">
                  <a:solidFill>
                    <a:prstClr val="black"/>
                  </a:solidFill>
                  <a:latin typeface="Cambria Math" panose="02040503050406030204" pitchFamily="18" charset="0"/>
                  <a:ea typeface="Cambria Math" panose="02040503050406030204" pitchFamily="18" charset="0"/>
                  <a:cs typeface="Calibri" panose="020F0502020204030204" pitchFamily="34" charset="0"/>
                </a:rPr>
                <a:t>được</a:t>
              </a:r>
              <a:r>
                <a:rPr lang="en-US" sz="3200" dirty="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a:t> </a:t>
              </a:r>
              <a:r>
                <a:rPr lang="en-US" sz="3200" dirty="0" err="1" smtClean="0">
                  <a:solidFill>
                    <a:prstClr val="black"/>
                  </a:solidFill>
                  <a:latin typeface="Cambria Math" panose="02040503050406030204" pitchFamily="18" charset="0"/>
                  <a:ea typeface="Cambria Math" panose="02040503050406030204" pitchFamily="18" charset="0"/>
                  <a:cs typeface="Calibri" panose="020F0502020204030204" pitchFamily="34" charset="0"/>
                </a:rPr>
                <a:t>điều</a:t>
              </a:r>
              <a:r>
                <a:rPr lang="en-US" sz="3200" dirty="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a:t> </a:t>
              </a:r>
              <a:r>
                <a:rPr lang="en-US" sz="3200" dirty="0" err="1" smtClean="0">
                  <a:solidFill>
                    <a:prstClr val="black"/>
                  </a:solidFill>
                  <a:latin typeface="Cambria Math" panose="02040503050406030204" pitchFamily="18" charset="0"/>
                  <a:ea typeface="Cambria Math" panose="02040503050406030204" pitchFamily="18" charset="0"/>
                  <a:cs typeface="Calibri" panose="020F0502020204030204" pitchFamily="34" charset="0"/>
                </a:rPr>
                <a:t>gì</a:t>
              </a:r>
              <a:r>
                <a:rPr lang="en-US" sz="3200" dirty="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a:t>?</a:t>
              </a:r>
              <a:endParaRPr lang="en-US" sz="3200" dirty="0">
                <a:solidFill>
                  <a:prstClr val="black"/>
                </a:solidFill>
                <a:latin typeface="Cambria Math" panose="02040503050406030204" pitchFamily="18" charset="0"/>
                <a:ea typeface="Cambria Math" panose="02040503050406030204" pitchFamily="18" charset="0"/>
                <a:cs typeface="Calibri" panose="020F0502020204030204" pitchFamily="34" charset="0"/>
              </a:endParaRPr>
            </a:p>
          </p:txBody>
        </p:sp>
      </p:grpSp>
      <p:pic>
        <p:nvPicPr>
          <p:cNvPr id="13" name="Picture 12" descr="A picture containing text, electronics, display, screenshot&#10;&#10;Description automatically generated">
            <a:extLst>
              <a:ext uri="{FF2B5EF4-FFF2-40B4-BE49-F238E27FC236}">
                <a16:creationId xmlns:a16="http://schemas.microsoft.com/office/drawing/2014/main" id="{05177E10-7D49-A1F3-D5EB-A7228040CC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262" y="1339838"/>
            <a:ext cx="5558528" cy="3120725"/>
          </a:xfrm>
          <a:prstGeom prst="rect">
            <a:avLst/>
          </a:prstGeom>
        </p:spPr>
      </p:pic>
      <p:sp>
        <p:nvSpPr>
          <p:cNvPr id="17" name="Rectangle 2">
            <a:extLst>
              <a:ext uri="{FF2B5EF4-FFF2-40B4-BE49-F238E27FC236}">
                <a16:creationId xmlns:a16="http://schemas.microsoft.com/office/drawing/2014/main" id="{D9EB7FA9-83C6-7E64-CA72-93B89F472FED}"/>
              </a:ext>
            </a:extLst>
          </p:cNvPr>
          <p:cNvSpPr/>
          <p:nvPr/>
        </p:nvSpPr>
        <p:spPr>
          <a:xfrm>
            <a:off x="981858" y="1403549"/>
            <a:ext cx="5408149" cy="2174000"/>
          </a:xfrm>
          <a:prstGeom prst="roundRect">
            <a:avLst/>
          </a:prstGeom>
          <a:noFill/>
          <a:ln w="25400" cap="flat" cmpd="sng" algn="ctr">
            <a:noFill/>
            <a:prstDash val="dashDot"/>
          </a:ln>
          <a:effectLst/>
        </p:spPr>
        <p:txBody>
          <a:bodyPr wrap="square">
            <a:spAutoFit/>
          </a:bodyPr>
          <a:lstStyle/>
          <a:p>
            <a:pPr algn="just" defTabSz="914400">
              <a:lnSpc>
                <a:spcPct val="130000"/>
              </a:lnSpc>
              <a:buClr>
                <a:srgbClr val="000000"/>
              </a:buClr>
              <a:buFont typeface="Arial"/>
              <a:buNone/>
              <a:defRPr/>
            </a:pPr>
            <a:r>
              <a:rPr lang="vi-VN" sz="2400"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sym typeface="Arial"/>
              </a:rPr>
              <a:t>    Câu chuyện kể về tình cảm gắn bó giữa bạn nhỏ với một đồ vật là con heo đất dễ thương giúp bạn giữ tiền tiết kiệm.</a:t>
            </a:r>
            <a:endParaRPr lang="vi-VN" sz="24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sym typeface="Calibri"/>
            </a:endParaRPr>
          </a:p>
        </p:txBody>
      </p:sp>
      <p:pic>
        <p:nvPicPr>
          <p:cNvPr id="18" name="Picture 17">
            <a:extLst>
              <a:ext uri="{FF2B5EF4-FFF2-40B4-BE49-F238E27FC236}">
                <a16:creationId xmlns:a16="http://schemas.microsoft.com/office/drawing/2014/main" id="{A0F055BF-3B6C-8835-4B86-8B866DB8FFC0}"/>
              </a:ext>
            </a:extLst>
          </p:cNvPr>
          <p:cNvPicPr>
            <a:picLocks noChangeAspect="1"/>
          </p:cNvPicPr>
          <p:nvPr/>
        </p:nvPicPr>
        <p:blipFill>
          <a:blip r:embed="rId3"/>
          <a:stretch>
            <a:fillRect/>
          </a:stretch>
        </p:blipFill>
        <p:spPr>
          <a:xfrm flipH="1">
            <a:off x="5715721" y="1540170"/>
            <a:ext cx="3572594" cy="3572594"/>
          </a:xfrm>
          <a:prstGeom prst="rect">
            <a:avLst/>
          </a:prstGeom>
        </p:spPr>
      </p:pic>
    </p:spTree>
    <p:extLst>
      <p:ext uri="{BB962C8B-B14F-4D97-AF65-F5344CB8AC3E}">
        <p14:creationId xmlns:p14="http://schemas.microsoft.com/office/powerpoint/2010/main" val="9880377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4690F06F-1A39-42D7-97C5-345B7F5679E2}"/>
              </a:ext>
            </a:extLst>
          </p:cNvPr>
          <p:cNvSpPr/>
          <p:nvPr/>
        </p:nvSpPr>
        <p:spPr>
          <a:xfrm>
            <a:off x="395536" y="411510"/>
            <a:ext cx="8496944" cy="954107"/>
          </a:xfrm>
          <a:prstGeom prst="rect">
            <a:avLst/>
          </a:prstGeom>
        </p:spPr>
        <p:txBody>
          <a:bodyPr wrap="square">
            <a:sp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phận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heo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1" name="TextBox 20">
            <a:extLst>
              <a:ext uri="{FF2B5EF4-FFF2-40B4-BE49-F238E27FC236}">
                <a16:creationId xmlns:a16="http://schemas.microsoft.com/office/drawing/2014/main" id="{0E035E04-398D-CD20-B94B-4664494AA14D}"/>
              </a:ext>
            </a:extLst>
          </p:cNvPr>
          <p:cNvSpPr txBox="1"/>
          <p:nvPr/>
        </p:nvSpPr>
        <p:spPr>
          <a:xfrm>
            <a:off x="323528" y="1764921"/>
            <a:ext cx="2892138" cy="523220"/>
          </a:xfrm>
          <a:prstGeom prst="rect">
            <a:avLst/>
          </a:prstGeom>
          <a:noFill/>
        </p:spPr>
        <p:txBody>
          <a:bodyPr wrap="none" rtlCol="0">
            <a:sp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nl-NL"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Lưng, bụng, mũi.</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descr="A picture containing red, dark&#10;&#10;Description automatically generated">
            <a:extLst>
              <a:ext uri="{FF2B5EF4-FFF2-40B4-BE49-F238E27FC236}">
                <a16:creationId xmlns:a16="http://schemas.microsoft.com/office/drawing/2014/main" id="{77E74B72-0C34-2471-94C8-2BA71B8328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598102"/>
            <a:ext cx="3240360" cy="2333637"/>
          </a:xfrm>
          <a:prstGeom prst="rect">
            <a:avLst/>
          </a:prstGeom>
        </p:spPr>
      </p:pic>
      <p:sp>
        <p:nvSpPr>
          <p:cNvPr id="23" name="Rectangle 22">
            <a:extLst>
              <a:ext uri="{FF2B5EF4-FFF2-40B4-BE49-F238E27FC236}">
                <a16:creationId xmlns:a16="http://schemas.microsoft.com/office/drawing/2014/main" id="{680E29E1-C518-E24A-135F-5F8A5F10B8AA}"/>
              </a:ext>
            </a:extLst>
          </p:cNvPr>
          <p:cNvSpPr/>
          <p:nvPr/>
        </p:nvSpPr>
        <p:spPr>
          <a:xfrm>
            <a:off x="323528" y="2715384"/>
            <a:ext cx="8586428" cy="523220"/>
          </a:xfrm>
          <a:prstGeom prst="rect">
            <a:avLst/>
          </a:prstGeom>
        </p:spPr>
        <p:txBody>
          <a:bodyPr wrap="square">
            <a:sp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Những từ </a:t>
            </a:r>
            <a:r>
              <a:rPr kumimoji="0" lang="vi-VN"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lưng, bụng, mũi </a:t>
            </a:r>
            <a:r>
              <a:rPr kumimoji="0" 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là từ chỉ sự vật. </a:t>
            </a:r>
            <a:endParaRPr kumimoji="0" lang="vi-VN" sz="4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349924" y="3507854"/>
            <a:ext cx="4250010" cy="523220"/>
          </a:xfrm>
          <a:prstGeom prst="rect">
            <a:avLst/>
          </a:prstGeom>
          <a:noFill/>
        </p:spPr>
        <p:txBody>
          <a:bodyPr wrap="none" rtlCol="0">
            <a:spAutoFit/>
          </a:bodyPr>
          <a:lstStyle/>
          <a:p>
            <a:r>
              <a:rPr lang="en-US" sz="2800" dirty="0" smtClean="0">
                <a:solidFill>
                  <a:srgbClr val="0000FF"/>
                </a:solidFill>
                <a:latin typeface="Times New Roman" panose="02020603050405020304" pitchFamily="18" charset="0"/>
                <a:cs typeface="Times New Roman" panose="02020603050405020304" pitchFamily="18" charset="0"/>
              </a:rPr>
              <a:t>- </a:t>
            </a:r>
            <a:r>
              <a:rPr lang="vi-VN" sz="2800" dirty="0" smtClean="0">
                <a:solidFill>
                  <a:srgbClr val="0000FF"/>
                </a:solidFill>
                <a:latin typeface="Times New Roman" panose="02020603050405020304" pitchFamily="18" charset="0"/>
                <a:cs typeface="Times New Roman" panose="02020603050405020304" pitchFamily="18" charset="0"/>
              </a:rPr>
              <a:t>Trả </a:t>
            </a:r>
            <a:r>
              <a:rPr lang="vi-VN" sz="2800" dirty="0">
                <a:solidFill>
                  <a:srgbClr val="0000FF"/>
                </a:solidFill>
                <a:latin typeface="Times New Roman" panose="02020603050405020304" pitchFamily="18" charset="0"/>
                <a:cs typeface="Times New Roman" panose="02020603050405020304" pitchFamily="18" charset="0"/>
              </a:rPr>
              <a:t>lời cho câu hỏi </a:t>
            </a:r>
            <a:r>
              <a:rPr lang="vi-VN" sz="2800" i="1" dirty="0">
                <a:solidFill>
                  <a:srgbClr val="FF0000"/>
                </a:solidFill>
                <a:latin typeface="Times New Roman" panose="02020603050405020304" pitchFamily="18" charset="0"/>
                <a:cs typeface="Times New Roman" panose="02020603050405020304" pitchFamily="18" charset="0"/>
              </a:rPr>
              <a:t>Cái gì?</a:t>
            </a:r>
            <a:endParaRPr lang="en-US" dirty="0"/>
          </a:p>
        </p:txBody>
      </p:sp>
    </p:spTree>
    <p:extLst>
      <p:ext uri="{BB962C8B-B14F-4D97-AF65-F5344CB8AC3E}">
        <p14:creationId xmlns:p14="http://schemas.microsoft.com/office/powerpoint/2010/main" val="424393252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85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1" grpId="0"/>
      <p:bldP spid="2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AB0DE2-657D-0CE7-28F5-BA482AB8919E}"/>
              </a:ext>
            </a:extLst>
          </p:cNvPr>
          <p:cNvSpPr txBox="1"/>
          <p:nvPr/>
        </p:nvSpPr>
        <p:spPr>
          <a:xfrm>
            <a:off x="395536" y="267494"/>
            <a:ext cx="7992888" cy="954107"/>
          </a:xfrm>
          <a:prstGeom prst="rect">
            <a:avLst/>
          </a:prstGeom>
          <a:noFill/>
        </p:spPr>
        <p:txBody>
          <a:bodyPr wrap="square">
            <a:spAutoFit/>
          </a:bodyPr>
          <a:lstStyle/>
          <a:p>
            <a:pPr marL="0" marR="0" lvl="0" indent="0" algn="just" defTabSz="913905"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Tìm từ chỉ các bộ phận của những đồ vật đựng tiền tiết kiệm dưới đây.</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descr="A picture containing text&#10;&#10;Description automatically generated">
            <a:extLst>
              <a:ext uri="{FF2B5EF4-FFF2-40B4-BE49-F238E27FC236}">
                <a16:creationId xmlns:a16="http://schemas.microsoft.com/office/drawing/2014/main" id="{944290A4-A2A2-656A-FBDE-2BD63B5F0D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2" y="1491630"/>
            <a:ext cx="9038165" cy="3097592"/>
          </a:xfrm>
          <a:prstGeom prst="rect">
            <a:avLst/>
          </a:prstGeom>
        </p:spPr>
      </p:pic>
    </p:spTree>
    <p:extLst>
      <p:ext uri="{BB962C8B-B14F-4D97-AF65-F5344CB8AC3E}">
        <p14:creationId xmlns:p14="http://schemas.microsoft.com/office/powerpoint/2010/main" val="214285853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100"/>
                                        <p:tgtEl>
                                          <p:spTgt spid="3"/>
                                        </p:tgtEl>
                                      </p:cBhvr>
                                    </p:animEffect>
                                  </p:childTnLst>
                                </p:cTn>
                              </p:par>
                              <p:par>
                                <p:cTn id="8" presetID="10" presetClass="entr" presetSubtype="0" fill="hold"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62D44EE-C852-4460-B8B5-C4F2BC2051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0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7" name="TextBox 6">
            <a:extLst>
              <a:ext uri="{FF2B5EF4-FFF2-40B4-BE49-F238E27FC236}">
                <a16:creationId xmlns:a16="http://schemas.microsoft.com/office/drawing/2014/main" id="{D032C7D5-BC0C-E3E8-91A6-E8037753F64C}"/>
              </a:ext>
            </a:extLst>
          </p:cNvPr>
          <p:cNvSpPr txBox="1"/>
          <p:nvPr/>
        </p:nvSpPr>
        <p:spPr>
          <a:xfrm>
            <a:off x="2405260" y="1756226"/>
            <a:ext cx="6660232" cy="1287107"/>
          </a:xfrm>
          <a:prstGeom prst="rect">
            <a:avLst/>
          </a:prstGeom>
          <a:ln>
            <a:solidFill>
              <a:srgbClr val="008000"/>
            </a:solidFill>
            <a:prstDash val="lgDash"/>
          </a:ln>
        </p:spPr>
        <p:txBody>
          <a:bodyPr vert="horz" lIns="91440" tIns="45720" rIns="91440" bIns="45720" rtlCol="0" anchor="b">
            <a:noAutofit/>
          </a:bodyPr>
          <a:lstStyle/>
          <a:p>
            <a:pPr marL="0" marR="0" lvl="0" indent="0" algn="just" defTabSz="914400" rtl="0" eaLnBrk="1" fontAlgn="auto" latinLnBrk="0" hangingPunct="1">
              <a:lnSpc>
                <a:spcPct val="120000"/>
              </a:lnSpc>
              <a:spcBef>
                <a:spcPct val="0"/>
              </a:spcBef>
              <a:spcAft>
                <a:spcPts val="0"/>
              </a:spcAft>
              <a:buClrTx/>
              <a:buSzTx/>
              <a:buFontTx/>
              <a:buNone/>
              <a:tabLst/>
              <a:defRPr/>
            </a:pPr>
            <a:r>
              <a:rPr kumimoji="0" lang="vi-VN" sz="28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Từ </a:t>
            </a:r>
            <a:r>
              <a:rPr kumimoji="0" 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ngữ chỉ bộ phận của vật đựng tiền hình ngôi nhà: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Mái</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cửa</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tường</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tranh</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tường</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16" name="Freeform: Shape 15">
            <a:extLst>
              <a:ext uri="{FF2B5EF4-FFF2-40B4-BE49-F238E27FC236}">
                <a16:creationId xmlns:a16="http://schemas.microsoft.com/office/drawing/2014/main" id="{658970D8-8D1D-4B5C-894B-E871CC8654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443257"/>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390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18" name="Freeform: Shape 17">
            <a:extLst>
              <a:ext uri="{FF2B5EF4-FFF2-40B4-BE49-F238E27FC236}">
                <a16:creationId xmlns:a16="http://schemas.microsoft.com/office/drawing/2014/main" id="{F227E5B6-9132-43CA-B503-37A18562AD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61789" y="0"/>
            <a:ext cx="1303050" cy="71965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a:ea typeface="+mn-ea"/>
              <a:cs typeface="+mn-cs"/>
            </a:endParaRPr>
          </a:p>
        </p:txBody>
      </p:sp>
      <p:sp>
        <p:nvSpPr>
          <p:cNvPr id="20" name="Freeform: Shape 19">
            <a:extLst>
              <a:ext uri="{FF2B5EF4-FFF2-40B4-BE49-F238E27FC236}">
                <a16:creationId xmlns:a16="http://schemas.microsoft.com/office/drawing/2014/main" id="{03C2051E-A88D-48E5-BACF-AAED178927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187183"/>
            <a:ext cx="119805" cy="414747"/>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390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22" name="Freeform: Shape 21">
            <a:extLst>
              <a:ext uri="{FF2B5EF4-FFF2-40B4-BE49-F238E27FC236}">
                <a16:creationId xmlns:a16="http://schemas.microsoft.com/office/drawing/2014/main" id="{7821A508-2985-4905-874A-527429BAAB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376736"/>
            <a:ext cx="1161135" cy="766764"/>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a:ea typeface="+mn-ea"/>
              <a:cs typeface="+mn-cs"/>
            </a:endParaRPr>
          </a:p>
        </p:txBody>
      </p:sp>
      <p:sp>
        <p:nvSpPr>
          <p:cNvPr id="24" name="Freeform: Shape 23">
            <a:extLst>
              <a:ext uri="{FF2B5EF4-FFF2-40B4-BE49-F238E27FC236}">
                <a16:creationId xmlns:a16="http://schemas.microsoft.com/office/drawing/2014/main" id="{D2929CB1-0E3C-4B2D-ADC5-0154FB33B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73320" y="4288429"/>
            <a:ext cx="1328707" cy="855071"/>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a:ea typeface="+mn-ea"/>
              <a:cs typeface="+mn-cs"/>
            </a:endParaRPr>
          </a:p>
        </p:txBody>
      </p:sp>
      <p:pic>
        <p:nvPicPr>
          <p:cNvPr id="9" name="Picture 8" descr="A picture containing text, container, box&#10;&#10;Description automatically generated">
            <a:extLst>
              <a:ext uri="{FF2B5EF4-FFF2-40B4-BE49-F238E27FC236}">
                <a16:creationId xmlns:a16="http://schemas.microsoft.com/office/drawing/2014/main" id="{3CB243E9-2633-1829-0E42-A61B96BD616E}"/>
              </a:ext>
            </a:extLst>
          </p:cNvPr>
          <p:cNvPicPr>
            <a:picLocks noChangeAspect="1"/>
          </p:cNvPicPr>
          <p:nvPr/>
        </p:nvPicPr>
        <p:blipFill rotWithShape="1">
          <a:blip r:embed="rId2">
            <a:extLst>
              <a:ext uri="{28A0092B-C50C-407E-A947-70E740481C1C}">
                <a14:useLocalDpi xmlns:a14="http://schemas.microsoft.com/office/drawing/2010/main" val="0"/>
              </a:ext>
            </a:extLst>
          </a:blip>
          <a:srcRect l="26803" r="10791" b="-1"/>
          <a:stretch/>
        </p:blipFill>
        <p:spPr>
          <a:xfrm>
            <a:off x="0" y="315086"/>
            <a:ext cx="2657020" cy="26570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6" name="Freeform: Shape 25">
            <a:extLst>
              <a:ext uri="{FF2B5EF4-FFF2-40B4-BE49-F238E27FC236}">
                <a16:creationId xmlns:a16="http://schemas.microsoft.com/office/drawing/2014/main" id="{5F2F0C84-BE8C-4DC2-A6D3-30349A801D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390384" y="4694067"/>
            <a:ext cx="1174455" cy="449433"/>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390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a:ea typeface="+mn-ea"/>
              <a:cs typeface="+mn-cs"/>
            </a:endParaRPr>
          </a:p>
        </p:txBody>
      </p:sp>
    </p:spTree>
    <p:extLst>
      <p:ext uri="{BB962C8B-B14F-4D97-AF65-F5344CB8AC3E}">
        <p14:creationId xmlns:p14="http://schemas.microsoft.com/office/powerpoint/2010/main" val="284841475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df27d38f79e52afc1779e4ff342b044debeba"/>
  <p:tag name="ISPRING_RESOURCE_PATHS_HASH_PRESENTER" val="4a3a478bfd6cb1622a7e13d6416b58061b854d5"/>
  <p:tag name="ISPRING_PLAYERS_CUSTOMIZATION" val="UEsDBBQAAgAIAMJVUUeGTlx93QMAAGkOAAAdAAAAdW5pdmVyc2FsL2NvbW1vbl9tZXNzYWdlcy5sbmetV91u2zYUvi/QdyAEFNgulrYDWhSD44C2GFuILLkSHScbBoGRGJsIRXr6cZtd7Wn2YHuSHVJyEqcdLMW7sGDS/r7z950jcnD2NZdoy4tSaHXqvD955yCuUp0JtTp1FvT8p08OKiumMia14qeO0g46G75+NZBMrWq24vD99SuEBjkvS1iWQ7N6XCORnTrzUTIOZ3McXCd+OAmTkTdxhmOdb5i6R75e6R9+/vjp6/sPH38cvG1xXWjiGfb9fSJkmT6860AU0Cj0E2AjfhKQK+oMzbMfLlxQ3wuIM2y/9EPPI3LpDM3zIG4RRSSgSex7Lkm8OAlCanPhE0pcZ3ita7RmW44qjbaCf0HVmkMdK1FwVEqR2R9SDRuq5oeMuRFeesEkoWHoxwkJ3N2OMyQqQ27BvoA6erJEOCYREBSs5MULsIkttYUjLGU/hqk3mfrwocaFqVitJXyqvn7MSQDV4uoQakbiGE9IMgqvoE4gq7APIrwANV30QVyTGBRA4kOYAF96E0y9MDAKikhMI2/8IJ+UKaSVvEcsTQGHNgXfCl2XsGMUxbNGSGU/KzH5vADhetj/jkgbQiSUletKbDm4UGSH6wItMyauqcznhfdrco49n7gJlMoNlwm1vWyMMVC/0hViUmoTANhl2ZaplKMbnrIapHQPf8tEZv+2YRC28eSPWvyJWNV2zpu26QKXXL05Oc41j/owLJasUB066BnVXst/G2xelxBpVfF8Ux2K4kkmTv4XL46Na47j+D+D6lKXIyN6Zr9vODFInETwWoNuHwndHUFmoA8YazkTsjvKC87B0LzgJYx4XiBP3fawGYQtQaDRSzkuIfN7LlxCRXrgl2QUe9TkmN+Uojr4SrKFaur9fY2kcAaQvOKPOrnhtxr6X3K2hSLCvigb4Zy8wFgvQewmqxmBT+d0yxKAQytWwXkLgUtS5BB/1oFzMSO7DDbjdS8TS13LzI4zKe7siIXa1HmTkE1Tp8bobaFzuytZueulZsKfHeNFE1zUGJ0/MXiINCY4Gk+TMQ7GxJzmTA/LjiDQsvHJp3Hi45GBg6hzVqVreK/c6lplHYmaA5lLzjGQtSmNOSvS9T9//d2R45knzS5qd3/pRQIdauYSeSD7LdAVL38/RELxaB9nF11Q7QF2h+t4nrVVb5OHKcXj6QyEAceRPsAZji5gJthDljOcseIOBgrVWpZ9WGykpv4V74V7PMLXlRSK98EeN5JNwNSbJ9h17X0GtC9Fete8yjLE7FAzFxsJF5uuZOMpDmDePOPjmah6EtoRv+tu6LNm/dhl228n/sOqtJfCwdsnd8R/AVBLAwQUAAIACADCVVFHuYMDpcIDAAAWDwAAJwAAAHVuaXZlcnNhbC9mbGFzaF9wdWJsaXNoaW5nX3NldHRpbmdzLnhtbOVX3XLaOBS+5yk03ullMekm2zQDZDqJmTIlwIKzba8YYR2wNrLklWQoverT7IPtk+yRlRBTaOpsJzvd2dwQH53znf9Pdvv8YybICrThSnaCo2YrICATxbhcdoLruPf8NCDGUsmoUBI6gVQBOe822nkxF9ykU7AWVQ1BGGnOctsJUmvzszBcr9dNbnLtTpUoLOKbZqKyMNdgQFrQYS7oBn/sJgcTdBsNQtpedKVYIYBwhiFI7qKjoieoSYPQq81pcrPUqpDsQgmliV7OO8FPrfLvTsdDXfIMpEvOdFHoxPaMMsZdPFRM+ScgKfBlioEftY4DsubMpp3gxbGDQfVwH6YE90lQB3OhMBtpb/EzsJRRS/2jd6hhARrLCqZrdQEIuiOraFr4aLcCL2IbSTOexHhCXKk6wWU8m0S9aBINL6LZ9WTgQ61tEffjQVTLZjroX0az4SiOprM38dXg0UZx9D5+hFH9yN58GEeTQX/4dhaPRoO4P763KqtbqWM73G1JG1unCl0tvE2LbC4pFzjOX1TfgMWFEFQvIVY9jmOyoMJAQH7PYflrQQW3Gzc6uDc3APlrk0NiJ24uOoHrdXAP5wExMByW7dCdvNrO3MvTndRD7/0+rYNRtqm1NElxOu3dcFUld1oLJXcyc89krgTb5gPZHNiQZlDZuekNlz3UPArIAnsgMNPXmlMREG4x82RrbIq5sdyWW96rahLEQjYBcjXdq0SSUm12Cr4tuluspPtOFYKRjSqI4DdArCLYuiLD/1Ig1Q0kC62yUookYYkRHD2uOKyBnfs6esCvOfqALrICLZGfcgHWe/ij4J/IHBZKIy7QFTIZyrnx+M1HAefUmHtQehfjMz/3/eFl9P6ZS5CyFUVOeBw4Nhyy3D4FPsXcpUIXQiisZgUCK5PQwkDZH8ZZqVYnzdq+U7oqm+4aWYJiuznG4zHxIMHR5PKWT2sAJlQSJcWG0AS337gRWnFVGJT4YfHQ5h8F6E0Jl2WoS9wgdKYZ6DporaMXPx+f/PLy9NVZM/zr85/PHzS6ZcSxoM6bp8SLBxm+tuUXt8k37L7C2t+weoC792x7SmduvNme18MXzC1v7lNLO3SUd5gBS57+EQlwdB1jnaI6EzSeRL/V0RtiwWrNdzStBTeqozV6W0dr4sl9XCH2OmbvqJZIzf8J1SHeIkt/ZeE9InjGcbSfjCD+leX5rtcHv3lPszw/bsm+h2/+LxXzT9tX+J139nZ48PPLnWRc8gzr6C7j7Tdb9+S4hV8BB48aDUTb/ZbtNv4GUEsDBBQAAgAIAMJVUUdGxXBrugIAAFUKAAAhAAAAdW5pdmVyc2FsL2ZsYXNoX3NraW5fc2V0dGluZ3MueG1slVZdT+MwEHy/X1GV96bqB1DJVCKFSkjcgQ7Eu5NsE6uOHdlOuf77sxObOG1CSiUkPDtjr9ez2yK5J2z9azRCMadcvIFShKXSIA4bkeRuHJVKcTaJOVPA1IRxkWM6Xl9tqw8KKuaQih9AaM10Gk630wHNDsfQHHO5xJ7xfV4xzwvMjs885ZMIx/tU8JIlg7LsWICghO01c7a6vg9nfUxKpHpSkLdyerh+3PRv3pYUAqQEk9JssbxdhYMqiiOg7qTFfBEuby7UNEd9f/sT2YFIoirZcnEdrhZ9sgKn0C7ytPr085ne/ccCBf/UYI0Lio8gfrQ5L8riJx4pBE9NQdua2Wq+nA9rKMeJbr/LDzEXMgdpxe3NZr596FPY8pwZw/7r9z0y7So4fTV1PRkI5tEjCmslSkCBW9UxmfHPl1Lp/nBxH2k4rzrnV1xKn9VgDe8vfBKWeCQLNIwPTsscNnW6HrGNN/zNJqwmxXqHqbTcL8xLUMDBgl6GDdgw/+iqnjE9sGG+UZLAC6PH8wxOQ7XIPXGI7WN+X30dBYb10hXMrVzUnPRsGld6qVrAcXKewFqadN5JDubZUFBhdUrBWU6I4QNJsSKc/Ta86FhdRqLgJGCd1u0rpIii0GW3Kkc9pP1yVethN9bfCc3d6vVI6RF+N8ZK4TjL9XeSHI+sTveI3mYcdCvMkNR0EE9sxz1NlVifKMdiD+KdcyovlTCu4GIyr3urj44Crwgo6K4yspt0lZ+VeQTiUb8aAWebNlbzMpJmVP+pDwKfkLigfbSeaC1Vmd6PYfJlSw+wHgAs4uzLAfWqDuUlVYTCAVzze0B15b67Iald2me4e/UMO+VbziIXedLOisYsPq8d6BB86Ly6FXWk7XvLaxtf4UhWV2u1vhvD3tatyewGmrGfP8uqtXVTa2cdP6+hBs3Pyf9QSwMEFAACAAgAwlVRR2b3kIiVAwAAJw4AACYAAAB1bml2ZXJzYWwvaHRtbF9wdWJsaXNoaW5nX3NldHRpbmdzLnhtbN1X3XIaNxS+5yk06uQyrJ06jeMBPBl7GTMhQGGdnytGrA6saq20lbQQctWn6YP1SXq0sjEEh6wzTaYtN7BH53zn/9PSOv+YS7IEY4VWbXrcPKIEVKq5UIs2vU66T08psY4pzqRW0KZKU3LeabSKciaFzSbgHKpagjDKnhWuTTPnirMoWq1WTWEL40+1LB3i22aq86gwYEE5MFEh2Rq/3LoASzuNBiGtIHqjeSmBCI4hKOGjY/LK5ZJGQWvG0puF0aXiF1pqQ8xi1qY/HVWfO52AdClyUD4320GhF7szxrnw4TA5EZ+AZCAWGcZ9fHRCyUpwl7XpsxMPg+rRPkwFHnJgHuZCYzLK3eLn4BhnjoXH4NDAHAxWFWzHmRIQdEe2pengo9sIgoivFctFmuAJ8ZVq08tkOo678TgeXMTT63E/hFrbIukl/biWzaTfu4yng2EST6ZXyZv+o42S+H3yCKP6kV19GMXjfm/wepoMh/2kN7q3qqq7VcdWtNuSFrZOl2a78C4r85liQuI0f1Z9Cw73QTKzgER3BY7JnEkLlPxWwOLXkknh1n50cG1uAIpXtoDUjf1ctKnvNb2HC4AYGA7LZuiev9zM3IvTndSj4P0+rQejbDHnWJrhdLq74dqW3GnNtdrJzD+TmZZ8k88ciywxlVdGMEmJcJhaujl1vgCuKySW39seN+fK7eWWZszYnRJuyuhXJe2806XkZK1LIsUNEKcJNqPM8VcGZHunyNzovJJKZh2xUnAgSwEr4OehMgHwS44+oIu8REsknEKCCx5+L8UnMoO5NogLbInUhHJhA37zUcAFs/YelN3F+CRMcm9wGb9/4hNkfMlwyx8Hji2EvHDfA59h7kqjCyk1VnMLAiuTstJC1R8ueKVWJ83avjO2rJruG1mBYrsFxhMw8SDF0RLqliFrAKZMEa3kmrAU99n6EVoKXVqUhGEJ0PabAgymRKgq1AVeQ+jMcDB10I6On/188vyXF6cvz5rRX3/8+fSg0S3HjSTz3gLJXRzk7NqWn90PX7H7Ag9/xeoAG+/ZdrXJ/XjzPa8PXxm3TLhPLa3IE9HDnFYx74+htOF1gpnHdWZiNI7f1tEbYAlqTWw8qQU3rKM1fF1HaxzoerRF1XXM3jGjkGz/E6oDvBcW4RLCm0GKXOCwfreV/yHrcPiKD8vyD63Dv7cIBznhf1uD8LR5Fd55921FD/6NaaB8989dp/E3UEsDBBQAAgAIAMJVUUf/ogaAlAEAAA8GAAAfAAAAdW5pdmVyc2FsL2h0bWxfc2tpbl9zZXR0aW5ncy5qc42Uy27CMBBF93wFSrcVikJ4dddAkSqxqNTuqi6cYEKEY1u2k5Ii/r1xwsNOJoBX9tXxHc9YM4dev1xO5PRf+odqX50/7HOlYa0pkeFnWycdeqp1R5Jkjb+SFJOEYqeB5OerF/l4JSBjh1amYfGpbaXh5zCA5oAmAE0CWg5ov4C219oGEWmKfxexZ2RVZ2SUOcyUYnQQMaowVQPKRIoqxnlaVstMsAGzHIsadd3AXboAukERtkxvk1fHdvCIpRzRYsViNghRtIsFy+i6i94WHIvyw3c14M3Gr4FnAiSR6l3htBl4MX6b21Y2yQWWEp/iev5oOgtAmKAQE8PXH/rBaHIDtYzbCTXoPJGJOtMjfxzMfJPmKMatKrnVsjFaej3KKbxXXUXiBBVYPGLFeMYf+EAuWKwr0kK92XA0hFHC0Dqh8V1L/VhtW4PTyXy4XJjgNdHTr1ktxBottIXaL+2aHFDfNy8rayid48pG3BV0lUAiFJhBIIfEHJ4kqjlJ9Pm77yClULRNywFRPvjn3tPs+XvsHf8BUEsDBBQAAgAIAMJVUUc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DCVVFHnb6aWHcAAACCAAAAHAAAAHVuaXZlcnNhbC9sb2NhbF9zZXR0aW5ncy54bWwdzD0KwzAMQOE9pxCa2iH92TrEydYtJdD0ACJWi0GWiy1Ccvuabm/4eN2wRYGVcwlJHV5PFwTWJfmgH4ev+d7eEIqRepKk7FATwtA3naSF5MlmFRb4Cu2cZ441jB8Uq5wyF1Yjq2c4jDtMf3SEFsb6fwf2eO6bH1BLAwQUAAIACAADdMtEzoIJN+wCAACICAAAFAAAAHVuaXZlcnNhbC9wbGF5ZXIueG1srVVNb9swDD2nwP6DoXutpF3XNJBbdAWKHdahQNZtt0C1GVuLbXmSXDf99aP8bc/pVmAHAzbF90jxkTS7ek5i5wmUFjL1yMKdEwdSXwYiDT3y8PX2eEmuLt8dsSzme1COCDySp8ICeEycALSvRGYQfM9N5JGewUVm4mRKSCXMHrnPkLuLtCTvjmbokmqPRMZkK0qLonCFRkQaahnnlkS7vkxopkBDakDRKg3iNNiV+Tsan0Sm1Owz0D1kZt4euCZpOZ61GJAUp65UIT2Zzxf0x93ntR9Bwo9Fqg1PfSAOVnJWlvKR+7s7GeQxaGubsSrJNRhjkyhtM2ZWYrFMHa18j1QOmwS05iFoN05DQissnQCzbcx1VPPoAa3l1TtR85Z+G/u9adxK5WjnnOWPsdARHvUhnXUSyOgwKkvK65Yd9NB00K1lIo6CX7lQEJSf39oWmS9IFbDtuDJPVxc+HuDbLfeNVPsbhGEX1Qq6rWhuJZpbgloOt42+7ihIc9stcJMraEo1Y08iAPmFK8VtW1walQOjI2ONpUMwo9WVa5E6QVhkkvjsH7SxfiNpfurXlCkB/0OYT0jU1kSkATzfCvQxkGBNDWCxrc01WezamF1OOn9Men09MFU51qLgRRzDVQg4hgE3nHZ2eggKimt08XM1wvYODoIjEUYxPmaSYXx6kCbhajfJ0Ds4CI6lv5uAtua2jHRcx1EztR3E6MQ6YX6ujUzES9megz1jVmUfvjZyzdF1JtqD8/kfoziI0QzmlkysLvvW21fN4b2dU6M7n01WWQbdivMAJs8qr2YW8mzkE8CW57G56efU7MMedJTz1HRMc33HfpfFWryAU4jA/ukWp7YmEdie8ciH5WmPAfXE7TIIX5qmIjJaS1KpeUg5hrV5ElBUmGpWPqLqoZJ5Goy0cbPu56Bj3FXXCrgTwxYzXZxg88nMI+/xpb7LxdlFd5XzxUWDLfO6rwJXubxhVdcJd51B635tL8LqmcfX31BLAwQUAAIACADCVVFHJ1b2OMEHAAD+HQAAKQAAAHVuaXZlcnNhbC9za2luX2N1c3RvbWl6YXRpb25fc2V0dGluZ3MueG1srVnbbuM4En3fryA8GGD2Jb7ItwzcXuhCJ0LbssdSku5dLAzaZmIhkuiRaHdn4If5mv2w/ZIpUlIsKbYjdSZCB61inVNF1oWkMoie3UDfRZz57h+EuyywKedu8BQN/4HQYMU8Fs5CGlEe1Y+SBzdYs29m8MiEDKQRJ8GahGtdjEbDBhrJH9TvqX2jD29trd1CvTZu4T4ycEeHsWvFuFZ0GDNaTX1QL1DEvCFd0YCfZh3Uc6NvAWYQ0ZCbwZp+Hyp57exQfgY3IVm7oBcNu23xHFKrB6MtHtRudnodfGipiqJ0kd4xmkbj0Otd99Qmwo12p6EctH5LaSmo2ek0r7uHZq/VUeBtdN0Flja+7qJ2r91uGYcWbgEaqapmtPRDT7luNlWwhvvX+mE00nqNBmo2m0rbOHS6ykhrINBWgENV+mIBFUPRlO5B1dRmX0EjfaSN2gds4K7eQf0W7jYah7amKY3GcXGPs8su11Faejrpcr5DeDIEJ0dFbtVPJNdgtQtDUHaov/UIp2hJImoRn36qybwMuMxa9MvkBc088kLDf9aSTJVZneJSB/PSWAjiABiH5wgHdTmc6kovs2WSlSN3/am23HHOgqsVCzjwXQUs9IlXG/4UZ1IyzzJItqdhFdwjWdGjuZ78KQtLbEF2w3MJtGL+lgQvY/bErpZk9fwUsl2wLuXm5mVLQ88NnkG7cd3T8UVDnhtxk1M/5x/ui6c8bAtBjahwr4vFUwrpkSX1UosN+VMBdzT5/ooUoHs3crmEqk3xXIJuyRPNB6CviucyJgAr+aj1xPM+iNPvHNQV0QxaF9Vl1eSNxM3zIoptd9uq+bQN2ZNY7Dzu/UC/4jwGvSh4Eh42xFMKJCYoDJaKUrJscv5GQTF5LfaSgQ9WILjZ5pKIJOVMW+jTyUy1vi7G05vpQjNvakM9rkokyvKXVrf/vdnpQudKcCWZ7Ik6Hue5kCTrNMpxWc58Ol4AIR4vLPzFqQ3F78rQ6Z0zNi1cGyb/qUwwm+P72lD8LgO9m8+x5SzssWnghWkvrKkj12WMHWzUhl/ZDm3IniLO0N6l3xDfUATt2Q0pijx3LQdEy3aDHS1hz5irD6Z1s3Cm07G9wJaRSmpDHKyREZJvkA7VieaqjefAEcIWGf4YfCHjLxmQ6nmVSW7Nm9sx/HOEI7fu08aDf/wHvJlhC+JHgxLACbZt9QYvtOkXiBxk3LQiaPoZEu1zRdBXbENmYLsEzFLvzRvVMaeWSK45tp25qb9m1ooEiAXeCyKrFeAQ7B57l+0ikIhko+s4x6LKhmz82x2ktamOT6RwzIncQCbzk7un4EW4LhUpKCsdGyJWv92Z/16MVHOMjQUEz5g+LBxZ9cIegfIIGEfE85iYBpgm6z0JVnCIoyuygxR7AbW1u5ZqWwKTF878vnP/QIQnpfVzUpWWgb/8fPVh70xnDG3lgYRBuRIrsOU6w9sp+3C6BNdhP9/y9+aSWY+rv8uRv2F2M9W2z06tTIw+Pq+CCz8wKRvyHs9hY4R2oLmsEghPIGOgB/rE9SoBTWsE5pJLBA2RuMJUIrCmCYfF0Ado7iEWOUfuIUbVKB6wZpuOWHW6FAfSEmAZvTgPTueOuDZ4FG5wr/mzpI8MeoRHyR4iC3I3ihPq6sfsVU2UtBOLfplt7QmRBW49xZdBcMxzfXEyL0d7N8HpasbtOLckD2znrWXv89xn2ZIhVDs/Xplt9hL6GDJfSj0SpcUWbwr/+qAj8RTnsd3sxbcEr43VuX670FVLx+K0KErdK4+DNBeejR17MVY1wQD57hO+2sCG9CjO8OW54tOegUcq8CXLa1MSrjb///N/5WkK/sRSlEh/rcoDVSz6GH7l+4/FOI3+W4LHUbU8VL6UBCaH5RRa/uwssyFZS9VxVP12Agljy/xgu3BV6vCRJZmo88/QRuRRrjackPAZ2pDDmFeVSE5fJAiv7MPxDrHjnhvQivAP93UxececLVTDkJcrKBTPXT3H2+MaEZR8R0Ee3LIq8Om3qgWNqkBJ1y6vzim3irQnQF3G78eq3J/cOV4Fxxsr3IjZjucuwAEPmTcTnw7efisDBfGlY+nRIQ/FnSl9y2pEG/YtiV2ilZUUNcW3upk4VGZ0j7Ki9pzCFWudUU0ERb175kGD1OPJZNTz8iJK1zX5YW34SLwoQbzK3jgO5/1kKOP5UVjUt+h3/kY/Iyzq22LXmMIF461PxaEsNP3aoZEwKy8TOdChAQFhusDpW15HeDAWX72izEQSQV7TZ2s6lLuf4/o0KWYhyzpcP+PxIHjdxycCs3yxk/tUYeCYvPXL2TvgLvfo+dSW84ACzC61fD+V/4nOqQKIv84WFyOWIv6ypZ9qcNcgq40vvqbXUMLxqSaWM/4Kfg63TbuZaGYZpPTmMtSX3Vw280omA9HDq5lica1fBg3qb9ZpUL8UoUFCez6Awc5f0hBDDrg0Tc68LKu9ST9z3MuTWaqSBPbMaJaAb4A7gOtGaisjyOWVPNi8ZlX8llXwdx53PbqnaavKCDKLc3n+gwiq43Jyq3xMH3k2vRNJ5SpIet0xF7Pa+YGzMHm9OYmLRypWHSfLSE7/RLtKN5+MsRP7UdqoRcJnezTjhcDXT9gC3XPrP6hnt1noUm/+llWUART4zv6J9y9QSwMEFAACAAgASlVRRyOGeibgFAAAGGIAABcAAAB1bml2ZXJzYWwvdW5pdmVyc2FsLnBuZ+3d+VdS6f8AcEuzVc1vNpobObaYuWSOWopLi1kfSy0rLffUMRVEQ1xQZKzMstSmJh1F07RcC3NFcS0XKgwyUVMEM0pEBFRkcUG+OPM5c2aac75/wPdczuFyLvd17n3uvc99nvdzf3g/d9xcnJQ2aW6Sk5NTOnXy+Dk5OQUDOTn56A2Ksn9ibuxYkf2sgZ9zOiqHJWmzZCsKIUfOHJGTq87cvBywTra+MfLkJbicnHLn6ncNAVYWJCcX8OLU8SPn43w5NAkxMd6HMMsDueFLQktK6jEGP5ZUx3U2lAdZGeS8vnyKuOd1DfRuEWbakGKS1tyn0he2+ZVi+H23caWrL+nLWy/uOrXzdvMn1wcLxxyvTpAtOUsPyEjhdM5Cnjn8fcvPWPZsyl2eKCHf3DzEjmlmxYwn5TXVaC4vTHVmPqdLHtt4wOLZ6SH29lGCzcsa8ooa/r+s+fvikLr8C6vzCWWKZsvwZxImV2UUbmK1J+y29ZYDHXLyf18cIDjU3xYyjdyW3xPs9FzKAv4lIiPlB3ZNkR/BlpesVJIYcMO0eIrl90c0SU0O2+YxBQddFH/zHB+sFfR+t5N7ihVnvOMHBFXbDbRfd/5zo2xhJj+wB6sdeLj6dJru99uyib84PLnfvSlnL4YoCApEeY39Hbx8+4uDntsGte/L3aW0QW1rj2pFmaHhP3f4f3LDZ//ZB3CAAxzgAAc4wAEOcIADHOAABzjAAQ5wgAMc4AAHOMABDnCAAxzgAAc4wAEOcIADHOAABzjAAQ5wgAMc4AAHOMABDnCAAxzgAAc4wAEOcIADHOAABzjAAQ5wgAMc4AAHOMABDnCAA/z/K++4mPwlV92vGcnngC7ThB3qHjzJV6uLopVO0bKRxg3NWs1mzU5N4jHbra4Brc96JtzYHZy4j8F/ZV9rhCjeouqVtnA8qZECPqZd+rmI04iXInJiFtxBN1ARBBNlNVPkQrhHLFpIvd51fWf1Rv/04HRWW8FTl6hWnTCI0FaIHcNs/SuZWzIx7POzqnhGymi5D9UQMYZk10803aaS6wPjSRJeOjlu8YtDVH8rSH0vaZ9LXeTZQHx0t3G+9PwQta1ngsNrhF+wh/fMtmUmXkFwEK73TsIax3sGlriSmWGyDT2W/JydC0+YYLUnxwtMpSOBgVI2bIlGSJdEtlIS2T21g5e80KaJbxmZQZfxvkM7DmdSJ42J66Xz+pVnRHAPVybq60CD0ykd4rVp68cmY+hELf3ALtl19NaWr384/yMoCs1HFbAj5Cng0sSurpLgKkQC3Yaqvj7trif6o3/YaZHkeGIFGwoKdNdKz1wWTUEY0aRG6UCIdGEj/8Jo2dhQT6RkmebRFi8U5bHNyVxTvIVw+56wXukyo8B+KTY9POVWg0nYSKmU9Wt9VLmJB58SHN7W4PvOETqP+3BWyn1Ru08fOhzTlH6GeE5Uzz12iZ7digLFW4gMygMvZTyW749FQ7SOBb75b5Hh48JMu8QAKxLVMogMQXrBx3B+bDHY1evlIbfpJWXfQTbvFR2xuC+TjRWh4hZGCivT+xYTXArL9PeWWLqFZy5EFr/kfLMjByN8+k0/GIPrZsuL1xv+hyKlKqIwF80qBi9I2ovOeYUYR9YtvDtmU1RiKU51Op/IYo/l3NPm1LDvQRK0EKARVRtM1jMunN9S5RB1W79qQns3wog4bhYfRf/JK3tw92qWPbQ84vF1d7piTvO0rTO8ivkbsxJB00pt6l+XBl9p7Gl4OYF9CWVSY5oyxq9R6cxyYv2xcaZiykiHDvqm/xRS50i1VL0pIFqD8GzkfhWLEXlei8uZvLXpjPHR89EaWMLEk9cd4qu3Y572Wqf+WaqEb3U4I+Mr81mwbAJZL6MlF/4bpdqIYBLIqklNyDgw2JMrq61vtMrg27Q7Y7r0sp4wOVuJ99vSm5iMyfQLZ9QNFNKK0XO/y8ezwHB5R84T3YIC/0Sv+rOjwo+mPsp8U/Sa/Muxxm73rAZTk68cGoSuCJtj8t35orUd1vrN9J7RYJbxmEmPsuDKkFeP7NbRr+W2Lc9Ceu/tWM1mOLuFMr6ivtCyjSHabduZigQ9bMtfLHOCGU2clh14U/KXvnM47quDiIhkS1jK3VwTF21hiuDT2m5r/bXdy1UF3FZPnal1OJx2CUhYHdGSbrW6z1xFk7lTeqX0h/N5ulOoXrNRF9SjMBgY2b9uU/LRQs9tBlPFOmyS+9moIlKwGVMhrXX9ExbRN5EdqNlp8BN4vaMkScwx6oS7bSE02T0wX/45K0Y5bdHHpsARg+4/bGC5Y1hgOWHivLghDScdbn/uG89HVWbTxKmVY4sP28emFp6KNA5RNkfADp/2E3pa+PbcXW1bEhV9Y/t1vFrVD1HCJXYRpcxEEC6+dyheooTjqu37MfnLYHtckKAyFjU3zbyVYF+L57tLFw69ESzNatFicnJxSSPfSlewLMRCrmUbt+EgdX4R3dyGLLb1Hu6MnxJxpO64pv0PdKd9Snn4RM6cazsXWjlOnkFanaF+E8a28tyzC/iqmWf8xjy1Xm83GMHFUcbc/RzxmcHt00OXGN59hfmuQWJVTNq2el/DnfW3Kde7Z3bldBIpgi36x1NSxoN7Xl05tGKrb/zUqCl9/NRBppGzoVsLu6q9DdmnhJ5pZN5ARoxOVNPNW98jsF5ZyMeXY1Gt3w5I5lr7Gkgv4LLG0L8tGYVmD1ry1itH5Tz+9ZhRpxmtZxQW6mUVsV5JzR12lXoCuu72+IlITrqWcnTr8PP48LbFHbAtKlK/fvYcdKV8+2DJUF0MiryQ4uURi+I2Z9K4kY9zqyToqYZYx74brex5n2xe0bq0ETkdbmiB5hgilYvLjKHMj7vyFmN8Uk2kN9TfaLIXNzhK6nb29ZQWOWAuOp2oG1NxfTD8xREDa+RePl0Wut3EEnXsBE/foR7iDCvO31WblUCqgaTtas69JGo5S3441DIu0k3QxaJddY6cXYMvuTCqY4fLqMLh8pwft0/F9JBpjPuGbr3o2mEvqxIt5z86gZ/9s6vU8kfWgEfjwfQjPjyzMC1sgymBes996ALPcQRxWmd2OOaWCu4Us006aas44UsWJ1FQ2isRjZ1JJBJfs13z7qyLGE9fRLWGjNT1ozHVV4nNxAUDZU2DEUyP8EQDN3pNudJKgHaZFLZJzX38SgsOgnE4i1uaigV/UFKj7mT7lKxPGGK1UgtsJEXaR6rZcfgWdQbR35/Gf31gMMI6rMhu0SyRVMYcmtW6g0+ne5JQSRVDvyGNQ3GHt+/RPjJeTeX/bK2/2sNek0dwk5uqhtz5L6gLo5YfrTiFWJEWO6akgQ2lZnFQr+MIp2wMo2l9IgzXi0y0ZBys34b+8zyQZAs6CetpNjpIl50EVT+QKqEJE9XWb1ZjvNLAlvnhGcUh8gNhFw+6bcnEe8YqdFu+QWazZG02kidkuqgbZNkH8PBcb/rvpVtO25rWlYGV8c50yD2/GaQI1s/vL1G/mPw6sDSEGH1i9aLTlFq+CKy4anunBMgWiUfAFXHzDwa3eHqGe+r0rb08fx/J0G4DleXvtiDPTN7EQyTYH7tHoUXjibbHqN4hCWh3UZVPkk/hp2gJ5yCiff+7OgdzZTNoImH9RkjtdCfxt3S6+F4pyMit7lWOoVlgZLlDX4dlHtz+S5Tu/musNC9rKbZx8MLbWcWOyMDxlgg4C2Uh5Zr+1PNBIyu5nBBpY1jke8AKBSl2ZAnz3Exvs0mbKfwG58KrTqfvSR/jSfRrv3OjXv0Z02xTyiPgYk5DpfXFmlMWCYZuFB41gyuMuukr49u3BB6/q0eIruGNW16gJtH3uFE06qMg1AZMA4Ec2Bwj1q2EGKF6N6jpz0C71SmI5KIk++Xy9T1YLYazx+jHhVgfu+TXm+fOwSfsUeaYjLRJW179Z6qvvxXn0eQlVQOXsXMwHUyEjrksvioN/wxuMB9R3cJJvGEMpihnBBSWQV/G0G/Ogjkn75UX70/V+sYpuyus7m9Y0x5KIJYsfaptfi+u+3COeDHwA6nADFEnFa9k6B+7e9BibOb2vfFrHPaGNFltE3dlFF4NDovLSLU04Nwfn3cCa44qBnhywi5Z5cdBteKclZUu468Q+LJ2rVTNIGm5yaMq6atTQRN+qtwVPeoqwZZwrLNM0HjTwkFaDQK3z23eLvuTyztKEczmegBGX10hLZidDmd0/5E796Q8szq/mquP4ShkQuWRcQ+4I5FV+japII+rTG8Nnpuurk7f6xMSmh3drD7dWpQk6EFyBVuY4clFNB6+gJ1ROMkBg5LqAmmq/5N90K3ukd8NW/CpkRnIzIvLFoWdCyP0xtnh40Oo6CDMw6AGq1HGw5c/Ga3tFtmDGriB2pgSKL8Dks2ynaTOp6ls341NeouoHGtkm3rgRqUpBEkLS7jkQcZPdIfwN2z3bWTi8b18zjUFx2ZIwradbnG9PhOEB0ske1m8EyS/GtnG2OUmJip0x2Fgy6qZDUqH7IpqRaqZSPRBcHwQ9Y7dSsnd3VSTVkTzV/wtmxSv01eprxgcahO1pDOTmUFu74uA+SUXQeZ79sYoONIWxrUGLiJH7ljfatRsFA4goDNUPbvOR6Ob1RBqXRSC2a390VPmZzo7HxKSr3iXT0ndQ0r8rkf9UdUfBF+qwV3zXjzHLIwTutqhBU8rH+MrNlSHLvCQk14hfEoLIucZ42oS7IDJQ1ntP5fA9Y69/Vl8kHOyjuIEvmU6L+D5HH0bfFnErWRa/9FiNin6Sm1A4GyHatbyendqOMe2R+wFnshzClhGsJoh+wU9oRi27q2scdWt7qDZ1Yf04SZoQr1OwEF6DM2j0ECrdfaOYppmS8X5zqpkL4+oW6nrcEWWgnpTi0mLz4yHuednft+00fhmHetFUXpV8c46oopIwcWn1GG2tXbvs6+qaq7xI+YXq5D9xrUF2uF0fO/H9fcWWj399si7m8Z1wmYnUb2BcUW9s7HxKlXNViVwv0+EKi3GL4ZuccvC5zmkDatBXn4yVVf8ZVo0zs744K1pcMtpUtbRXKLmulMhnVSokwtF6Mxrudwq0rM1byWSd2SOJ1TE+FFdihE25PDEMKORw0YjDXHUBl06126tY85k+nvK/I38XXDMdniOSe37d17XcviaxMDl2wTzAr57CIjmiQTBUEP5lVUoTvh+tAtMwW6WlXrRtEXIlEA0bjClvftxyLMadlXPE04riayf31UTHB25Ei1pZXW5tzJrdmdykMlQXDN3HZomEGR1znPodZpWjJ7V2DpRfqhFPDJAK5AIv4gYHIsmyxqrlOsjDPt6dzyq+kiCfU1EyNyhJEpPAiY2bK/4gUjXdswZG94fR1Fd6dRhsGPe4OLDTk+NMfKPc5C3QOGhjObw56FEvx/eHYdBFNKcRHMw+a9bs4d//mbc1BtPSw3cooaYI1ozu8R2SSyMFLeIky6suEoSwBIUaIEwcEPFLg7pxcwSQxQU0pIKL81pm1nw8Mx0pKqW7kaPVM8G87ChMU5tBmehSNQka0lNUCthTh0b1dSlSlHkDNYfY8VU85m0obG4Oupl5zFno5z2EMhbhM9v8VXt44MvvhxPf6ZvkLHr8rw/z1ryW7WIu6Riv7Cv0sZOKCDY6q1w2pN4GzGzgubxQy3SJ9LLrfx8Xl0Tukh/p9vXtY62GWGwY0vTTLw5zKNLo+Br2FRTmUjDnsL3kEWD9qMY70Do8x2yGt7/08wE1T6a9aMjeeoJnaBN5IxG8wi4jG1ru3/tuvOashrOBK5pfn9tXnZ4W1bFXrAqljqhO7by3mossQjD/MGr8I1iGtJo4NdNiE+fZ/RBHJsGqkfs+/hekS4DjmWAJ1jGqazShZ+HkbX01UeqU7NRUqziV3Gyj4/Q5Z11+WY95WXTILnqpOXk5KZ96unk6uCovJD+M6/CIepwYIrDrypqTEHLx4Qkmyoqy8d1tfjTWt4MaMt/i1+U3R5Tyj8771uVCUWSWdXGPLts5upgl2RDl4XZXyY3h/CO2AtUM1fvJFkMVrP7EjUScKzwE7rw07cgD7jf8pQlMnP2z/FAUi7s6QsrdvpqvnXZ8Ej5ehNvnQuq7XGBezsani1FWNH6UK5DWvtBs4ceHBrX18W4+o7c8PZTt0Y86K1aJqj86ChJWP5c8TCIjpZKSlsfJd3J9l09Uhl5Kwl1diSm7XCBOzjr26Stek7SCiwyvdxsddTvMtSh59uOQ0mjHmezd9iSqdaD7Fx+EtbKxQvdxdiaUJOB+Cyq94YLd5J8nrAnbAYEliGQpOlhspeP5AH7B9hJWgxhycNvZS7bdHbPCosu4C3zYlF3nZjhF/1mau1x8G66SC9XIMZSJ23bZePs+az++X7UNijtUuxqz560ZVTYoa7e7jQ2ZDlkh8WRmj7UuvOnGQ2Z36zDdUQ9/m/nu0GzjUa7p+/vXwbf7cc/QsvG29xP4IV9rl6tsr4ixF682jo9WH83XsR/HeydmeDNrr25FAc/O9T0FZ5GqNFu0cV5sAmLAbKTzSB2tMUe1L6GgU41TEAq86ZiPuVV5zfXhr5lXIsqbJx8M/H8Nj8vBLQfsaljHxa3O5D/nCmZryA5zu7HjdaanRsVfMCRJsrj2QeddY0mbLHqYHbn4l9J6zPGHDhBhwaKm6ygove0i4e7OS8PU5sR0uxpSO6Sp4+2wVSaqH5vOMnB+2l8FvdIXvO5ofex/2FDMdXln92YxXHDpm0IBFHiF3e0TMyxX6QMOx0J0436IvbrjRFw5wbN/kp+r63oEmoTRBJOfIQ+IiZJs8HKuE1qzhEdLYTZp5E5g53mjwWjAxdcUYsVbUnRYvf2ytDsUKNRj0z7f+T03y6/trvY6Wbeu3c1eYPbv3uL5Gix022D2lql75PnR8mvXXcz6qZ6/UqT3zvLf6b+H+t45OEzJlVGylujHdIfVV/55yQC/v45q0n9V6cb4ByJVVsn/693WlvOYxrnBlJBd4x/Kap7brDD9M+A5W9p/1WVZKQGOU+mgRqdnrq9+36iAv/PnxUrTlEKah3OolfEbSqgRD2TK4KoAsrp72cYmNhR9kPfCvgHgyn1goVR5h8TIBxNudLzr6kEEszdOE80u2bIUnnSCeN8Jz2ss5zsc8rR5Tj2qP/1/wVQSwMEFAACAAgASlVRR5F1CYhMAAAAawAAABsAAAB1bml2ZXJzYWwvdW5pdmVyc2FsLnBuZy54bWyzsa/IzVEoSy0qzszPs1Uy1DNQsrfj5bIpKEoty0wtV6gAigEFIUBJodJWycQIwS3PTCnJAKowMDFACGakZqZnlNgqmVsgBPWBZgIAUEsBAgAAFAACAAgAwlVRR4ZOXH3dAwAAaQ4AAB0AAAAAAAAAAQAAAAAAAAAAAHVuaXZlcnNhbC9jb21tb25fbWVzc2FnZXMubG5nUEsBAgAAFAACAAgAwlVRR7mDA6XCAwAAFg8AACcAAAAAAAAAAQAAAAAAGAQAAHVuaXZlcnNhbC9mbGFzaF9wdWJsaXNoaW5nX3NldHRpbmdzLnhtbFBLAQIAABQAAgAIAMJVUUdGxXBrugIAAFUKAAAhAAAAAAAAAAEAAAAAAB8IAAB1bml2ZXJzYWwvZmxhc2hfc2tpbl9zZXR0aW5ncy54bWxQSwECAAAUAAIACADCVVFHZveQiJUDAAAnDgAAJgAAAAAAAAABAAAAAAAYCwAAdW5pdmVyc2FsL2h0bWxfcHVibGlzaGluZ19zZXR0aW5ncy54bWxQSwECAAAUAAIACADCVVFH/6IGgJQBAAAPBgAAHwAAAAAAAAABAAAAAADxDgAAdW5pdmVyc2FsL2h0bWxfc2tpbl9zZXR0aW5ncy5qc1BLAQIAABQAAgAIAMJVUUca2uo7qgAAAB8BAAAaAAAAAAAAAAEAAAAAAMIQAAB1bml2ZXJzYWwvaTE4bl9wcmVzZXRzLnhtbFBLAQIAABQAAgAIAMJVUUedvppYdwAAAIIAAAAcAAAAAAAAAAEAAAAAAKQRAAB1bml2ZXJzYWwvbG9jYWxfc2V0dGluZ3MueG1sUEsBAgAAFAACAAgAA3TLRM6CCTfsAgAAiAgAABQAAAAAAAAAAQAAAAAAVRIAAHVuaXZlcnNhbC9wbGF5ZXIueG1sUEsBAgAAFAACAAgAwlVRRydW9jjBBwAA/h0AACkAAAAAAAAAAQAAAAAAcxUAAHVuaXZlcnNhbC9za2luX2N1c3RvbWl6YXRpb25fc2V0dGluZ3MueG1sUEsBAgAAFAACAAgASlVRRyOGeibgFAAAGGIAABcAAAAAAAAAAAAAAAAAex0AAHVuaXZlcnNhbC91bml2ZXJzYWwucG5nUEsBAgAAFAACAAgASlVRR5F1CYhMAAAAawAAABsAAAAAAAAAAQAAAAAAkDIAAHVuaXZlcnNhbC91bml2ZXJzYWwucG5nLnhtbFBLBQYAAAAACwALAEkDAAAVMwAAAAA="/>
  <p:tag name="ISPRING_ULTRA_SCORM_COURSE_ID" val="4735A48F-D29E-4DEC-924E-A88CECEFF1D8"/>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RESENTATION_TITLE" val="PPT_014"/>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5663</TotalTime>
  <Words>553</Words>
  <Application>Microsoft Office PowerPoint</Application>
  <PresentationFormat>On-screen Show (16:9)</PresentationFormat>
  <Paragraphs>35</Paragraphs>
  <Slides>12</Slides>
  <Notes>2</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25" baseType="lpstr">
      <vt:lpstr>宋体</vt:lpstr>
      <vt:lpstr>Arial</vt:lpstr>
      <vt:lpstr>Calibri</vt:lpstr>
      <vt:lpstr>Calibri Light</vt:lpstr>
      <vt:lpstr>Cambria</vt:lpstr>
      <vt:lpstr>Cambria Math</vt:lpstr>
      <vt:lpstr>Tahoma</vt:lpstr>
      <vt:lpstr>Times New Roman</vt:lpstr>
      <vt:lpstr>UTM Avo</vt:lpstr>
      <vt:lpstr>3_Office Theme</vt:lpstr>
      <vt:lpstr>1_Office Theme</vt:lpstr>
      <vt:lpstr>2_Office Theme</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PPT_014</dc:title>
  <dc:creator>Huy Duẩn</dc:creator>
  <cp:lastModifiedBy>Admin</cp:lastModifiedBy>
  <cp:revision>418</cp:revision>
  <dcterms:created xsi:type="dcterms:W3CDTF">2015-09-25T00:55:29Z</dcterms:created>
  <dcterms:modified xsi:type="dcterms:W3CDTF">2025-10-04T01:28:55Z</dcterms:modified>
</cp:coreProperties>
</file>