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1" r:id="rId3"/>
  </p:sldMasterIdLst>
  <p:notesMasterIdLst>
    <p:notesMasterId r:id="rId18"/>
  </p:notesMasterIdLst>
  <p:sldIdLst>
    <p:sldId id="314" r:id="rId4"/>
    <p:sldId id="266" r:id="rId5"/>
    <p:sldId id="289" r:id="rId6"/>
    <p:sldId id="316" r:id="rId7"/>
    <p:sldId id="303" r:id="rId8"/>
    <p:sldId id="306" r:id="rId9"/>
    <p:sldId id="310" r:id="rId10"/>
    <p:sldId id="309" r:id="rId11"/>
    <p:sldId id="305" r:id="rId12"/>
    <p:sldId id="295" r:id="rId13"/>
    <p:sldId id="296" r:id="rId14"/>
    <p:sldId id="297" r:id="rId15"/>
    <p:sldId id="301" r:id="rId16"/>
    <p:sldId id="302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05"/>
    <a:srgbClr val="66FF33"/>
    <a:srgbClr val="0000FF"/>
    <a:srgbClr val="9900CC"/>
    <a:srgbClr val="FF6600"/>
    <a:srgbClr val="FF33CC"/>
    <a:srgbClr val="6666FF"/>
    <a:srgbClr val="6FA068"/>
    <a:srgbClr val="2E7E38"/>
    <a:srgbClr val="FFE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58306-7367-4542-8AA3-D90E7603174E}" v="559" dt="2022-07-03T11:56:53.382"/>
    <p1510:client id="{845A5743-001C-4FDC-A314-E2FEB1733BE5}" v="785" dt="2022-07-03T11:09:28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1529" autoAdjust="0"/>
  </p:normalViewPr>
  <p:slideViewPr>
    <p:cSldViewPr snapToGrid="0">
      <p:cViewPr varScale="1">
        <p:scale>
          <a:sx n="67" d="100"/>
          <a:sy n="67" d="100"/>
        </p:scale>
        <p:origin x="8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ùi Đức Việt" userId="c9bd2dcd3990363b" providerId="LiveId" clId="{42E58306-7367-4542-8AA3-D90E7603174E}"/>
    <pc:docChg chg="undo custSel addSld delSld modSld sldOrd">
      <pc:chgData name="Bùi Đức Việt" userId="c9bd2dcd3990363b" providerId="LiveId" clId="{42E58306-7367-4542-8AA3-D90E7603174E}" dt="2022-07-03T11:56:58.584" v="775" actId="47"/>
      <pc:docMkLst>
        <pc:docMk/>
      </pc:docMkLst>
      <pc:sldChg chg="modSp">
        <pc:chgData name="Bùi Đức Việt" userId="c9bd2dcd3990363b" providerId="LiveId" clId="{42E58306-7367-4542-8AA3-D90E7603174E}" dt="2022-07-03T11:39:50.908" v="4"/>
        <pc:sldMkLst>
          <pc:docMk/>
          <pc:sldMk cId="0" sldId="256"/>
        </pc:sldMkLst>
        <pc:spChg chg="mod">
          <ac:chgData name="Bùi Đức Việt" userId="c9bd2dcd3990363b" providerId="LiveId" clId="{42E58306-7367-4542-8AA3-D90E7603174E}" dt="2022-07-03T11:39:50.908" v="4"/>
          <ac:spMkLst>
            <pc:docMk/>
            <pc:sldMk cId="0" sldId="256"/>
            <ac:spMk id="5" creationId="{00000000-0000-0000-0000-000000000000}"/>
          </ac:spMkLst>
        </pc:spChg>
      </pc:sldChg>
      <pc:sldChg chg="del">
        <pc:chgData name="Bùi Đức Việt" userId="c9bd2dcd3990363b" providerId="LiveId" clId="{42E58306-7367-4542-8AA3-D90E7603174E}" dt="2022-07-03T11:40:09.705" v="5" actId="47"/>
        <pc:sldMkLst>
          <pc:docMk/>
          <pc:sldMk cId="0" sldId="257"/>
        </pc:sldMkLst>
      </pc:sldChg>
      <pc:sldChg chg="add del">
        <pc:chgData name="Bùi Đức Việt" userId="c9bd2dcd3990363b" providerId="LiveId" clId="{42E58306-7367-4542-8AA3-D90E7603174E}" dt="2022-07-03T11:52:33.871" v="583" actId="47"/>
        <pc:sldMkLst>
          <pc:docMk/>
          <pc:sldMk cId="0" sldId="258"/>
        </pc:sldMkLst>
      </pc:sldChg>
      <pc:sldChg chg="addSp delSp modSp mod delAnim modAnim">
        <pc:chgData name="Bùi Đức Việt" userId="c9bd2dcd3990363b" providerId="LiveId" clId="{42E58306-7367-4542-8AA3-D90E7603174E}" dt="2022-07-03T11:52:27.862" v="582" actId="1076"/>
        <pc:sldMkLst>
          <pc:docMk/>
          <pc:sldMk cId="0" sldId="266"/>
        </pc:sldMkLst>
        <pc:spChg chg="mod">
          <ac:chgData name="Bùi Đức Việt" userId="c9bd2dcd3990363b" providerId="LiveId" clId="{42E58306-7367-4542-8AA3-D90E7603174E}" dt="2022-07-03T11:52:25.899" v="581"/>
          <ac:spMkLst>
            <pc:docMk/>
            <pc:sldMk cId="0" sldId="266"/>
            <ac:spMk id="14" creationId="{EA15E296-36CE-1CF7-58F0-23FF6F2ACAB7}"/>
          </ac:spMkLst>
        </pc:spChg>
        <pc:grpChg chg="add mod">
          <ac:chgData name="Bùi Đức Việt" userId="c9bd2dcd3990363b" providerId="LiveId" clId="{42E58306-7367-4542-8AA3-D90E7603174E}" dt="2022-07-03T11:52:27.862" v="582" actId="1076"/>
          <ac:grpSpMkLst>
            <pc:docMk/>
            <pc:sldMk cId="0" sldId="266"/>
            <ac:grpSpMk id="10" creationId="{AB7C4D7F-34BE-6C53-6BEE-21BF2CEA231F}"/>
          </ac:grpSpMkLst>
        </pc:grpChg>
        <pc:grpChg chg="del">
          <ac:chgData name="Bùi Đức Việt" userId="c9bd2dcd3990363b" providerId="LiveId" clId="{42E58306-7367-4542-8AA3-D90E7603174E}" dt="2022-07-03T11:52:25.059" v="580" actId="478"/>
          <ac:grpSpMkLst>
            <pc:docMk/>
            <pc:sldMk cId="0" sldId="266"/>
            <ac:grpSpMk id="12" creationId="{00000000-0000-0000-0000-000000000000}"/>
          </ac:grpSpMkLst>
        </pc:grpChg>
        <pc:picChg chg="mod">
          <ac:chgData name="Bùi Đức Việt" userId="c9bd2dcd3990363b" providerId="LiveId" clId="{42E58306-7367-4542-8AA3-D90E7603174E}" dt="2022-07-03T11:52:25.899" v="581"/>
          <ac:picMkLst>
            <pc:docMk/>
            <pc:sldMk cId="0" sldId="266"/>
            <ac:picMk id="13" creationId="{C55BAEA3-FE2E-92A6-93F9-A4308D30B255}"/>
          </ac:picMkLst>
        </pc:picChg>
      </pc:sldChg>
      <pc:sldChg chg="del">
        <pc:chgData name="Bùi Đức Việt" userId="c9bd2dcd3990363b" providerId="LiveId" clId="{42E58306-7367-4542-8AA3-D90E7603174E}" dt="2022-07-03T11:40:13.067" v="6" actId="47"/>
        <pc:sldMkLst>
          <pc:docMk/>
          <pc:sldMk cId="2261541839" sldId="286"/>
        </pc:sldMkLst>
      </pc:sldChg>
      <pc:sldChg chg="addSp delSp modSp mod modAnim">
        <pc:chgData name="Bùi Đức Việt" userId="c9bd2dcd3990363b" providerId="LiveId" clId="{42E58306-7367-4542-8AA3-D90E7603174E}" dt="2022-07-03T11:40:47.271" v="67" actId="1038"/>
        <pc:sldMkLst>
          <pc:docMk/>
          <pc:sldMk cId="3435441269" sldId="289"/>
        </pc:sldMkLst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00" creationId="{BF03E109-B931-D99F-684C-31B7EEE14B32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01" creationId="{322C7CFA-48A0-8767-5202-32226F4E5F5C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05" creationId="{E8022177-3D07-6350-A9A7-F9D85174ADAC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06" creationId="{B1CE9323-368A-0EBF-2AC2-0FECE212CD75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10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108" creationId="{00000000-0000-0000-0000-000000000000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0" creationId="{BDF9B124-5B02-7553-93E0-A84CF35CB4B6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1" creationId="{DF58178E-04F4-B72C-D23B-D22DF64DB890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2" creationId="{31611D81-8781-AC32-F34E-FA980BFC3D01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3" creationId="{7A4C386F-31CA-AA43-8242-834DBE1805DF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4" creationId="{E840B420-33DC-A7B6-8BCC-2B2FC934F7EC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5" creationId="{97E69689-8151-F195-AD43-FF9E8DEF818D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6" creationId="{A4639894-84D9-12E9-F469-DE41D0D9D8F2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7" creationId="{A0B69CC4-B91C-EA33-3D72-6135A254E110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8" creationId="{64D60734-A626-269F-55E9-5CE72D9184A6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19" creationId="{4EC684D8-CC6B-AD70-EF84-CD3FAE82D3D9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0" creationId="{B21C7E69-0818-324E-DD3A-5FFD503B3D65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1" creationId="{0D9DA960-BF2C-211A-CB47-C3A1818B3FC3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2" creationId="{5A0C34B5-DA74-8C1A-ED6E-6FD96DADEB93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3" creationId="{F239DAA1-27FE-2DF8-95CB-61CDB2362411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4" creationId="{8F2013AC-ABC8-DDE4-5DE9-ECDB43EE0EB8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5" creationId="{425904C8-61DA-2E68-F8EC-B0B2243E72F4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6" creationId="{56731A6E-4E0F-441E-81BB-08AFE917D3F4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7" creationId="{98C8382C-73F8-33A9-E20A-7526FB5FC82F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8" creationId="{8C75B7A0-7B45-A071-7833-C4A226B58FEA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29" creationId="{E68ABEA9-0062-755B-E0D2-86F3DB40DE4D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30" creationId="{E37F5BF9-E9B8-FB97-43F6-82FF1C409043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31" creationId="{CC3C6BD8-4BBC-0114-27DA-5B3B83446102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32" creationId="{DBFD76A9-7A78-D013-240E-3FE2BDA6C74E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34" creationId="{1EF92359-F0A8-FFBD-202E-09E2A4515BA0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35" creationId="{2D4074BE-C7AE-25D4-3B19-C0AAF86CF2E1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36" creationId="{483F7732-E34B-8107-B0D5-E913B56AADB3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37" creationId="{3EB1941E-F9C6-42CC-7771-B01185B2FA03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38" creationId="{9F00D3C0-BBA5-1796-9F94-DF57187B0F59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39" creationId="{45FECC03-326C-43B3-2695-44857C4F8EED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40" creationId="{FBABCA7D-5E0C-1073-A860-EF0AC7F066D2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41" creationId="{211CD95F-AFCB-348B-EDF6-D27F22A6E44E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42" creationId="{7E878B8D-48FC-E843-7C8B-74BB89464A2B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44" creationId="{DF3E4818-C3DE-5AE9-3152-94B6FB723C8E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45" creationId="{5EC7F754-B067-BBC9-1AB5-5D52B15B267F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46" creationId="{0A1FD5AB-89DC-E0E6-A89C-AA17EC1E8879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47" creationId="{8A7E0AC8-C530-38BE-5025-62C3051CCD22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48" creationId="{C45A5742-1E1D-136F-F3B1-6064DCD659D7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49" creationId="{85368987-DA98-82EF-7C45-97FF84D90984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50" creationId="{A23D3983-F610-8562-CEC2-63D4929B83DE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51" creationId="{DF014A60-4AB2-4143-1792-EEDCF1D6995A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52" creationId="{A3B40E9A-6B0D-B23C-AA36-8EB1C8CA3373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54" creationId="{2590C291-567F-5C6C-584C-6EEFBAD9C1D1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55" creationId="{5AD50C59-0A7D-F92B-980D-749E6B6CE931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56" creationId="{E9FB97F5-3A4E-0A46-E245-32094C1B0236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57" creationId="{8F1DDB30-900F-8834-10ED-B948D208B02F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58" creationId="{74E462E6-9EDD-26E4-1D6F-7D328AB0A235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59" creationId="{784E31A9-BAC1-9191-22C6-3636F06E46DF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60" creationId="{301F3AC7-7BEA-EE3A-0923-49CA9929F971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61" creationId="{B8777041-F669-E189-E51E-0A80036D4ADA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62" creationId="{00FC75AA-9601-1192-FB40-8EE04AF5DF99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64" creationId="{94F70794-B9B3-AEBF-EC42-7E2A82B48A93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65" creationId="{1FF2047A-D055-EFE0-E29C-FA102081BA97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66" creationId="{52083E87-25DF-6121-A78A-CAF2A172A6D9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67" creationId="{8B18F50A-974D-5B4A-045C-D83B76FECAA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68" creationId="{9114AB40-A897-039B-1B92-7A71A8F066C0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69" creationId="{EA00A7CC-482F-1BF2-2B9E-8BDBC85DE1EE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70" creationId="{80AA8A31-8B34-2F9D-C7A9-661D18BC4E15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71" creationId="{291C908B-19CB-F7AE-922F-38CAA49F50B7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72" creationId="{89CE7AD7-479D-F692-8FF8-850E3E006C96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74" creationId="{B6BEB9FB-5096-993D-520D-8C73CD69DB16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75" creationId="{4F495D69-731B-AAAE-2B32-0711147FDCDF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76" creationId="{C4E5BE92-6723-E805-29BE-248B9F979008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77" creationId="{C28A0608-04F3-2FE6-AA09-32DD363FECF1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78" creationId="{0097B602-B8CF-6813-CECA-11EA82576C5B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79" creationId="{C0096805-4AAB-262C-CE1A-C8228C8F5D5F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80" creationId="{A7A5971A-DA31-07A7-C5E4-FDA451CB48B0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81" creationId="{81C4486F-F7BE-712D-2F43-F131F7511B75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82" creationId="{D1EB0709-DAC3-FF97-FAD0-3202EBAAF5B6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84" creationId="{D2BA2934-57EF-8613-2AF6-CDC2E06DDD22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85" creationId="{025AB31D-25F3-3B3F-DDB2-4A6678C731AD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86" creationId="{4FABFA38-969A-EB11-FF10-E0051A640624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87" creationId="{7877324D-403A-6147-8AFD-3F84BCA11DD4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88" creationId="{0C69BF7D-775F-7FEE-87EF-8F835051FD89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89" creationId="{E038DC23-2A9D-87E6-91E6-1C5811FECC44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90" creationId="{F7F25F29-0218-3477-7642-F4D82EA70763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91" creationId="{6A41356E-245B-B58C-4DB9-CC95C904EFD6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92" creationId="{E200C330-39D2-4612-97AB-44369FAAFEB2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94" creationId="{E0303846-2B7A-5DA1-DF62-301F9F8FD470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95" creationId="{E0F607B9-9698-F0CA-5B21-6AE9F140438D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96" creationId="{7C11A2D0-8637-2A87-0186-16D7BA3D4F91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97" creationId="{10E8B9CA-0B49-FB00-28F2-111045EFD4F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98" creationId="{B1273272-7F06-73B3-AF4D-3AA0BAF4D500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199" creationId="{ECD93811-2027-3B52-2148-0AC2229E32A6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00" creationId="{8A322197-7748-0B46-8182-C4E46BBE6794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01" creationId="{4EBCC038-D81B-2C75-AD1E-1182ED0AAAF9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02" creationId="{81122AB8-08A3-E50A-4494-DE86FA85778F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04" creationId="{1536665B-CE93-1CBA-D1BB-BF8B2FCC3F03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05" creationId="{739CDB3A-4190-3495-E49E-F84C623E4EBB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06" creationId="{1B76B61D-AD4C-65A0-0C08-C4F1F6E34B27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07" creationId="{8EC67754-C64C-A906-D3D3-62FA14F86AD0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08" creationId="{503C481E-8A12-4A5A-3AC9-B95E3C9CE1F4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09" creationId="{C3E6EB27-470E-52BD-1CF9-E1221B0F6926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10" creationId="{42EDFE86-FCD8-2A26-CE04-2C7492AF0C4D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11" creationId="{952D69CE-87E1-BA57-C877-EC56B1F4753E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12" creationId="{442EEC31-EA4C-B74C-AAB7-108551A35434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14" creationId="{2B70AA99-FB77-6CD2-F369-7F9E5674E6D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15" creationId="{1DF6BBAF-E890-A508-8242-71E097F19F39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16" creationId="{523754C9-8D32-4AC1-1F97-AAF3C0F6B68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17" creationId="{B8B3A92B-473B-EA51-B133-35F782C1E5C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18" creationId="{7F95E389-F945-4E0E-8820-26B4011C53B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19" creationId="{B19C9FC3-BC37-C293-4C92-C0FE98141FE5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20" creationId="{6E280E5D-C9F3-1A49-59DE-AB236E11EBED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21" creationId="{25A4699A-22F7-9302-F71A-59C5D4B11763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22" creationId="{31860B45-FEF5-656C-FD8D-FC44CFEAC8E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24" creationId="{D80E7393-976C-2BA3-C964-F20792E633E8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25" creationId="{2DE705A5-2918-9CD5-77E0-9A514FA0D34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26" creationId="{53C7D7E4-9537-0F49-D38B-A503C339CDF4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27" creationId="{BE231DA5-5AAC-B7D2-0DB5-1D30631215E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28" creationId="{E0D0F994-BE95-5594-60B2-901D9C8F6A92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29" creationId="{26432A43-D157-F552-EF7A-167F5A45EF82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30" creationId="{E433C6DB-2402-2D25-DD22-5D93805396B5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31" creationId="{5CE83297-2B6C-2273-8864-E38539CF53BA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32" creationId="{CF603CA3-34A5-5E9C-5953-5D889CDB3A4F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34" creationId="{E5D5B4E1-8D9A-CE63-57F3-6078D98740BA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35" creationId="{0068EF26-5EB5-ABBF-7C82-57E1205D84DD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36" creationId="{43487C42-F660-D838-80BA-91BAE341E33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37" creationId="{320F0A13-D1BB-4ED3-CB2C-617164E6C634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38" creationId="{E0D6329C-94A1-E0FB-1EDB-5293F51464BB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39" creationId="{645BB80E-5338-29A1-1616-586CD1D4927D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40" creationId="{B28BEE61-F547-7553-0CD5-AB3D68578737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41" creationId="{2F538888-AFE7-DF57-70ED-A7EF5FBB3171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42" creationId="{710FAE53-0A53-03F3-827B-DBBB8731BD4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44" creationId="{CD5187E5-0083-2F7F-4975-F24E26874BE3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45" creationId="{57A1CF38-BF1B-D5AA-B01D-EC6F0E652FF3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46" creationId="{285873F5-074B-DA51-15CD-9ED46B14DDAD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47" creationId="{CAA801B8-3D22-B802-3707-E7F1CE18A49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48" creationId="{ADFA1AFD-94D3-D532-019D-06BCB413E06C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49" creationId="{9105748B-1198-C5A2-BD43-7431B98A258E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0" creationId="{01A91D60-1DA0-7596-457E-19E182BF3070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1" creationId="{ABC1210B-25A7-C492-3652-D6466519FE79}"/>
          </ac:spMkLst>
        </pc:spChg>
        <pc:spChg chg="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2" creationId="{2FA856EA-70F7-3B6B-39DB-604814FFB273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3" creationId="{C7A8A566-24B0-E2F2-3604-DEC7DE67AC9F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4" creationId="{D7E2D07B-3B3A-A84A-D961-2D5A2B693281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5" creationId="{74CABE69-0505-D9F8-F016-A54D76C9EFE2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6" creationId="{0869BC41-AC12-4F0D-2FA5-D3ADDD5207A6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7" creationId="{DA37D1DA-7AA4-A388-62F3-9B469E269EE9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8" creationId="{42ABAC98-7181-70D8-09AC-FAE8B42B8F75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59" creationId="{45B095E1-BCAA-EDFE-567B-0DDB57D88B68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0" creationId="{44EC17BB-7450-D407-43F5-7913C75C14C3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1" creationId="{5E13FF2B-0FCB-8C96-06F3-0A16EECE84C7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2" creationId="{49940CAB-6C84-57AF-0A71-9B9CD2C4DCAE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3" creationId="{97FF403F-64C0-A22A-5E12-B11506DC9E9E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4" creationId="{61EE5130-9445-FBF0-D4EC-52BE7BF8DFD8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5" creationId="{0A3B6C00-F4D2-EA34-0019-D32C03B5144D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6" creationId="{44C19F1B-5C9C-B107-0807-394576015B32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7" creationId="{DB4A7836-C013-D033-1511-B9860D4E1791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8" creationId="{F6C53CD8-06F6-26F7-A1C0-7D39E56EA4F8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69" creationId="{37C7B5DD-A6F6-657A-7DBE-6C38AFF2F4A6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70" creationId="{25F51ACE-BA85-4A12-8949-5F8F7E6A418C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71" creationId="{71594021-581D-428D-C43B-0FA9B2B9C5F7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72" creationId="{BF611584-2482-E6DA-57E4-FAE52AFF5376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73" creationId="{CEEF08DC-6B83-9029-16DA-C0A162200A84}"/>
          </ac:spMkLst>
        </pc:spChg>
        <pc:spChg chg="add mod">
          <ac:chgData name="Bùi Đức Việt" userId="c9bd2dcd3990363b" providerId="LiveId" clId="{42E58306-7367-4542-8AA3-D90E7603174E}" dt="2022-07-03T11:40:47.271" v="67" actId="1038"/>
          <ac:spMkLst>
            <pc:docMk/>
            <pc:sldMk cId="3435441269" sldId="289"/>
            <ac:spMk id="274" creationId="{9F35CC3C-FDDA-201B-0046-79B95E6E0081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72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73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74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7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7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7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78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79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0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1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2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3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4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8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89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90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91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92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93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94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9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19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04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0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0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0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08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09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10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1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1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1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0:18.899" v="7" actId="478"/>
          <ac:spMkLst>
            <pc:docMk/>
            <pc:sldMk cId="3435441269" sldId="289"/>
            <ac:spMk id="7218" creationId="{00000000-0000-0000-0000-000000000000}"/>
          </ac:spMkLst>
        </pc:spChg>
        <pc:grpChg chg="del">
          <ac:chgData name="Bùi Đức Việt" userId="c9bd2dcd3990363b" providerId="LiveId" clId="{42E58306-7367-4542-8AA3-D90E7603174E}" dt="2022-07-03T11:40:18.899" v="7" actId="478"/>
          <ac:grpSpMkLst>
            <pc:docMk/>
            <pc:sldMk cId="3435441269" sldId="289"/>
            <ac:grpSpMk id="7" creationId="{00000000-0000-0000-0000-000000000000}"/>
          </ac:grpSpMkLst>
        </pc:grpChg>
        <pc:grpChg chg="del">
          <ac:chgData name="Bùi Đức Việt" userId="c9bd2dcd3990363b" providerId="LiveId" clId="{42E58306-7367-4542-8AA3-D90E7603174E}" dt="2022-07-03T11:40:18.899" v="7" actId="478"/>
          <ac:grpSpMkLst>
            <pc:docMk/>
            <pc:sldMk cId="3435441269" sldId="289"/>
            <ac:grpSpMk id="8" creationId="{00000000-0000-0000-0000-000000000000}"/>
          </ac:grpSpMkLst>
        </pc:grpChg>
        <pc:grpChg chg="del">
          <ac:chgData name="Bùi Đức Việt" userId="c9bd2dcd3990363b" providerId="LiveId" clId="{42E58306-7367-4542-8AA3-D90E7603174E}" dt="2022-07-03T11:40:18.899" v="7" actId="478"/>
          <ac:grpSpMkLst>
            <pc:docMk/>
            <pc:sldMk cId="3435441269" sldId="289"/>
            <ac:grpSpMk id="14" creationId="{00000000-0000-0000-0000-000000000000}"/>
          </ac:grpSpMkLst>
        </pc:grpChg>
        <pc:grpChg chg="del">
          <ac:chgData name="Bùi Đức Việt" userId="c9bd2dcd3990363b" providerId="LiveId" clId="{42E58306-7367-4542-8AA3-D90E7603174E}" dt="2022-07-03T11:40:18.899" v="7" actId="478"/>
          <ac:grpSpMkLst>
            <pc:docMk/>
            <pc:sldMk cId="3435441269" sldId="289"/>
            <ac:grpSpMk id="102" creationId="{00000000-0000-0000-0000-000000000000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133" creationId="{52144EA5-44D9-E990-10C0-74753C1B39E8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143" creationId="{1C776E8C-0131-5751-660C-DCC50515FC21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153" creationId="{5718BA44-6CA4-D64B-6023-64E25A531B6C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163" creationId="{956E4614-A7C0-9B06-1B43-38C3461B227E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173" creationId="{2521A58F-D7C1-8926-C584-9370943D9E84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183" creationId="{835574F6-6EA4-0BC6-4489-BC3F197D6568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193" creationId="{3EBBC6C6-87CD-24C4-F68E-C992FB4D8392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203" creationId="{591667DF-48ED-4A68-EA2C-842C9D5719F1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213" creationId="{3F35928E-FAFD-8162-BD92-BE1842BFD010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223" creationId="{6E9AF612-DFCF-2061-7264-CFA1F4C3704D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233" creationId="{48CAC93C-07A2-D6C8-4F29-450F6FFCCEF5}"/>
          </ac:grpSpMkLst>
        </pc:grpChg>
        <pc:grpChg chg="add mod">
          <ac:chgData name="Bùi Đức Việt" userId="c9bd2dcd3990363b" providerId="LiveId" clId="{42E58306-7367-4542-8AA3-D90E7603174E}" dt="2022-07-03T11:40:47.271" v="67" actId="1038"/>
          <ac:grpSpMkLst>
            <pc:docMk/>
            <pc:sldMk cId="3435441269" sldId="289"/>
            <ac:grpSpMk id="243" creationId="{DD554317-7A37-BBCA-AB6F-5AB2FCF21B3A}"/>
          </ac:grpSpMkLst>
        </pc:grpChg>
      </pc:sldChg>
      <pc:sldChg chg="addSp delSp modSp add del mod delAnim modAnim">
        <pc:chgData name="Bùi Đức Việt" userId="c9bd2dcd3990363b" providerId="LiveId" clId="{42E58306-7367-4542-8AA3-D90E7603174E}" dt="2022-07-03T11:56:58.584" v="775" actId="47"/>
        <pc:sldMkLst>
          <pc:docMk/>
          <pc:sldMk cId="3839946733" sldId="293"/>
        </pc:sldMkLst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07" creationId="{2B6F31E6-BE6E-65CA-00EA-CF7FB638B1B1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108" creationId="{00000000-0000-0000-0000-000000000000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0" creationId="{250A0828-4B57-C0E9-48AC-AEC9E79AC954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1" creationId="{6B629313-81C7-6828-1C8A-0DE35E449FAC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2" creationId="{F425BA05-8527-ABA1-D2D2-9194FD6D1D91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3" creationId="{5673D1D1-5E00-82EB-010C-20D654AC7E96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4" creationId="{64F56C2D-9E82-C6CA-85B0-4DC5B60806DB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5" creationId="{E064DA55-C585-413F-26BF-3AA7878ED4F3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6" creationId="{3D161231-E5CF-D9D2-15D0-123EFD7E9B62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7" creationId="{FD6EDDE3-4B3B-EE90-DB91-5F7CE7BF8A0B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8" creationId="{AE34FDC4-5293-E109-B42A-735486A5C874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19" creationId="{56CF565C-E0A4-4150-5503-13C5A36D4940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0" creationId="{149B0F19-E14D-65F4-8985-F0D215F8525D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1" creationId="{FA07577C-14AE-7D53-0FB7-0DDBFE222BBE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2" creationId="{10689289-DF9F-CEE3-65AB-786C81E14B76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3" creationId="{F772AF90-0298-05C1-8F0F-0DAF75A1D277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4" creationId="{7439949D-F8A8-1F89-2FE6-2DA896C73F17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5" creationId="{AD67F2A6-6853-8931-7AAF-3FC5A494220C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6" creationId="{3D294C82-B0C9-AEC2-0FA3-1CD15DF7B0BD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7" creationId="{A0F40B3D-FE1B-E5E5-EF25-60F043AFEF26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8" creationId="{108B00F2-B68B-44BC-FCC0-22338D6CC33E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29" creationId="{540AFDB9-1BB5-E213-AC45-4E7390532A6D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0" creationId="{0679AB7D-80C1-42C5-3337-559E92ACD746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1" creationId="{1B0A68AF-30C2-4275-E6E5-6A3A7098CAFE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2" creationId="{90F10337-7CFE-804F-1454-E24C03EBC4A3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3" creationId="{2F1F35F5-3CE2-C99C-6597-D7449516777C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4" creationId="{93129469-C1EF-DE82-E855-889F70DAFAC3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5" creationId="{F56FBAE2-8CB3-72DD-1765-5A01C284E98B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6" creationId="{446693A4-5D0C-30E8-B55B-75AC08E318C0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7" creationId="{E60D97F5-51C8-BA3E-7348-11491AF32B86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8" creationId="{5F884194-5D5F-CADC-276F-EED3F0F9A739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39" creationId="{D8BA85BC-AFF9-C16C-7EBF-72097BBB8DB3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0" creationId="{C88666F6-9798-9BC1-1474-E5309BDA1A4C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1" creationId="{C635ADDA-F11C-2880-CC9A-77767C7190AA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2" creationId="{B624D893-CB9C-FD90-98DB-F4CCA830C1C2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3" creationId="{6DD05395-C271-BBA2-AEA6-038170D4EB6A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4" creationId="{17D4ABD7-44D6-1F35-96D2-98B12F3B393D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5" creationId="{A9288C45-A439-AD32-D5BB-529760FEEADE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6" creationId="{1A77FEEC-AAA4-78D9-6952-D3954B76F4D4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7" creationId="{9D7E1D6E-0B31-9508-AA46-94B90B014428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8" creationId="{3E6C3F7D-C2C1-CF37-F047-440AA84C0776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49" creationId="{57C88DA8-DE28-8DFA-DE31-4285D826F652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0" creationId="{78ED5AB8-6C24-3AEB-D132-B86015FA15ED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1" creationId="{570EB2BF-71DC-AD35-FE23-9569657E0E9A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2" creationId="{F3655015-83D6-D3D6-8666-DBF18FB06DEF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3" creationId="{30135F59-9474-2322-7FCD-31BF3179FAFF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4" creationId="{194960A6-B77F-E841-65DE-30B20EEF36FE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5" creationId="{1C8F4027-6451-7865-20C2-595F0375E8F6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6" creationId="{40FA9CAA-937D-ACB1-9E93-4DA110197734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7" creationId="{022B07A2-6AD9-231D-54BB-BDC270513073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8" creationId="{0F9AAA2A-9C96-E456-3A4B-897ACAE8A1BB}"/>
          </ac:spMkLst>
        </pc:spChg>
        <pc:spChg chg="add del mod">
          <ac:chgData name="Bùi Đức Việt" userId="c9bd2dcd3990363b" providerId="LiveId" clId="{42E58306-7367-4542-8AA3-D90E7603174E}" dt="2022-07-03T11:56:52.325" v="772" actId="21"/>
          <ac:spMkLst>
            <pc:docMk/>
            <pc:sldMk cId="3839946733" sldId="293"/>
            <ac:spMk id="159" creationId="{DD9CDCF6-704B-6125-5FCF-2529261A3B22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72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73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74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7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7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7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78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79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0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1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2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3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4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8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89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0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1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2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3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4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8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199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0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1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2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3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4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8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09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10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15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1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17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41:20.494" v="72" actId="478"/>
          <ac:spMkLst>
            <pc:docMk/>
            <pc:sldMk cId="3839946733" sldId="293"/>
            <ac:spMk id="7218" creationId="{00000000-0000-0000-0000-000000000000}"/>
          </ac:spMkLst>
        </pc:spChg>
        <pc:grpChg chg="del">
          <ac:chgData name="Bùi Đức Việt" userId="c9bd2dcd3990363b" providerId="LiveId" clId="{42E58306-7367-4542-8AA3-D90E7603174E}" dt="2022-07-03T11:41:20.494" v="72" actId="478"/>
          <ac:grpSpMkLst>
            <pc:docMk/>
            <pc:sldMk cId="3839946733" sldId="293"/>
            <ac:grpSpMk id="7" creationId="{00000000-0000-0000-0000-000000000000}"/>
          </ac:grpSpMkLst>
        </pc:grpChg>
        <pc:grpChg chg="del">
          <ac:chgData name="Bùi Đức Việt" userId="c9bd2dcd3990363b" providerId="LiveId" clId="{42E58306-7367-4542-8AA3-D90E7603174E}" dt="2022-07-03T11:41:20.494" v="72" actId="478"/>
          <ac:grpSpMkLst>
            <pc:docMk/>
            <pc:sldMk cId="3839946733" sldId="293"/>
            <ac:grpSpMk id="8" creationId="{00000000-0000-0000-0000-000000000000}"/>
          </ac:grpSpMkLst>
        </pc:grpChg>
        <pc:grpChg chg="del">
          <ac:chgData name="Bùi Đức Việt" userId="c9bd2dcd3990363b" providerId="LiveId" clId="{42E58306-7367-4542-8AA3-D90E7603174E}" dt="2022-07-03T11:41:20.494" v="72" actId="478"/>
          <ac:grpSpMkLst>
            <pc:docMk/>
            <pc:sldMk cId="3839946733" sldId="293"/>
            <ac:grpSpMk id="14" creationId="{00000000-0000-0000-0000-000000000000}"/>
          </ac:grpSpMkLst>
        </pc:grpChg>
        <pc:grpChg chg="del">
          <ac:chgData name="Bùi Đức Việt" userId="c9bd2dcd3990363b" providerId="LiveId" clId="{42E58306-7367-4542-8AA3-D90E7603174E}" dt="2022-07-03T11:41:20.494" v="72" actId="478"/>
          <ac:grpSpMkLst>
            <pc:docMk/>
            <pc:sldMk cId="3839946733" sldId="293"/>
            <ac:grpSpMk id="102" creationId="{00000000-0000-0000-0000-000000000000}"/>
          </ac:grpSpMkLst>
        </pc:grpChg>
        <pc:grpChg chg="add del mod">
          <ac:chgData name="Bùi Đức Việt" userId="c9bd2dcd3990363b" providerId="LiveId" clId="{42E58306-7367-4542-8AA3-D90E7603174E}" dt="2022-07-03T11:56:38.295" v="767" actId="478"/>
          <ac:grpSpMkLst>
            <pc:docMk/>
            <pc:sldMk cId="3839946733" sldId="293"/>
            <ac:grpSpMk id="160" creationId="{E413D741-C94F-CE08-11A0-7E266DC7B3EE}"/>
          </ac:grpSpMkLst>
        </pc:grpChg>
        <pc:picChg chg="del">
          <ac:chgData name="Bùi Đức Việt" userId="c9bd2dcd3990363b" providerId="LiveId" clId="{42E58306-7367-4542-8AA3-D90E7603174E}" dt="2022-07-03T11:41:20.494" v="72" actId="478"/>
          <ac:picMkLst>
            <pc:docMk/>
            <pc:sldMk cId="3839946733" sldId="293"/>
            <ac:picMk id="16" creationId="{C3242C79-BD1C-44BA-B4AF-B1C46C9826F4}"/>
          </ac:picMkLst>
        </pc:picChg>
        <pc:picChg chg="add del mod">
          <ac:chgData name="Bùi Đức Việt" userId="c9bd2dcd3990363b" providerId="LiveId" clId="{42E58306-7367-4542-8AA3-D90E7603174E}" dt="2022-07-03T11:56:47.820" v="770" actId="21"/>
          <ac:picMkLst>
            <pc:docMk/>
            <pc:sldMk cId="3839946733" sldId="293"/>
            <ac:picMk id="59" creationId="{C25D6159-0F36-94C0-75A8-2DDC550E19EA}"/>
          </ac:picMkLst>
        </pc:picChg>
        <pc:picChg chg="del">
          <ac:chgData name="Bùi Đức Việt" userId="c9bd2dcd3990363b" providerId="LiveId" clId="{42E58306-7367-4542-8AA3-D90E7603174E}" dt="2022-07-03T11:56:36.198" v="766" actId="478"/>
          <ac:picMkLst>
            <pc:docMk/>
            <pc:sldMk cId="3839946733" sldId="293"/>
            <ac:picMk id="109" creationId="{00000000-0000-0000-0000-000000000000}"/>
          </ac:picMkLst>
        </pc:picChg>
        <pc:picChg chg="mod">
          <ac:chgData name="Bùi Đức Việt" userId="c9bd2dcd3990363b" providerId="LiveId" clId="{42E58306-7367-4542-8AA3-D90E7603174E}" dt="2022-07-03T11:41:24.528" v="75" actId="14100"/>
          <ac:picMkLst>
            <pc:docMk/>
            <pc:sldMk cId="3839946733" sldId="293"/>
            <ac:picMk id="161" creationId="{09D6E443-4C7B-8836-3248-1D8D5FC2A55A}"/>
          </ac:picMkLst>
        </pc:picChg>
        <pc:picChg chg="mod">
          <ac:chgData name="Bùi Đức Việt" userId="c9bd2dcd3990363b" providerId="LiveId" clId="{42E58306-7367-4542-8AA3-D90E7603174E}" dt="2022-07-03T11:41:24.528" v="75" actId="14100"/>
          <ac:picMkLst>
            <pc:docMk/>
            <pc:sldMk cId="3839946733" sldId="293"/>
            <ac:picMk id="162" creationId="{0874AED9-CD8E-C5C4-7742-53B831A2DD92}"/>
          </ac:picMkLst>
        </pc:picChg>
        <pc:picChg chg="mod">
          <ac:chgData name="Bùi Đức Việt" userId="c9bd2dcd3990363b" providerId="LiveId" clId="{42E58306-7367-4542-8AA3-D90E7603174E}" dt="2022-07-03T11:41:24.528" v="75" actId="14100"/>
          <ac:picMkLst>
            <pc:docMk/>
            <pc:sldMk cId="3839946733" sldId="293"/>
            <ac:picMk id="163" creationId="{5D627F24-B1B2-B233-8D35-DCC83F23D995}"/>
          </ac:picMkLst>
        </pc:picChg>
        <pc:picChg chg="mod">
          <ac:chgData name="Bùi Đức Việt" userId="c9bd2dcd3990363b" providerId="LiveId" clId="{42E58306-7367-4542-8AA3-D90E7603174E}" dt="2022-07-03T11:41:24.528" v="75" actId="14100"/>
          <ac:picMkLst>
            <pc:docMk/>
            <pc:sldMk cId="3839946733" sldId="293"/>
            <ac:picMk id="164" creationId="{B9F4EF5A-2D25-A65B-0127-126BED502545}"/>
          </ac:picMkLst>
        </pc:picChg>
      </pc:sldChg>
      <pc:sldChg chg="modSp mod">
        <pc:chgData name="Bùi Đức Việt" userId="c9bd2dcd3990363b" providerId="LiveId" clId="{42E58306-7367-4542-8AA3-D90E7603174E}" dt="2022-07-03T11:52:37.947" v="586" actId="20577"/>
        <pc:sldMkLst>
          <pc:docMk/>
          <pc:sldMk cId="624295758" sldId="295"/>
        </pc:sldMkLst>
        <pc:spChg chg="mod">
          <ac:chgData name="Bùi Đức Việt" userId="c9bd2dcd3990363b" providerId="LiveId" clId="{42E58306-7367-4542-8AA3-D90E7603174E}" dt="2022-07-03T11:52:37.947" v="586" actId="20577"/>
          <ac:spMkLst>
            <pc:docMk/>
            <pc:sldMk cId="624295758" sldId="295"/>
            <ac:spMk id="11" creationId="{00000000-0000-0000-0000-000000000000}"/>
          </ac:spMkLst>
        </pc:spChg>
      </pc:sldChg>
      <pc:sldChg chg="modSp mod modAnim">
        <pc:chgData name="Bùi Đức Việt" userId="c9bd2dcd3990363b" providerId="LiveId" clId="{42E58306-7367-4542-8AA3-D90E7603174E}" dt="2022-07-03T11:49:56.774" v="433" actId="20577"/>
        <pc:sldMkLst>
          <pc:docMk/>
          <pc:sldMk cId="2278125879" sldId="296"/>
        </pc:sldMkLst>
        <pc:spChg chg="mod">
          <ac:chgData name="Bùi Đức Việt" userId="c9bd2dcd3990363b" providerId="LiveId" clId="{42E58306-7367-4542-8AA3-D90E7603174E}" dt="2022-07-03T11:49:04.119" v="353" actId="20577"/>
          <ac:spMkLst>
            <pc:docMk/>
            <pc:sldMk cId="2278125879" sldId="296"/>
            <ac:spMk id="52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8:32.439" v="308"/>
          <ac:spMkLst>
            <pc:docMk/>
            <pc:sldMk cId="2278125879" sldId="296"/>
            <ac:spMk id="53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8:26.943" v="298"/>
          <ac:spMkLst>
            <pc:docMk/>
            <pc:sldMk cId="2278125879" sldId="296"/>
            <ac:spMk id="55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23.066" v="382"/>
          <ac:spMkLst>
            <pc:docMk/>
            <pc:sldMk cId="2278125879" sldId="296"/>
            <ac:spMk id="56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25.244" v="389"/>
          <ac:spMkLst>
            <pc:docMk/>
            <pc:sldMk cId="2278125879" sldId="296"/>
            <ac:spMk id="58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50.736" v="423"/>
          <ac:spMkLst>
            <pc:docMk/>
            <pc:sldMk cId="2278125879" sldId="296"/>
            <ac:spMk id="59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8:54.626" v="336" actId="20577"/>
          <ac:spMkLst>
            <pc:docMk/>
            <pc:sldMk cId="2278125879" sldId="296"/>
            <ac:spMk id="61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36.339" v="409"/>
          <ac:spMkLst>
            <pc:docMk/>
            <pc:sldMk cId="2278125879" sldId="296"/>
            <ac:spMk id="71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09.087" v="361" actId="20577"/>
          <ac:spMkLst>
            <pc:docMk/>
            <pc:sldMk cId="2278125879" sldId="296"/>
            <ac:spMk id="72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55.418" v="430"/>
          <ac:spMkLst>
            <pc:docMk/>
            <pc:sldMk cId="2278125879" sldId="296"/>
            <ac:spMk id="73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8:42.538" v="328" actId="20577"/>
          <ac:spMkLst>
            <pc:docMk/>
            <pc:sldMk cId="2278125879" sldId="296"/>
            <ac:spMk id="74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30.396" v="402"/>
          <ac:spMkLst>
            <pc:docMk/>
            <pc:sldMk cId="2278125879" sldId="296"/>
            <ac:spMk id="75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12.204" v="370" actId="20577"/>
          <ac:spMkLst>
            <pc:docMk/>
            <pc:sldMk cId="2278125879" sldId="296"/>
            <ac:spMk id="76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8:59.058" v="345" actId="20577"/>
          <ac:spMkLst>
            <pc:docMk/>
            <pc:sldMk cId="2278125879" sldId="296"/>
            <ac:spMk id="82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20.410" v="375"/>
          <ac:spMkLst>
            <pc:docMk/>
            <pc:sldMk cId="2278125879" sldId="296"/>
            <ac:spMk id="83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8:37.375" v="317" actId="20577"/>
          <ac:spMkLst>
            <pc:docMk/>
            <pc:sldMk cId="2278125879" sldId="296"/>
            <ac:spMk id="84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56.774" v="433" actId="20577"/>
          <ac:spMkLst>
            <pc:docMk/>
            <pc:sldMk cId="2278125879" sldId="296"/>
            <ac:spMk id="85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46.896" v="416"/>
          <ac:spMkLst>
            <pc:docMk/>
            <pc:sldMk cId="2278125879" sldId="296"/>
            <ac:spMk id="86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49:27.840" v="396"/>
          <ac:spMkLst>
            <pc:docMk/>
            <pc:sldMk cId="2278125879" sldId="296"/>
            <ac:spMk id="87" creationId="{00000000-0000-0000-0000-000000000000}"/>
          </ac:spMkLst>
        </pc:spChg>
      </pc:sldChg>
      <pc:sldChg chg="addSp delSp modSp mod delAnim modAnim">
        <pc:chgData name="Bùi Đức Việt" userId="c9bd2dcd3990363b" providerId="LiveId" clId="{42E58306-7367-4542-8AA3-D90E7603174E}" dt="2022-07-03T11:54:43.534" v="746" actId="20577"/>
        <pc:sldMkLst>
          <pc:docMk/>
          <pc:sldMk cId="3747896314" sldId="297"/>
        </pc:sldMkLst>
        <pc:spChg chg="add del mod">
          <ac:chgData name="Bùi Đức Việt" userId="c9bd2dcd3990363b" providerId="LiveId" clId="{42E58306-7367-4542-8AA3-D90E7603174E}" dt="2022-07-03T11:51:34.106" v="561" actId="478"/>
          <ac:spMkLst>
            <pc:docMk/>
            <pc:sldMk cId="3747896314" sldId="297"/>
            <ac:spMk id="2" creationId="{5399BBB4-AAE1-30D8-0BB1-60ADD7EE30F7}"/>
          </ac:spMkLst>
        </pc:spChg>
        <pc:spChg chg="del">
          <ac:chgData name="Bùi Đức Việt" userId="c9bd2dcd3990363b" providerId="LiveId" clId="{42E58306-7367-4542-8AA3-D90E7603174E}" dt="2022-07-03T11:51:36.972" v="562" actId="478"/>
          <ac:spMkLst>
            <pc:docMk/>
            <pc:sldMk cId="3747896314" sldId="297"/>
            <ac:spMk id="12" creationId="{023D3CAF-4427-AD0E-D3D8-04BBF61FA9A7}"/>
          </ac:spMkLst>
        </pc:spChg>
        <pc:spChg chg="mod">
          <ac:chgData name="Bùi Đức Việt" userId="c9bd2dcd3990363b" providerId="LiveId" clId="{42E58306-7367-4542-8AA3-D90E7603174E}" dt="2022-07-03T11:53:37.846" v="689" actId="20577"/>
          <ac:spMkLst>
            <pc:docMk/>
            <pc:sldMk cId="3747896314" sldId="297"/>
            <ac:spMk id="22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54:06.145" v="707"/>
          <ac:spMkLst>
            <pc:docMk/>
            <pc:sldMk cId="3747896314" sldId="297"/>
            <ac:spMk id="23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54:34.868" v="720" actId="1076"/>
          <ac:spMkLst>
            <pc:docMk/>
            <pc:sldMk cId="3747896314" sldId="297"/>
            <ac:spMk id="24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54:43.534" v="746" actId="20577"/>
          <ac:spMkLst>
            <pc:docMk/>
            <pc:sldMk cId="3747896314" sldId="297"/>
            <ac:spMk id="25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54:41.647" v="738"/>
          <ac:spMkLst>
            <pc:docMk/>
            <pc:sldMk cId="3747896314" sldId="297"/>
            <ac:spMk id="26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51:36.972" v="562" actId="478"/>
          <ac:spMkLst>
            <pc:docMk/>
            <pc:sldMk cId="3747896314" sldId="297"/>
            <ac:spMk id="31" creationId="{A1D10E07-ABB8-24DC-C44C-3421A3E7DE49}"/>
          </ac:spMkLst>
        </pc:spChg>
        <pc:spChg chg="add mod">
          <ac:chgData name="Bùi Đức Việt" userId="c9bd2dcd3990363b" providerId="LiveId" clId="{42E58306-7367-4542-8AA3-D90E7603174E}" dt="2022-07-03T11:53:11.478" v="619" actId="14100"/>
          <ac:spMkLst>
            <pc:docMk/>
            <pc:sldMk cId="3747896314" sldId="297"/>
            <ac:spMk id="40" creationId="{C3B3BF13-44FF-0964-DD85-FC54D5AD27BA}"/>
          </ac:spMkLst>
        </pc:spChg>
        <pc:spChg chg="del">
          <ac:chgData name="Bùi Đức Việt" userId="c9bd2dcd3990363b" providerId="LiveId" clId="{42E58306-7367-4542-8AA3-D90E7603174E}" dt="2022-07-03T11:51:36.972" v="562" actId="478"/>
          <ac:spMkLst>
            <pc:docMk/>
            <pc:sldMk cId="3747896314" sldId="297"/>
            <ac:spMk id="41" creationId="{8FC9E52F-A283-16AD-2AE9-9C10BBD0664A}"/>
          </ac:spMkLst>
        </pc:spChg>
        <pc:spChg chg="del">
          <ac:chgData name="Bùi Đức Việt" userId="c9bd2dcd3990363b" providerId="LiveId" clId="{42E58306-7367-4542-8AA3-D90E7603174E}" dt="2022-07-03T11:51:37.930" v="563" actId="478"/>
          <ac:spMkLst>
            <pc:docMk/>
            <pc:sldMk cId="3747896314" sldId="297"/>
            <ac:spMk id="42" creationId="{B943AE2C-4B74-9941-14EC-2099AF97A4FE}"/>
          </ac:spMkLst>
        </pc:spChg>
        <pc:spChg chg="del">
          <ac:chgData name="Bùi Đức Việt" userId="c9bd2dcd3990363b" providerId="LiveId" clId="{42E58306-7367-4542-8AA3-D90E7603174E}" dt="2022-07-03T11:51:28.110" v="558" actId="478"/>
          <ac:spMkLst>
            <pc:docMk/>
            <pc:sldMk cId="3747896314" sldId="297"/>
            <ac:spMk id="43" creationId="{39A1E87C-63FC-49ED-62CE-649ECD0367C2}"/>
          </ac:spMkLst>
        </pc:spChg>
        <pc:spChg chg="add mod">
          <ac:chgData name="Bùi Đức Việt" userId="c9bd2dcd3990363b" providerId="LiveId" clId="{42E58306-7367-4542-8AA3-D90E7603174E}" dt="2022-07-03T11:53:58.903" v="697" actId="20577"/>
          <ac:spMkLst>
            <pc:docMk/>
            <pc:sldMk cId="3747896314" sldId="297"/>
            <ac:spMk id="46" creationId="{B42B01E4-F882-4836-6FC5-C2244EFD9C67}"/>
          </ac:spMkLst>
        </pc:spChg>
        <pc:spChg chg="mod">
          <ac:chgData name="Bùi Đức Việt" userId="c9bd2dcd3990363b" providerId="LiveId" clId="{42E58306-7367-4542-8AA3-D90E7603174E}" dt="2022-07-03T11:50:46.492" v="439"/>
          <ac:spMkLst>
            <pc:docMk/>
            <pc:sldMk cId="3747896314" sldId="297"/>
            <ac:spMk id="8196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51:09.839" v="556" actId="20577"/>
          <ac:spMkLst>
            <pc:docMk/>
            <pc:sldMk cId="3747896314" sldId="297"/>
            <ac:spMk id="11272" creationId="{00000000-0000-0000-0000-000000000000}"/>
          </ac:spMkLst>
        </pc:spChg>
        <pc:spChg chg="del">
          <ac:chgData name="Bùi Đức Việt" userId="c9bd2dcd3990363b" providerId="LiveId" clId="{42E58306-7367-4542-8AA3-D90E7603174E}" dt="2022-07-03T11:51:36.972" v="562" actId="478"/>
          <ac:spMkLst>
            <pc:docMk/>
            <pc:sldMk cId="3747896314" sldId="297"/>
            <ac:spMk id="11277" creationId="{00000000-0000-0000-0000-000000000000}"/>
          </ac:spMkLst>
        </pc:spChg>
        <pc:picChg chg="mod">
          <ac:chgData name="Bùi Đức Việt" userId="c9bd2dcd3990363b" providerId="LiveId" clId="{42E58306-7367-4542-8AA3-D90E7603174E}" dt="2022-07-03T11:53:41.332" v="691" actId="14100"/>
          <ac:picMkLst>
            <pc:docMk/>
            <pc:sldMk cId="3747896314" sldId="297"/>
            <ac:picMk id="20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51:28.808" v="559" actId="478"/>
          <ac:picMkLst>
            <pc:docMk/>
            <pc:sldMk cId="3747896314" sldId="297"/>
            <ac:picMk id="8195" creationId="{00000000-0000-0000-0000-000000000000}"/>
          </ac:picMkLst>
        </pc:picChg>
        <pc:cxnChg chg="del">
          <ac:chgData name="Bùi Đức Việt" userId="c9bd2dcd3990363b" providerId="LiveId" clId="{42E58306-7367-4542-8AA3-D90E7603174E}" dt="2022-07-03T11:51:47.638" v="567" actId="478"/>
          <ac:cxnSpMkLst>
            <pc:docMk/>
            <pc:sldMk cId="3747896314" sldId="297"/>
            <ac:cxnSpMk id="5" creationId="{CE44CEDE-1C8D-4493-BD59-248DA37A80FC}"/>
          </ac:cxnSpMkLst>
        </pc:cxnChg>
        <pc:cxnChg chg="del">
          <ac:chgData name="Bùi Đức Việt" userId="c9bd2dcd3990363b" providerId="LiveId" clId="{42E58306-7367-4542-8AA3-D90E7603174E}" dt="2022-07-03T11:51:36.972" v="562" actId="478"/>
          <ac:cxnSpMkLst>
            <pc:docMk/>
            <pc:sldMk cId="3747896314" sldId="297"/>
            <ac:cxnSpMk id="8" creationId="{852D8861-D3E9-6AFD-122F-ACBBEC0033A9}"/>
          </ac:cxnSpMkLst>
        </pc:cxnChg>
        <pc:cxnChg chg="del">
          <ac:chgData name="Bùi Đức Việt" userId="c9bd2dcd3990363b" providerId="LiveId" clId="{42E58306-7367-4542-8AA3-D90E7603174E}" dt="2022-07-03T11:51:36.972" v="562" actId="478"/>
          <ac:cxnSpMkLst>
            <pc:docMk/>
            <pc:sldMk cId="3747896314" sldId="297"/>
            <ac:cxnSpMk id="10" creationId="{647FD37B-480C-5962-63C5-032576E2BDB2}"/>
          </ac:cxnSpMkLst>
        </pc:cxnChg>
        <pc:cxnChg chg="mod">
          <ac:chgData name="Bùi Đức Việt" userId="c9bd2dcd3990363b" providerId="LiveId" clId="{42E58306-7367-4542-8AA3-D90E7603174E}" dt="2022-07-03T11:51:57.494" v="570" actId="14100"/>
          <ac:cxnSpMkLst>
            <pc:docMk/>
            <pc:sldMk cId="3747896314" sldId="297"/>
            <ac:cxnSpMk id="27" creationId="{0E766D77-EC20-47CA-9110-ADA688109A99}"/>
          </ac:cxnSpMkLst>
        </pc:cxnChg>
        <pc:cxnChg chg="del">
          <ac:chgData name="Bùi Đức Việt" userId="c9bd2dcd3990363b" providerId="LiveId" clId="{42E58306-7367-4542-8AA3-D90E7603174E}" dt="2022-07-03T11:51:48.386" v="568" actId="478"/>
          <ac:cxnSpMkLst>
            <pc:docMk/>
            <pc:sldMk cId="3747896314" sldId="297"/>
            <ac:cxnSpMk id="28" creationId="{2FCD7AC1-D23E-1501-FA29-FDC68407FA23}"/>
          </ac:cxnSpMkLst>
        </pc:cxnChg>
        <pc:cxnChg chg="mod">
          <ac:chgData name="Bùi Đức Việt" userId="c9bd2dcd3990363b" providerId="LiveId" clId="{42E58306-7367-4542-8AA3-D90E7603174E}" dt="2022-07-03T11:51:46.326" v="566" actId="14100"/>
          <ac:cxnSpMkLst>
            <pc:docMk/>
            <pc:sldMk cId="3747896314" sldId="297"/>
            <ac:cxnSpMk id="29" creationId="{1E512ECC-62C9-A9EA-659B-E07224A07B34}"/>
          </ac:cxnSpMkLst>
        </pc:cxnChg>
        <pc:cxnChg chg="mod">
          <ac:chgData name="Bùi Đức Việt" userId="c9bd2dcd3990363b" providerId="LiveId" clId="{42E58306-7367-4542-8AA3-D90E7603174E}" dt="2022-07-03T11:52:06.124" v="577" actId="1035"/>
          <ac:cxnSpMkLst>
            <pc:docMk/>
            <pc:sldMk cId="3747896314" sldId="297"/>
            <ac:cxnSpMk id="30" creationId="{01248AC0-8B4A-4AF6-782C-D5D6B95518EF}"/>
          </ac:cxnSpMkLst>
        </pc:cxnChg>
        <pc:cxnChg chg="del">
          <ac:chgData name="Bùi Đức Việt" userId="c9bd2dcd3990363b" providerId="LiveId" clId="{42E58306-7367-4542-8AA3-D90E7603174E}" dt="2022-07-03T11:51:36.972" v="562" actId="478"/>
          <ac:cxnSpMkLst>
            <pc:docMk/>
            <pc:sldMk cId="3747896314" sldId="297"/>
            <ac:cxnSpMk id="33" creationId="{B46CD7CB-9842-2926-35FE-66849F4AC1A6}"/>
          </ac:cxnSpMkLst>
        </pc:cxnChg>
        <pc:cxnChg chg="del">
          <ac:chgData name="Bùi Đức Việt" userId="c9bd2dcd3990363b" providerId="LiveId" clId="{42E58306-7367-4542-8AA3-D90E7603174E}" dt="2022-07-03T11:51:26.599" v="557" actId="478"/>
          <ac:cxnSpMkLst>
            <pc:docMk/>
            <pc:sldMk cId="3747896314" sldId="297"/>
            <ac:cxnSpMk id="34" creationId="{D0BB37B7-F4FE-6DFB-87E6-D3F769134CCA}"/>
          </ac:cxnSpMkLst>
        </pc:cxnChg>
        <pc:cxnChg chg="del">
          <ac:chgData name="Bùi Đức Việt" userId="c9bd2dcd3990363b" providerId="LiveId" clId="{42E58306-7367-4542-8AA3-D90E7603174E}" dt="2022-07-03T11:51:36.972" v="562" actId="478"/>
          <ac:cxnSpMkLst>
            <pc:docMk/>
            <pc:sldMk cId="3747896314" sldId="297"/>
            <ac:cxnSpMk id="35" creationId="{7B65FDEE-D9A8-3E2B-42D1-C7C441226812}"/>
          </ac:cxnSpMkLst>
        </pc:cxnChg>
        <pc:cxnChg chg="del">
          <ac:chgData name="Bùi Đức Việt" userId="c9bd2dcd3990363b" providerId="LiveId" clId="{42E58306-7367-4542-8AA3-D90E7603174E}" dt="2022-07-03T11:51:36.972" v="562" actId="478"/>
          <ac:cxnSpMkLst>
            <pc:docMk/>
            <pc:sldMk cId="3747896314" sldId="297"/>
            <ac:cxnSpMk id="36" creationId="{89C928F1-38B1-F8BA-B0C6-408583260A96}"/>
          </ac:cxnSpMkLst>
        </pc:cxnChg>
        <pc:cxnChg chg="del">
          <ac:chgData name="Bùi Đức Việt" userId="c9bd2dcd3990363b" providerId="LiveId" clId="{42E58306-7367-4542-8AA3-D90E7603174E}" dt="2022-07-03T11:51:26.599" v="557" actId="478"/>
          <ac:cxnSpMkLst>
            <pc:docMk/>
            <pc:sldMk cId="3747896314" sldId="297"/>
            <ac:cxnSpMk id="37" creationId="{89159D06-0C33-A796-3CA0-C2FF5D7D8CFD}"/>
          </ac:cxnSpMkLst>
        </pc:cxnChg>
        <pc:cxnChg chg="del">
          <ac:chgData name="Bùi Đức Việt" userId="c9bd2dcd3990363b" providerId="LiveId" clId="{42E58306-7367-4542-8AA3-D90E7603174E}" dt="2022-07-03T11:51:36.972" v="562" actId="478"/>
          <ac:cxnSpMkLst>
            <pc:docMk/>
            <pc:sldMk cId="3747896314" sldId="297"/>
            <ac:cxnSpMk id="39" creationId="{1A75A0EF-59F4-AF5B-BC91-9456F7FEB057}"/>
          </ac:cxnSpMkLst>
        </pc:cxnChg>
        <pc:cxnChg chg="del">
          <ac:chgData name="Bùi Đức Việt" userId="c9bd2dcd3990363b" providerId="LiveId" clId="{42E58306-7367-4542-8AA3-D90E7603174E}" dt="2022-07-03T11:51:26.599" v="557" actId="478"/>
          <ac:cxnSpMkLst>
            <pc:docMk/>
            <pc:sldMk cId="3747896314" sldId="297"/>
            <ac:cxnSpMk id="44" creationId="{DCE5E4A1-9124-C908-B82B-EAC4400F592E}"/>
          </ac:cxnSpMkLst>
        </pc:cxnChg>
        <pc:cxnChg chg="del">
          <ac:chgData name="Bùi Đức Việt" userId="c9bd2dcd3990363b" providerId="LiveId" clId="{42E58306-7367-4542-8AA3-D90E7603174E}" dt="2022-07-03T11:51:38.822" v="564" actId="478"/>
          <ac:cxnSpMkLst>
            <pc:docMk/>
            <pc:sldMk cId="3747896314" sldId="297"/>
            <ac:cxnSpMk id="45" creationId="{0A8545DD-7AD2-0D87-CE3A-A829B59D4FDF}"/>
          </ac:cxnSpMkLst>
        </pc:cxnChg>
      </pc:sldChg>
      <pc:sldChg chg="modSp del mod">
        <pc:chgData name="Bùi Đức Việt" userId="c9bd2dcd3990363b" providerId="LiveId" clId="{42E58306-7367-4542-8AA3-D90E7603174E}" dt="2022-07-03T11:54:56.737" v="748" actId="47"/>
        <pc:sldMkLst>
          <pc:docMk/>
          <pc:sldMk cId="3947801993" sldId="299"/>
        </pc:sldMkLst>
        <pc:spChg chg="mod">
          <ac:chgData name="Bùi Đức Việt" userId="c9bd2dcd3990363b" providerId="LiveId" clId="{42E58306-7367-4542-8AA3-D90E7603174E}" dt="2022-07-03T11:52:43.256" v="589" actId="20577"/>
          <ac:spMkLst>
            <pc:docMk/>
            <pc:sldMk cId="3947801993" sldId="299"/>
            <ac:spMk id="11" creationId="{00000000-0000-0000-0000-000000000000}"/>
          </ac:spMkLst>
        </pc:spChg>
      </pc:sldChg>
      <pc:sldChg chg="del">
        <pc:chgData name="Bùi Đức Việt" userId="c9bd2dcd3990363b" providerId="LiveId" clId="{42E58306-7367-4542-8AA3-D90E7603174E}" dt="2022-07-03T11:54:56.016" v="747" actId="47"/>
        <pc:sldMkLst>
          <pc:docMk/>
          <pc:sldMk cId="1075393503" sldId="300"/>
        </pc:sldMkLst>
      </pc:sldChg>
      <pc:sldChg chg="modSp mod">
        <pc:chgData name="Bùi Đức Việt" userId="c9bd2dcd3990363b" providerId="LiveId" clId="{42E58306-7367-4542-8AA3-D90E7603174E}" dt="2022-07-03T11:55:12.484" v="757" actId="1076"/>
        <pc:sldMkLst>
          <pc:docMk/>
          <pc:sldMk cId="3718541509" sldId="301"/>
        </pc:sldMkLst>
        <pc:spChg chg="mod">
          <ac:chgData name="Bùi Đức Việt" userId="c9bd2dcd3990363b" providerId="LiveId" clId="{42E58306-7367-4542-8AA3-D90E7603174E}" dt="2022-07-03T11:55:09.151" v="756" actId="1076"/>
          <ac:spMkLst>
            <pc:docMk/>
            <pc:sldMk cId="3718541509" sldId="301"/>
            <ac:spMk id="16398" creationId="{00000000-0000-0000-0000-000000000000}"/>
          </ac:spMkLst>
        </pc:spChg>
        <pc:spChg chg="mod">
          <ac:chgData name="Bùi Đức Việt" userId="c9bd2dcd3990363b" providerId="LiveId" clId="{42E58306-7367-4542-8AA3-D90E7603174E}" dt="2022-07-03T11:55:12.484" v="757" actId="1076"/>
          <ac:spMkLst>
            <pc:docMk/>
            <pc:sldMk cId="3718541509" sldId="301"/>
            <ac:spMk id="16425" creationId="{00000000-0000-0000-0000-000000000000}"/>
          </ac:spMkLst>
        </pc:spChg>
        <pc:picChg chg="mod">
          <ac:chgData name="Bùi Đức Việt" userId="c9bd2dcd3990363b" providerId="LiveId" clId="{42E58306-7367-4542-8AA3-D90E7603174E}" dt="2022-07-03T11:55:06.719" v="755" actId="1076"/>
          <ac:picMkLst>
            <pc:docMk/>
            <pc:sldMk cId="3718541509" sldId="301"/>
            <ac:picMk id="11266" creationId="{00000000-0000-0000-0000-000000000000}"/>
          </ac:picMkLst>
        </pc:picChg>
      </pc:sldChg>
      <pc:sldChg chg="addSp delSp modSp mod ord modAnim">
        <pc:chgData name="Bùi Đức Việt" userId="c9bd2dcd3990363b" providerId="LiveId" clId="{42E58306-7367-4542-8AA3-D90E7603174E}" dt="2022-07-03T11:44:50.340" v="137"/>
        <pc:sldMkLst>
          <pc:docMk/>
          <pc:sldMk cId="2881288509" sldId="303"/>
        </pc:sldMkLst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43" creationId="{68C85DFE-D8F5-F07A-028A-EE46001EA600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44" creationId="{4B6B95AB-FA24-C29F-1DCF-989D8A50899C}"/>
          </ac:spMkLst>
        </pc:spChg>
        <pc:spChg chg="del mod">
          <ac:chgData name="Bùi Đức Việt" userId="c9bd2dcd3990363b" providerId="LiveId" clId="{42E58306-7367-4542-8AA3-D90E7603174E}" dt="2022-07-03T11:42:08.973" v="92" actId="478"/>
          <ac:spMkLst>
            <pc:docMk/>
            <pc:sldMk cId="2881288509" sldId="303"/>
            <ac:spMk id="45" creationId="{00000000-0000-0000-0000-000000000000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46" creationId="{1ECEF222-24F9-65AF-5FF9-76580BF25656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47" creationId="{30B449F1-8B63-A926-DCC2-4C69390B1922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48" creationId="{23508584-CE5F-DA32-D465-C1173C9DD864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49" creationId="{D5E42714-35DB-5301-65A7-FC6B8068BE01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0" creationId="{8D19AAD2-E053-ABE6-FDBC-3B906AA0CFD7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1" creationId="{6B194AAC-81D4-8CA8-3C5B-C5CD8B7BA1B8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2" creationId="{8338CCD0-2C53-3B21-ED69-973DFDF99B25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3" creationId="{D477ECAE-D1DF-29F5-206D-FFF13C9AB1BC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4" creationId="{0EADDEA2-C4A2-4F71-B710-7BB9A403DE9C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5" creationId="{2669890B-ED8C-BD07-1B19-6F4B582E5B96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6" creationId="{B326ED11-DFB6-B785-010A-4BD78F64663C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7" creationId="{16EB327C-F07D-B719-173F-45FAB99CC25A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8" creationId="{504EA39D-0BAE-3D5A-274F-45DBDBEF52FA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59" creationId="{8865FE7A-CCDA-9637-6299-111B93BE38B4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0" creationId="{6285A572-667D-688F-EA33-742D622F7931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1" creationId="{194DD73D-F572-AC93-2038-23A9669F8313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2" creationId="{DA633434-FCBD-6F98-6C21-E117AD7E512C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3" creationId="{28BA5DA4-757E-8E4E-0386-A6EAE328EDE4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4" creationId="{B4BE173B-D862-E3CC-6DBB-E30A9079D860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5" creationId="{C4651327-7BFD-6CA0-8F2B-59C4F00353A1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6" creationId="{87C26AF3-08DB-0DBA-22E4-34991AD8F13A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7" creationId="{0FF8050C-A876-241A-5938-B2133A2F42C0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8" creationId="{D1AFDCA0-636C-DB5B-5388-440430EB60B8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69" creationId="{64E4D69F-6A62-8876-930E-120006616B8C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0" creationId="{061C6BBD-1CB2-B7F9-96ED-62B80EA9239A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1" creationId="{626B4B74-40AA-3900-36AA-CD13E1491572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2" creationId="{8DD28B35-AA1C-A9A1-BFA5-F81BDF5EBEDE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3" creationId="{1A2B477E-0631-769A-6E48-B79738F236DF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4" creationId="{51730AD5-2D6B-B315-C7A2-0791B46F21ED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5" creationId="{DCC319C3-EFA6-72EB-E84B-E043183DFE38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6" creationId="{CA8E7D0A-3A83-1BB1-36E3-DE3ED7ECDC42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7" creationId="{72D02E50-193B-FDFD-3F3F-71FBA020145B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8" creationId="{C505A44D-8E0D-7086-6DD7-FDBBC41C8B25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79" creationId="{0178B449-860F-DC60-7BCB-B0869CB3BAE3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0" creationId="{6C4371BE-D579-5BE3-E428-C08AB769E9ED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1" creationId="{0F9A15F6-A69E-F34A-5B10-5AC5B0054D8D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2" creationId="{82FB4EF8-68D5-F701-76FF-59361A308A5C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3" creationId="{A1849BBC-B213-B060-ABD1-2F3EB3C11B64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4" creationId="{E241AF3E-7981-65FB-B4DC-52E99480B6CB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5" creationId="{D23E5DB4-EBA9-0BF1-974C-FCF84521FE17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6" creationId="{1631DD2C-5B29-DE3D-D198-D8AF6E0B4824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7" creationId="{380DC3AB-A8E0-D3E4-9244-A2105038ED46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8" creationId="{ED6DF2E5-A126-8E13-2000-136D9C031FF6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89" creationId="{29E67E21-D4A0-B0B2-4A13-CA3177038109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90" creationId="{813C36BB-3505-7C2F-557D-003F5E20EE30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91" creationId="{4986F502-9F86-B9D0-D2A2-39B23D825CF2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92" creationId="{8EF9AEBA-374B-CB6F-3006-AF00D226CE8E}"/>
          </ac:spMkLst>
        </pc:spChg>
        <pc:spChg chg="add mod">
          <ac:chgData name="Bùi Đức Việt" userId="c9bd2dcd3990363b" providerId="LiveId" clId="{42E58306-7367-4542-8AA3-D90E7603174E}" dt="2022-07-03T11:42:20.722" v="109" actId="1035"/>
          <ac:spMkLst>
            <pc:docMk/>
            <pc:sldMk cId="2881288509" sldId="303"/>
            <ac:spMk id="93" creationId="{EDA74155-9BB1-6B85-82C2-58BECF9F3E5E}"/>
          </ac:spMkLst>
        </pc:spChg>
        <pc:spChg chg="add del mod">
          <ac:chgData name="Bùi Đức Việt" userId="c9bd2dcd3990363b" providerId="LiveId" clId="{42E58306-7367-4542-8AA3-D90E7603174E}" dt="2022-07-03T11:42:15.225" v="96" actId="478"/>
          <ac:spMkLst>
            <pc:docMk/>
            <pc:sldMk cId="2881288509" sldId="303"/>
            <ac:spMk id="99" creationId="{5B37EE4B-A7CA-D556-D842-1D08E0527A47}"/>
          </ac:spMkLst>
        </pc:spChg>
        <pc:grpChg chg="del">
          <ac:chgData name="Bùi Đức Việt" userId="c9bd2dcd3990363b" providerId="LiveId" clId="{42E58306-7367-4542-8AA3-D90E7603174E}" dt="2022-07-03T11:42:08.973" v="92" actId="478"/>
          <ac:grpSpMkLst>
            <pc:docMk/>
            <pc:sldMk cId="2881288509" sldId="303"/>
            <ac:grpSpMk id="324612" creationId="{00000000-0000-0000-0000-000000000000}"/>
          </ac:grpSpMkLst>
        </pc:grpChg>
        <pc:picChg chg="add mod">
          <ac:chgData name="Bùi Đức Việt" userId="c9bd2dcd3990363b" providerId="LiveId" clId="{42E58306-7367-4542-8AA3-D90E7603174E}" dt="2022-07-03T11:42:20.722" v="109" actId="1035"/>
          <ac:picMkLst>
            <pc:docMk/>
            <pc:sldMk cId="2881288509" sldId="303"/>
            <ac:picMk id="94" creationId="{B20E5C79-C5A8-E510-4D1F-4835013EA146}"/>
          </ac:picMkLst>
        </pc:picChg>
        <pc:picChg chg="add mod">
          <ac:chgData name="Bùi Đức Việt" userId="c9bd2dcd3990363b" providerId="LiveId" clId="{42E58306-7367-4542-8AA3-D90E7603174E}" dt="2022-07-03T11:42:20.722" v="109" actId="1035"/>
          <ac:picMkLst>
            <pc:docMk/>
            <pc:sldMk cId="2881288509" sldId="303"/>
            <ac:picMk id="95" creationId="{9E7F4DCB-039D-6CE3-0CCB-369D8035CF6C}"/>
          </ac:picMkLst>
        </pc:picChg>
        <pc:picChg chg="add mod">
          <ac:chgData name="Bùi Đức Việt" userId="c9bd2dcd3990363b" providerId="LiveId" clId="{42E58306-7367-4542-8AA3-D90E7603174E}" dt="2022-07-03T11:42:20.722" v="109" actId="1035"/>
          <ac:picMkLst>
            <pc:docMk/>
            <pc:sldMk cId="2881288509" sldId="303"/>
            <ac:picMk id="96" creationId="{D589EDA0-3350-F6B5-EEB7-23F8491853D2}"/>
          </ac:picMkLst>
        </pc:picChg>
        <pc:picChg chg="add mod">
          <ac:chgData name="Bùi Đức Việt" userId="c9bd2dcd3990363b" providerId="LiveId" clId="{42E58306-7367-4542-8AA3-D90E7603174E}" dt="2022-07-03T11:42:20.722" v="109" actId="1035"/>
          <ac:picMkLst>
            <pc:docMk/>
            <pc:sldMk cId="2881288509" sldId="303"/>
            <ac:picMk id="97" creationId="{95251BDE-0440-3BDB-C0DC-0725792AADF0}"/>
          </ac:picMkLst>
        </pc:picChg>
        <pc:picChg chg="add mod">
          <ac:chgData name="Bùi Đức Việt" userId="c9bd2dcd3990363b" providerId="LiveId" clId="{42E58306-7367-4542-8AA3-D90E7603174E}" dt="2022-07-03T11:42:20.722" v="109" actId="1035"/>
          <ac:picMkLst>
            <pc:docMk/>
            <pc:sldMk cId="2881288509" sldId="303"/>
            <ac:picMk id="98" creationId="{FBFF1522-7525-220A-3C6E-638119B27CFF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41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42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43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44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45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46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47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48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49" creationId="{00000000-0000-0000-0000-000000000000}"/>
          </ac:picMkLst>
        </pc:picChg>
        <pc:picChg chg="del">
          <ac:chgData name="Bùi Đức Việt" userId="c9bd2dcd3990363b" providerId="LiveId" clId="{42E58306-7367-4542-8AA3-D90E7603174E}" dt="2022-07-03T11:42:08.973" v="92" actId="478"/>
          <ac:picMkLst>
            <pc:docMk/>
            <pc:sldMk cId="2881288509" sldId="303"/>
            <ac:picMk id="324650" creationId="{00000000-0000-0000-0000-000000000000}"/>
          </ac:picMkLst>
        </pc:picChg>
      </pc:sldChg>
      <pc:sldChg chg="del">
        <pc:chgData name="Bùi Đức Việt" userId="c9bd2dcd3990363b" providerId="LiveId" clId="{42E58306-7367-4542-8AA3-D90E7603174E}" dt="2022-07-03T11:50:39.716" v="434" actId="47"/>
        <pc:sldMkLst>
          <pc:docMk/>
          <pc:sldMk cId="1463895541" sldId="304"/>
        </pc:sldMkLst>
      </pc:sldChg>
      <pc:sldChg chg="addSp modSp mod modAnim">
        <pc:chgData name="Bùi Đức Việt" userId="c9bd2dcd3990363b" providerId="LiveId" clId="{42E58306-7367-4542-8AA3-D90E7603174E}" dt="2022-07-03T11:48:09.773" v="288" actId="20577"/>
        <pc:sldMkLst>
          <pc:docMk/>
          <pc:sldMk cId="2938004110" sldId="305"/>
        </pc:sldMkLst>
        <pc:spChg chg="mod">
          <ac:chgData name="Bùi Đức Việt" userId="c9bd2dcd3990363b" providerId="LiveId" clId="{42E58306-7367-4542-8AA3-D90E7603174E}" dt="2022-07-03T11:45:44.794" v="144"/>
          <ac:spMkLst>
            <pc:docMk/>
            <pc:sldMk cId="2938004110" sldId="305"/>
            <ac:spMk id="6" creationId="{F0548CC6-5A6D-6FF1-D8BE-5696FA97D5EE}"/>
          </ac:spMkLst>
        </pc:spChg>
        <pc:spChg chg="mod">
          <ac:chgData name="Bùi Đức Việt" userId="c9bd2dcd3990363b" providerId="LiveId" clId="{42E58306-7367-4542-8AA3-D90E7603174E}" dt="2022-07-03T11:45:48.045" v="150"/>
          <ac:spMkLst>
            <pc:docMk/>
            <pc:sldMk cId="2938004110" sldId="305"/>
            <ac:spMk id="13" creationId="{370275FB-0F9F-8E81-6B68-D82673B6FB8F}"/>
          </ac:spMkLst>
        </pc:spChg>
        <pc:spChg chg="mod">
          <ac:chgData name="Bùi Đức Việt" userId="c9bd2dcd3990363b" providerId="LiveId" clId="{42E58306-7367-4542-8AA3-D90E7603174E}" dt="2022-07-03T11:45:51.115" v="156"/>
          <ac:spMkLst>
            <pc:docMk/>
            <pc:sldMk cId="2938004110" sldId="305"/>
            <ac:spMk id="14" creationId="{1886820B-13C0-ABD5-B966-99AE2238F657}"/>
          </ac:spMkLst>
        </pc:spChg>
        <pc:spChg chg="mod">
          <ac:chgData name="Bùi Đức Việt" userId="c9bd2dcd3990363b" providerId="LiveId" clId="{42E58306-7367-4542-8AA3-D90E7603174E}" dt="2022-07-03T11:46:10.992" v="178"/>
          <ac:spMkLst>
            <pc:docMk/>
            <pc:sldMk cId="2938004110" sldId="305"/>
            <ac:spMk id="17" creationId="{E6C1E728-7BF8-5B20-4104-BCBD7C7E06D5}"/>
          </ac:spMkLst>
        </pc:spChg>
        <pc:spChg chg="mod">
          <ac:chgData name="Bùi Đức Việt" userId="c9bd2dcd3990363b" providerId="LiveId" clId="{42E58306-7367-4542-8AA3-D90E7603174E}" dt="2022-07-03T11:46:28.670" v="193"/>
          <ac:spMkLst>
            <pc:docMk/>
            <pc:sldMk cId="2938004110" sldId="305"/>
            <ac:spMk id="19" creationId="{BC59E737-0DA8-FF9B-34DA-97FF327B90E4}"/>
          </ac:spMkLst>
        </pc:spChg>
        <pc:spChg chg="mod">
          <ac:chgData name="Bùi Đức Việt" userId="c9bd2dcd3990363b" providerId="LiveId" clId="{42E58306-7367-4542-8AA3-D90E7603174E}" dt="2022-07-03T11:46:40.338" v="204"/>
          <ac:spMkLst>
            <pc:docMk/>
            <pc:sldMk cId="2938004110" sldId="305"/>
            <ac:spMk id="21" creationId="{6F60A6B6-F3E8-F148-B954-8F23DC63F5D7}"/>
          </ac:spMkLst>
        </pc:spChg>
        <pc:spChg chg="mod">
          <ac:chgData name="Bùi Đức Việt" userId="c9bd2dcd3990363b" providerId="LiveId" clId="{42E58306-7367-4542-8AA3-D90E7603174E}" dt="2022-07-03T11:46:02.891" v="165"/>
          <ac:spMkLst>
            <pc:docMk/>
            <pc:sldMk cId="2938004110" sldId="305"/>
            <ac:spMk id="22" creationId="{47AE203C-5F61-1FA2-5EC5-E16699BE6804}"/>
          </ac:spMkLst>
        </pc:spChg>
        <pc:spChg chg="mod">
          <ac:chgData name="Bùi Đức Việt" userId="c9bd2dcd3990363b" providerId="LiveId" clId="{42E58306-7367-4542-8AA3-D90E7603174E}" dt="2022-07-03T11:46:22.849" v="186"/>
          <ac:spMkLst>
            <pc:docMk/>
            <pc:sldMk cId="2938004110" sldId="305"/>
            <ac:spMk id="24" creationId="{F6FEA178-8651-E8EF-C951-C99022F63A81}"/>
          </ac:spMkLst>
        </pc:spChg>
        <pc:spChg chg="mod">
          <ac:chgData name="Bùi Đức Việt" userId="c9bd2dcd3990363b" providerId="LiveId" clId="{42E58306-7367-4542-8AA3-D90E7603174E}" dt="2022-07-03T11:46:36.228" v="199" actId="20577"/>
          <ac:spMkLst>
            <pc:docMk/>
            <pc:sldMk cId="2938004110" sldId="305"/>
            <ac:spMk id="25" creationId="{2786DBBE-C7F5-5426-38E1-2ED306A80DE7}"/>
          </ac:spMkLst>
        </pc:spChg>
        <pc:spChg chg="mod">
          <ac:chgData name="Bùi Đức Việt" userId="c9bd2dcd3990363b" providerId="LiveId" clId="{42E58306-7367-4542-8AA3-D90E7603174E}" dt="2022-07-03T11:47:45.668" v="242"/>
          <ac:spMkLst>
            <pc:docMk/>
            <pc:sldMk cId="2938004110" sldId="305"/>
            <ac:spMk id="27" creationId="{EE188A4A-0491-34DF-2D71-55238159A6A9}"/>
          </ac:spMkLst>
        </pc:spChg>
        <pc:spChg chg="mod">
          <ac:chgData name="Bùi Đức Việt" userId="c9bd2dcd3990363b" providerId="LiveId" clId="{42E58306-7367-4542-8AA3-D90E7603174E}" dt="2022-07-03T11:47:37.529" v="223"/>
          <ac:spMkLst>
            <pc:docMk/>
            <pc:sldMk cId="2938004110" sldId="305"/>
            <ac:spMk id="28" creationId="{61B62DBF-D539-58E1-7974-F00AB4C2E6DB}"/>
          </ac:spMkLst>
        </pc:spChg>
        <pc:spChg chg="mod">
          <ac:chgData name="Bùi Đức Việt" userId="c9bd2dcd3990363b" providerId="LiveId" clId="{42E58306-7367-4542-8AA3-D90E7603174E}" dt="2022-07-03T11:47:43.663" v="237"/>
          <ac:spMkLst>
            <pc:docMk/>
            <pc:sldMk cId="2938004110" sldId="305"/>
            <ac:spMk id="29" creationId="{A07F2EA7-3A58-19AD-5A5D-664780FE7FE3}"/>
          </ac:spMkLst>
        </pc:spChg>
        <pc:spChg chg="mod">
          <ac:chgData name="Bùi Đức Việt" userId="c9bd2dcd3990363b" providerId="LiveId" clId="{42E58306-7367-4542-8AA3-D90E7603174E}" dt="2022-07-03T11:47:54.066" v="254"/>
          <ac:spMkLst>
            <pc:docMk/>
            <pc:sldMk cId="2938004110" sldId="305"/>
            <ac:spMk id="30" creationId="{BEA949AA-3262-BB67-755A-551834EAEF30}"/>
          </ac:spMkLst>
        </pc:spChg>
        <pc:spChg chg="mod">
          <ac:chgData name="Bùi Đức Việt" userId="c9bd2dcd3990363b" providerId="LiveId" clId="{42E58306-7367-4542-8AA3-D90E7603174E}" dt="2022-07-03T11:48:00.451" v="268"/>
          <ac:spMkLst>
            <pc:docMk/>
            <pc:sldMk cId="2938004110" sldId="305"/>
            <ac:spMk id="31" creationId="{A2D7610E-7E97-646D-21D2-89FB55181B43}"/>
          </ac:spMkLst>
        </pc:spChg>
        <pc:spChg chg="mod">
          <ac:chgData name="Bùi Đức Việt" userId="c9bd2dcd3990363b" providerId="LiveId" clId="{42E58306-7367-4542-8AA3-D90E7603174E}" dt="2022-07-03T11:48:08.255" v="284"/>
          <ac:spMkLst>
            <pc:docMk/>
            <pc:sldMk cId="2938004110" sldId="305"/>
            <ac:spMk id="32" creationId="{4B8CB743-416C-946F-C83E-F03A76B407AE}"/>
          </ac:spMkLst>
        </pc:spChg>
        <pc:spChg chg="mod">
          <ac:chgData name="Bùi Đức Việt" userId="c9bd2dcd3990363b" providerId="LiveId" clId="{42E58306-7367-4542-8AA3-D90E7603174E}" dt="2022-07-03T11:47:49.511" v="248"/>
          <ac:spMkLst>
            <pc:docMk/>
            <pc:sldMk cId="2938004110" sldId="305"/>
            <ac:spMk id="33" creationId="{F8FCAD97-66AF-E76D-BDF3-2A1A2FD36E15}"/>
          </ac:spMkLst>
        </pc:spChg>
        <pc:spChg chg="mod">
          <ac:chgData name="Bùi Đức Việt" userId="c9bd2dcd3990363b" providerId="LiveId" clId="{42E58306-7367-4542-8AA3-D90E7603174E}" dt="2022-07-03T11:47:56.836" v="261"/>
          <ac:spMkLst>
            <pc:docMk/>
            <pc:sldMk cId="2938004110" sldId="305"/>
            <ac:spMk id="34" creationId="{9FA335C5-9DE4-E622-E7A8-C8BE781D280F}"/>
          </ac:spMkLst>
        </pc:spChg>
        <pc:spChg chg="mod">
          <ac:chgData name="Bùi Đức Việt" userId="c9bd2dcd3990363b" providerId="LiveId" clId="{42E58306-7367-4542-8AA3-D90E7603174E}" dt="2022-07-03T11:46:08.170" v="172"/>
          <ac:spMkLst>
            <pc:docMk/>
            <pc:sldMk cId="2938004110" sldId="305"/>
            <ac:spMk id="35" creationId="{41D1F6DC-35F6-D50B-DFE6-865D531B2E21}"/>
          </ac:spMkLst>
        </pc:spChg>
        <pc:spChg chg="mod">
          <ac:chgData name="Bùi Đức Việt" userId="c9bd2dcd3990363b" providerId="LiveId" clId="{42E58306-7367-4542-8AA3-D90E7603174E}" dt="2022-07-03T11:48:03.427" v="275"/>
          <ac:spMkLst>
            <pc:docMk/>
            <pc:sldMk cId="2938004110" sldId="305"/>
            <ac:spMk id="36" creationId="{9BAC5121-B1E7-DCA3-B656-6199FB98528B}"/>
          </ac:spMkLst>
        </pc:spChg>
        <pc:spChg chg="mod">
          <ac:chgData name="Bùi Đức Việt" userId="c9bd2dcd3990363b" providerId="LiveId" clId="{42E58306-7367-4542-8AA3-D90E7603174E}" dt="2022-07-03T11:48:09.773" v="288" actId="20577"/>
          <ac:spMkLst>
            <pc:docMk/>
            <pc:sldMk cId="2938004110" sldId="305"/>
            <ac:spMk id="37" creationId="{AE069B33-9D99-000F-310E-177C2AE76DD1}"/>
          </ac:spMkLst>
        </pc:spChg>
        <pc:spChg chg="add mod">
          <ac:chgData name="Bùi Đức Việt" userId="c9bd2dcd3990363b" providerId="LiveId" clId="{42E58306-7367-4542-8AA3-D90E7603174E}" dt="2022-07-03T11:46:43.491" v="211"/>
          <ac:spMkLst>
            <pc:docMk/>
            <pc:sldMk cId="2938004110" sldId="305"/>
            <ac:spMk id="38" creationId="{B644D2E9-56C6-8C6B-F0F5-6449B18533DA}"/>
          </ac:spMkLst>
        </pc:spChg>
        <pc:spChg chg="add mod">
          <ac:chgData name="Bùi Đức Việt" userId="c9bd2dcd3990363b" providerId="LiveId" clId="{42E58306-7367-4542-8AA3-D90E7603174E}" dt="2022-07-03T11:47:40.247" v="230"/>
          <ac:spMkLst>
            <pc:docMk/>
            <pc:sldMk cId="2938004110" sldId="305"/>
            <ac:spMk id="39" creationId="{C23BAAD7-8295-A4F0-4576-ADF276B0F540}"/>
          </ac:spMkLst>
        </pc:spChg>
      </pc:sldChg>
      <pc:sldChg chg="addSp delSp modSp new mod ord modAnim">
        <pc:chgData name="Bùi Đức Việt" userId="c9bd2dcd3990363b" providerId="LiveId" clId="{42E58306-7367-4542-8AA3-D90E7603174E}" dt="2022-07-03T11:56:21.038" v="765" actId="478"/>
        <pc:sldMkLst>
          <pc:docMk/>
          <pc:sldMk cId="900633376" sldId="306"/>
        </pc:sldMkLst>
        <pc:spChg chg="del">
          <ac:chgData name="Bùi Đức Việt" userId="c9bd2dcd3990363b" providerId="LiveId" clId="{42E58306-7367-4542-8AA3-D90E7603174E}" dt="2022-07-03T11:42:35.344" v="111" actId="478"/>
          <ac:spMkLst>
            <pc:docMk/>
            <pc:sldMk cId="900633376" sldId="306"/>
            <ac:spMk id="2" creationId="{81BA58AB-5D56-F306-4BAF-661A4C294598}"/>
          </ac:spMkLst>
        </pc:spChg>
        <pc:spChg chg="del">
          <ac:chgData name="Bùi Đức Việt" userId="c9bd2dcd3990363b" providerId="LiveId" clId="{42E58306-7367-4542-8AA3-D90E7603174E}" dt="2022-07-03T11:42:35.344" v="111" actId="478"/>
          <ac:spMkLst>
            <pc:docMk/>
            <pc:sldMk cId="900633376" sldId="306"/>
            <ac:spMk id="3" creationId="{0A5584F9-EB7F-F1F9-9A77-BE149B967991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" creationId="{6F54CA5E-5426-DC41-BB0C-81EBD177D1EE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5" creationId="{65A9FFF3-E9E3-047F-7673-E8F84D57F6E6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6" creationId="{53A389D0-24A2-EA8B-A3A7-AED3BFF012B6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7" creationId="{77664BFF-32A2-6D26-7640-6C9E00923D3C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8" creationId="{FD07C71F-945B-F5DB-DB50-8FA59236CB90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9" creationId="{16E094FA-441F-FFD6-D89E-12AD22414288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0" creationId="{31516E32-4EF4-E190-EA5F-63C9E661D5D3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1" creationId="{75A49AB1-569E-4EE5-1604-3E90A5515A85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2" creationId="{CD5FAC96-F7A6-4E9F-CCCF-EDBA92ED9719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3" creationId="{06657F17-FF1E-77B0-F86E-9EB47348F96B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4" creationId="{5B8A2486-454D-004B-1C80-A043657ED9B3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5" creationId="{76B0450D-30EC-D074-C799-7C4908C9122F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6" creationId="{95D6F09D-7273-4A0B-AE66-7ACAC3208DE2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7" creationId="{2258EACF-5700-429F-1576-2A1852B88AA9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8" creationId="{A3A2C0C6-3E48-D47A-56B8-3FB6FEFE2BB5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19" creationId="{2C794FA3-787C-4368-138B-C29C93D85881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0" creationId="{C5BA42B4-42BE-C240-4C27-403D85B1EA44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1" creationId="{574F3E09-B54F-7301-4E7A-F91351CD3F98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2" creationId="{B50D6471-D95A-0278-8AC4-DB3AFA95E47A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3" creationId="{C678E7E6-78F9-0D34-5D1D-0737A759B4D2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4" creationId="{80EEDD0C-666D-F5A7-2222-531A290043AC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5" creationId="{7348B556-9F73-C178-3A07-830B93B1A9E2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6" creationId="{8A835AE1-0675-09B1-7A26-EB7B536C6EE7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7" creationId="{13ABA259-9008-DDE3-24DA-D4B5C9389C7D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8" creationId="{B169ECB3-7FB2-14D6-9AA3-BE3E5CCC4743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29" creationId="{1F4BFC78-C83B-3BCE-8C56-ABE4921741D2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0" creationId="{21BB788A-6B56-C187-F791-613E03EEE711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1" creationId="{5FAB5DE9-3DAD-BB22-1690-B867458BC5FC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2" creationId="{256E8CFE-6A82-5133-12AA-63A0DB7AC323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3" creationId="{E31FE2A1-9D41-D897-56FD-204EBE7D4AAE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4" creationId="{F201A58C-71AB-F26B-722E-F15697F0E142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5" creationId="{2A7E7834-B5E3-03BD-D275-A5F40AA29A21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6" creationId="{5C60DD6D-1EA7-9F4C-E75C-A1064FFC32FD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7" creationId="{96283A13-D66E-C333-64ED-16AD6A280276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8" creationId="{2D4F2C38-5073-6A1F-C371-0A8B87BCEDE0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39" creationId="{E519DBD2-4496-862C-D586-614561DE2D44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0" creationId="{77154202-1C77-7654-B3F7-BEE97811DA31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1" creationId="{DBA1E43E-59A9-E71A-543F-E30556926451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2" creationId="{3CAAD354-DB08-69DF-5320-48A2EEFEC3F2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3" creationId="{00A4EE30-4C7E-93C2-F2C0-F4756A14FE9B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4" creationId="{38AA54D2-41D7-095C-F3E2-D2066ED5BC1F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5" creationId="{31F08678-101C-A206-EE40-E34CBC4BE297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6" creationId="{4FEBC1D0-0340-05A6-A831-1AC2857249EA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7" creationId="{14F35543-D973-6A20-06B4-8CA01F1169C0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8" creationId="{4F9CD8AA-B922-8DD7-4997-F90E0AAD1C47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49" creationId="{C2A26AA5-416A-0FFA-D9BC-5BABC969F322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50" creationId="{30461A87-72AD-476F-A611-66F2EA3822CF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51" creationId="{BF1DA72D-3C87-1A65-F421-5966FE941C39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52" creationId="{326A1217-D28D-D5B9-5F1D-47C373AACBEF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53" creationId="{6628BAF0-177A-8EC8-FD9A-8C1BF79BE58C}"/>
          </ac:spMkLst>
        </pc:spChg>
        <pc:spChg chg="add mod">
          <ac:chgData name="Bùi Đức Việt" userId="c9bd2dcd3990363b" providerId="LiveId" clId="{42E58306-7367-4542-8AA3-D90E7603174E}" dt="2022-07-03T11:42:47.711" v="113" actId="1076"/>
          <ac:spMkLst>
            <pc:docMk/>
            <pc:sldMk cId="900633376" sldId="306"/>
            <ac:spMk id="54" creationId="{9777E547-9CBA-8DAD-84E0-9660481FC567}"/>
          </ac:spMkLst>
        </pc:spChg>
        <pc:spChg chg="mod">
          <ac:chgData name="Bùi Đức Việt" userId="c9bd2dcd3990363b" providerId="LiveId" clId="{42E58306-7367-4542-8AA3-D90E7603174E}" dt="2022-07-03T11:56:19.825" v="764" actId="1076"/>
          <ac:spMkLst>
            <pc:docMk/>
            <pc:sldMk cId="900633376" sldId="306"/>
            <ac:spMk id="63" creationId="{1B78D293-A3DD-035A-8B58-00C7E41921F3}"/>
          </ac:spMkLst>
        </pc:spChg>
        <pc:grpChg chg="add del mod">
          <ac:chgData name="Bùi Đức Việt" userId="c9bd2dcd3990363b" providerId="LiveId" clId="{42E58306-7367-4542-8AA3-D90E7603174E}" dt="2022-07-03T11:56:21.038" v="765" actId="478"/>
          <ac:grpSpMkLst>
            <pc:docMk/>
            <pc:sldMk cId="900633376" sldId="306"/>
            <ac:grpSpMk id="62" creationId="{018A6BAB-83BD-B3D0-92C1-D131BAE92FCB}"/>
          </ac:grpSpMkLst>
        </pc:grpChg>
        <pc:picChg chg="add mod">
          <ac:chgData name="Bùi Đức Việt" userId="c9bd2dcd3990363b" providerId="LiveId" clId="{42E58306-7367-4542-8AA3-D90E7603174E}" dt="2022-07-03T11:42:47.711" v="113" actId="1076"/>
          <ac:picMkLst>
            <pc:docMk/>
            <pc:sldMk cId="900633376" sldId="306"/>
            <ac:picMk id="55" creationId="{8450D3B8-73C8-99A5-1460-AEBAA871CFF0}"/>
          </ac:picMkLst>
        </pc:picChg>
        <pc:picChg chg="add mod">
          <ac:chgData name="Bùi Đức Việt" userId="c9bd2dcd3990363b" providerId="LiveId" clId="{42E58306-7367-4542-8AA3-D90E7603174E}" dt="2022-07-03T11:42:47.711" v="113" actId="1076"/>
          <ac:picMkLst>
            <pc:docMk/>
            <pc:sldMk cId="900633376" sldId="306"/>
            <ac:picMk id="56" creationId="{3BFD75DD-AA47-F283-B441-EA43E528405F}"/>
          </ac:picMkLst>
        </pc:picChg>
        <pc:picChg chg="add mod">
          <ac:chgData name="Bùi Đức Việt" userId="c9bd2dcd3990363b" providerId="LiveId" clId="{42E58306-7367-4542-8AA3-D90E7603174E}" dt="2022-07-03T11:42:47.711" v="113" actId="1076"/>
          <ac:picMkLst>
            <pc:docMk/>
            <pc:sldMk cId="900633376" sldId="306"/>
            <ac:picMk id="57" creationId="{FA147DEB-FDC5-4362-23CB-D3BD441324F7}"/>
          </ac:picMkLst>
        </pc:picChg>
        <pc:picChg chg="add mod">
          <ac:chgData name="Bùi Đức Việt" userId="c9bd2dcd3990363b" providerId="LiveId" clId="{42E58306-7367-4542-8AA3-D90E7603174E}" dt="2022-07-03T11:42:47.711" v="113" actId="1076"/>
          <ac:picMkLst>
            <pc:docMk/>
            <pc:sldMk cId="900633376" sldId="306"/>
            <ac:picMk id="58" creationId="{1EE87B02-F0A6-D5D1-8717-69BD1AB3C02F}"/>
          </ac:picMkLst>
        </pc:picChg>
        <pc:picChg chg="add mod">
          <ac:chgData name="Bùi Đức Việt" userId="c9bd2dcd3990363b" providerId="LiveId" clId="{42E58306-7367-4542-8AA3-D90E7603174E}" dt="2022-07-03T11:42:47.711" v="113" actId="1076"/>
          <ac:picMkLst>
            <pc:docMk/>
            <pc:sldMk cId="900633376" sldId="306"/>
            <ac:picMk id="59" creationId="{484070D7-10B9-FF42-1629-03B809236C4E}"/>
          </ac:picMkLst>
        </pc:picChg>
        <pc:picChg chg="add mod">
          <ac:chgData name="Bùi Đức Việt" userId="c9bd2dcd3990363b" providerId="LiveId" clId="{42E58306-7367-4542-8AA3-D90E7603174E}" dt="2022-07-03T11:42:47.711" v="113" actId="1076"/>
          <ac:picMkLst>
            <pc:docMk/>
            <pc:sldMk cId="900633376" sldId="306"/>
            <ac:picMk id="60" creationId="{B0D6DDA4-03FC-E9E9-87C3-65BD1D1155E4}"/>
          </ac:picMkLst>
        </pc:picChg>
        <pc:picChg chg="add mod">
          <ac:chgData name="Bùi Đức Việt" userId="c9bd2dcd3990363b" providerId="LiveId" clId="{42E58306-7367-4542-8AA3-D90E7603174E}" dt="2022-07-03T11:42:47.711" v="113" actId="1076"/>
          <ac:picMkLst>
            <pc:docMk/>
            <pc:sldMk cId="900633376" sldId="306"/>
            <ac:picMk id="61" creationId="{19B8BE7F-2173-3703-6C76-5DD35879C314}"/>
          </ac:picMkLst>
        </pc:picChg>
        <pc:picChg chg="mod">
          <ac:chgData name="Bùi Đức Việt" userId="c9bd2dcd3990363b" providerId="LiveId" clId="{42E58306-7367-4542-8AA3-D90E7603174E}" dt="2022-07-03T11:56:19.825" v="764" actId="1076"/>
          <ac:picMkLst>
            <pc:docMk/>
            <pc:sldMk cId="900633376" sldId="306"/>
            <ac:picMk id="64" creationId="{98983160-09C7-59BE-068C-B827A8A32B82}"/>
          </ac:picMkLst>
        </pc:picChg>
        <pc:picChg chg="add mod">
          <ac:chgData name="Bùi Đức Việt" userId="c9bd2dcd3990363b" providerId="LiveId" clId="{42E58306-7367-4542-8AA3-D90E7603174E}" dt="2022-07-03T11:56:10.980" v="761" actId="1076"/>
          <ac:picMkLst>
            <pc:docMk/>
            <pc:sldMk cId="900633376" sldId="306"/>
            <ac:picMk id="65" creationId="{279E0622-84B0-0FEA-C183-F05DE4C920C2}"/>
          </ac:picMkLst>
        </pc:picChg>
        <pc:picChg chg="add mod">
          <ac:chgData name="Bùi Đức Việt" userId="c9bd2dcd3990363b" providerId="LiveId" clId="{42E58306-7367-4542-8AA3-D90E7603174E}" dt="2022-07-03T11:56:14.741" v="762" actId="1076"/>
          <ac:picMkLst>
            <pc:docMk/>
            <pc:sldMk cId="900633376" sldId="306"/>
            <ac:picMk id="66" creationId="{B788EED5-AEB1-7624-237B-E2177EF13255}"/>
          </ac:picMkLst>
        </pc:picChg>
        <pc:picChg chg="add mod">
          <ac:chgData name="Bùi Đức Việt" userId="c9bd2dcd3990363b" providerId="LiveId" clId="{42E58306-7367-4542-8AA3-D90E7603174E}" dt="2022-07-03T11:56:14.741" v="762" actId="1076"/>
          <ac:picMkLst>
            <pc:docMk/>
            <pc:sldMk cId="900633376" sldId="306"/>
            <ac:picMk id="67" creationId="{B12AB2C2-1F11-ED6B-19C8-111D19FBAE61}"/>
          </ac:picMkLst>
        </pc:picChg>
        <pc:picChg chg="add mod">
          <ac:chgData name="Bùi Đức Việt" userId="c9bd2dcd3990363b" providerId="LiveId" clId="{42E58306-7367-4542-8AA3-D90E7603174E}" dt="2022-07-03T11:56:06.084" v="759" actId="1076"/>
          <ac:picMkLst>
            <pc:docMk/>
            <pc:sldMk cId="900633376" sldId="306"/>
            <ac:picMk id="68" creationId="{6C1BC26B-7955-1F4F-D25B-DE97CB32C0DC}"/>
          </ac:picMkLst>
        </pc:picChg>
        <pc:picChg chg="add mod">
          <ac:chgData name="Bùi Đức Việt" userId="c9bd2dcd3990363b" providerId="LiveId" clId="{42E58306-7367-4542-8AA3-D90E7603174E}" dt="2022-07-03T11:56:06.084" v="759" actId="1076"/>
          <ac:picMkLst>
            <pc:docMk/>
            <pc:sldMk cId="900633376" sldId="306"/>
            <ac:picMk id="69" creationId="{8B9728EC-3A1B-4706-DDE1-50B1BFC9DB3A}"/>
          </ac:picMkLst>
        </pc:picChg>
        <pc:picChg chg="add mod">
          <ac:chgData name="Bùi Đức Việt" userId="c9bd2dcd3990363b" providerId="LiveId" clId="{42E58306-7367-4542-8AA3-D90E7603174E}" dt="2022-07-03T11:56:06.084" v="759" actId="1076"/>
          <ac:picMkLst>
            <pc:docMk/>
            <pc:sldMk cId="900633376" sldId="306"/>
            <ac:picMk id="70" creationId="{911A5570-57F8-E1DE-D4B2-E5CBB53B1559}"/>
          </ac:picMkLst>
        </pc:picChg>
        <pc:picChg chg="add mod">
          <ac:chgData name="Bùi Đức Việt" userId="c9bd2dcd3990363b" providerId="LiveId" clId="{42E58306-7367-4542-8AA3-D90E7603174E}" dt="2022-07-03T11:56:08.676" v="760" actId="1076"/>
          <ac:picMkLst>
            <pc:docMk/>
            <pc:sldMk cId="900633376" sldId="306"/>
            <ac:picMk id="71" creationId="{84ADE034-E4F7-0D7E-5079-920335131AE6}"/>
          </ac:picMkLst>
        </pc:picChg>
        <pc:picChg chg="add mod">
          <ac:chgData name="Bùi Đức Việt" userId="c9bd2dcd3990363b" providerId="LiveId" clId="{42E58306-7367-4542-8AA3-D90E7603174E}" dt="2022-07-03T11:56:16.876" v="763" actId="1076"/>
          <ac:picMkLst>
            <pc:docMk/>
            <pc:sldMk cId="900633376" sldId="306"/>
            <ac:picMk id="72" creationId="{339B52D8-B977-DF77-1E36-C32294371FCD}"/>
          </ac:picMkLst>
        </pc:picChg>
      </pc:sldChg>
      <pc:sldChg chg="new del">
        <pc:chgData name="Bùi Đức Việt" userId="c9bd2dcd3990363b" providerId="LiveId" clId="{42E58306-7367-4542-8AA3-D90E7603174E}" dt="2022-07-03T11:41:15.194" v="70" actId="680"/>
        <pc:sldMkLst>
          <pc:docMk/>
          <pc:sldMk cId="956181897" sldId="306"/>
        </pc:sldMkLst>
      </pc:sldChg>
      <pc:sldChg chg="delSp new del mod">
        <pc:chgData name="Bùi Đức Việt" userId="c9bd2dcd3990363b" providerId="LiveId" clId="{42E58306-7367-4542-8AA3-D90E7603174E}" dt="2022-07-03T11:44:31.709" v="134" actId="47"/>
        <pc:sldMkLst>
          <pc:docMk/>
          <pc:sldMk cId="1397583082" sldId="307"/>
        </pc:sldMkLst>
        <pc:spChg chg="del">
          <ac:chgData name="Bùi Đức Việt" userId="c9bd2dcd3990363b" providerId="LiveId" clId="{42E58306-7367-4542-8AA3-D90E7603174E}" dt="2022-07-03T11:43:08.331" v="116" actId="478"/>
          <ac:spMkLst>
            <pc:docMk/>
            <pc:sldMk cId="1397583082" sldId="307"/>
            <ac:spMk id="2" creationId="{A099BE72-8FBB-4348-6464-471F0854EF08}"/>
          </ac:spMkLst>
        </pc:spChg>
      </pc:sldChg>
      <pc:sldChg chg="new del">
        <pc:chgData name="Bùi Đức Việt" userId="c9bd2dcd3990363b" providerId="LiveId" clId="{42E58306-7367-4542-8AA3-D90E7603174E}" dt="2022-07-03T11:44:32.444" v="135" actId="47"/>
        <pc:sldMkLst>
          <pc:docMk/>
          <pc:sldMk cId="1658749545" sldId="308"/>
        </pc:sldMkLst>
      </pc:sldChg>
      <pc:sldChg chg="addSp delSp modSp add mod setBg delAnim modAnim">
        <pc:chgData name="Bùi Đức Việt" userId="c9bd2dcd3990363b" providerId="LiveId" clId="{42E58306-7367-4542-8AA3-D90E7603174E}" dt="2022-07-03T11:44:18.873" v="133" actId="1076"/>
        <pc:sldMkLst>
          <pc:docMk/>
          <pc:sldMk cId="3015824061" sldId="309"/>
        </pc:sldMkLst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10" creationId="{C94304CE-E718-A9CF-EF55-92013AA99D01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13" creationId="{3D9EABB6-6EF8-BC4C-34C6-87312CE4154F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14" creationId="{68EAE19F-D5BA-E901-72C9-3D97216C0462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15" creationId="{48F0DC32-651A-D6F1-4A02-EF7E95CC6AEB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16" creationId="{07801C21-B481-C267-7A10-20723B9BD3F9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17" creationId="{7AF79CE7-D170-69F7-D71F-34CD8E62AEEE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18" creationId="{233112EE-79CD-989A-C4F9-008D51DBD748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19" creationId="{7DCEA056-2985-2435-C07E-660A5BBAA6E0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0" creationId="{31105EBE-F413-A4F0-4D1B-2E536569C6AA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1" creationId="{FE1EC58E-1D14-C91D-4ECD-862DE9182991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2" creationId="{05A1EFAA-F9CD-639A-6FC3-7C12E2E74A39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3" creationId="{3C802D61-C566-A61A-3EFC-D53F7BA90462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4" creationId="{25B875DB-F777-03A1-0DB6-416C11D8A6D3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5" creationId="{76A44E98-E386-B0DA-CC25-BA42ED37C440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6" creationId="{5259290B-9E22-89B0-A16D-BC17DA8EECC7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7" creationId="{4E8A674C-8A4E-3095-1A81-70B3DE8B812B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8" creationId="{81EC3544-5E41-F368-3D48-33AA234974B3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29" creationId="{3C481762-873B-C194-7ECB-BBED62404F10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0" creationId="{1F133BB0-5092-6669-ABB4-16783AB831BB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1" creationId="{971722FE-637B-F162-645F-9C84886F76DD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2" creationId="{9EA05769-31A8-4FBB-5AE6-8BE42269B79D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3" creationId="{2FA1D3AC-6F4A-DEA2-C7D9-F69BCF45B9D4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4" creationId="{DCE19136-FC55-67E3-945E-D23FF1E8E323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5" creationId="{E5896F67-32CA-9047-849E-2A6529E27C3A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6" creationId="{37F8CBCF-A646-6AED-F4FB-763BBD303DEA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7" creationId="{2A5E843B-50F9-EE6E-4A94-9F22F9BE967B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8" creationId="{5BD779AF-4FAA-6E6D-4933-89594569AF90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39" creationId="{5EFEC2E2-6923-3FCA-8A79-A287122D5692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0" creationId="{2AB68F92-D932-EE31-2AA1-A60BE11B0FAB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1" creationId="{5AB43D27-A755-0FF7-6596-F1DFA874AE67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2" creationId="{AEE78040-9E60-E264-7F5B-480154234D7B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3" creationId="{4DFD0527-894B-74DB-2937-48CA61AC7462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4" creationId="{28E7D857-108D-CC42-C048-1D92C36BBF52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5" creationId="{949DD8C4-4968-B6A1-134B-0FFFC31D6500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6" creationId="{62CBAF96-68BF-E119-D2D4-564F6A8F04C1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7" creationId="{BF5E53C7-D0FE-CC63-8B78-8C5B37A29934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8" creationId="{BCA13EDB-D03F-1337-437C-A83EAFD0DD0B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49" creationId="{6C13BC2A-4F1B-8037-74CD-01FE8B556EE9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50" creationId="{D1C1EDF1-F1E8-5F5B-5C0A-A6FEF10F579A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51" creationId="{5FA3CAA7-B51C-CC9B-448E-5335F047CE12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52" creationId="{539B3E35-0AD3-CF27-8337-BEB5E94CF968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53" creationId="{A36258E0-DDDB-477A-1519-7FB645D82E8D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54" creationId="{670FDF1E-2DC7-8BEF-8DA0-94BB73F44ADA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55" creationId="{CD7EBA5C-882B-0FB0-BE0E-7C52E93217F0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56" creationId="{01B3094F-81C9-B7D8-2075-842DBDF2D6B5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57" creationId="{217B514C-3AD9-45ED-1293-CCB4BC31C07D}"/>
          </ac:spMkLst>
        </pc:spChg>
        <pc:spChg chg="del">
          <ac:chgData name="Bùi Đức Việt" userId="c9bd2dcd3990363b" providerId="LiveId" clId="{42E58306-7367-4542-8AA3-D90E7603174E}" dt="2022-07-03T11:43:21.041" v="118" actId="478"/>
          <ac:spMkLst>
            <pc:docMk/>
            <pc:sldMk cId="3015824061" sldId="309"/>
            <ac:spMk id="58" creationId="{00000000-0000-0000-0000-000000000000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59" creationId="{A33E77F7-A2E8-845A-7BAC-FE8044C8F210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60" creationId="{E2DA1C03-5B92-4A62-75A2-995C1B136F76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61" creationId="{D4D0BB42-7221-C81E-7D7A-3E389B926617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62" creationId="{2B06BB24-BD66-E2A3-1677-0B50F1E8B921}"/>
          </ac:spMkLst>
        </pc:spChg>
        <pc:spChg chg="add mod">
          <ac:chgData name="Bùi Đức Việt" userId="c9bd2dcd3990363b" providerId="LiveId" clId="{42E58306-7367-4542-8AA3-D90E7603174E}" dt="2022-07-03T11:44:18.873" v="133" actId="1076"/>
          <ac:spMkLst>
            <pc:docMk/>
            <pc:sldMk cId="3015824061" sldId="309"/>
            <ac:spMk id="63" creationId="{4079A977-245F-28D5-2F4E-4B3B8DA85BCB}"/>
          </ac:spMkLst>
        </pc:spChg>
        <pc:grpChg chg="del">
          <ac:chgData name="Bùi Đức Việt" userId="c9bd2dcd3990363b" providerId="LiveId" clId="{42E58306-7367-4542-8AA3-D90E7603174E}" dt="2022-07-03T11:43:21.623" v="119" actId="478"/>
          <ac:grpSpMkLst>
            <pc:docMk/>
            <pc:sldMk cId="3015824061" sldId="309"/>
            <ac:grpSpMk id="12" creationId="{00000000-0000-0000-0000-000000000000}"/>
          </ac:grpSpMkLst>
        </pc:grpChg>
        <pc:picChg chg="del">
          <ac:chgData name="Bùi Đức Việt" userId="c9bd2dcd3990363b" providerId="LiveId" clId="{42E58306-7367-4542-8AA3-D90E7603174E}" dt="2022-07-03T11:43:23.045" v="120" actId="478"/>
          <ac:picMkLst>
            <pc:docMk/>
            <pc:sldMk cId="3015824061" sldId="309"/>
            <ac:picMk id="8" creationId="{00000000-0000-0000-0000-000000000000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64" creationId="{1F6F7964-E22E-D2D8-F512-BCF6B3D40E6F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65" creationId="{7F996FC9-0FC2-F5B8-E847-FB596C2CDA19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66" creationId="{B9705067-5F4D-8F05-B97D-39B8E0148F9B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67" creationId="{8B80306B-EFB3-5BF1-FB30-53D6441B606D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68" creationId="{B59938EA-0122-738F-D08C-CD7462E9E3CA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69" creationId="{22228C0A-315F-6C50-F271-9F4F5DBA56A3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0" creationId="{8155286E-1062-11DB-D983-0E11C2CE5615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1" creationId="{6737CE84-F29D-C7BE-C7F0-215A2A4F7A51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2" creationId="{D8EC02F2-B2B1-2569-CB37-3E36E1D3ED23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3" creationId="{81781B1F-B9DE-447A-7514-8646184CACBD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4" creationId="{E7ED21A2-BE2A-2DDC-3563-7A6164942AFD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5" creationId="{975CAB97-21A2-0E94-CCFE-DD87A8021DDB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6" creationId="{7CE810D7-DC42-0243-3FEC-A357109C1A68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7" creationId="{A1B02756-A52A-0464-F49D-E0FB124FDCE9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8" creationId="{6ED8A831-812B-2DA9-B036-91DF1320A54F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79" creationId="{BF398C51-CA7E-4D6D-2BB7-B8D02E487089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80" creationId="{EA167D20-4511-96AF-8FDA-F7B7AD5EEB43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81" creationId="{4343DC24-5C6E-A497-5475-4BA078FE493F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82" creationId="{EE7479BF-0FF5-DDF8-4166-D697A27387CA}"/>
          </ac:picMkLst>
        </pc:picChg>
        <pc:picChg chg="add mod">
          <ac:chgData name="Bùi Đức Việt" userId="c9bd2dcd3990363b" providerId="LiveId" clId="{42E58306-7367-4542-8AA3-D90E7603174E}" dt="2022-07-03T11:44:18.873" v="133" actId="1076"/>
          <ac:picMkLst>
            <pc:docMk/>
            <pc:sldMk cId="3015824061" sldId="309"/>
            <ac:picMk id="83" creationId="{9D174FCD-3DA2-9239-C3EE-6ABC6A910992}"/>
          </ac:picMkLst>
        </pc:picChg>
      </pc:sldChg>
      <pc:sldChg chg="addSp delSp modSp add mod ord setBg delAnim modAnim">
        <pc:chgData name="Bùi Đức Việt" userId="c9bd2dcd3990363b" providerId="LiveId" clId="{42E58306-7367-4542-8AA3-D90E7603174E}" dt="2022-07-03T11:44:02.219" v="131"/>
        <pc:sldMkLst>
          <pc:docMk/>
          <pc:sldMk cId="1285304990" sldId="310"/>
        </pc:sldMkLst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10" creationId="{47C980DB-BD98-C2B6-3207-96CFE8ECD487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13" creationId="{0E49E4A6-49C5-2C7E-9AE5-5A2E5B09A5CF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14" creationId="{6C8AC3FB-4F06-8C6A-C1E8-B9A9591EDE8C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15" creationId="{2F568852-E9D1-1ACA-0D84-F6A053505742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16" creationId="{5171ECD0-0617-80AB-03F6-5AEDE3282EB9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17" creationId="{0FB85F65-53B7-E001-2D17-A4AC40440AD2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18" creationId="{2595761E-EF29-DF4F-C8D2-F239DB694A5B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19" creationId="{D41D883D-9398-32F4-105A-4C217C76D6F6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0" creationId="{7764BD4F-1E36-6FCB-0EF5-9B14E8CF2995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1" creationId="{22033FE7-4DD9-ECBE-13BB-CE483C0925C6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2" creationId="{85158FD3-C975-3A11-6B26-3D2150CC1A98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3" creationId="{CAC08485-C9DF-9556-EE2E-D5478C1ECEEA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4" creationId="{3F4B9FB6-499C-0098-83B2-37968B3A52DA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5" creationId="{E8A858DE-CDC2-DB1A-5209-9BD67DD7D188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6" creationId="{4BABD5AA-C438-E114-D05A-B24E231CF5E0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7" creationId="{AD0E8C19-7CB4-B04C-4F40-0BA1D81D20A0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8" creationId="{3F782BB2-8FAC-8194-F87E-6D2E256CBBBD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29" creationId="{ABC02319-95D4-68C3-2407-1120DD5FE730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0" creationId="{827FF014-F7D3-BE26-A6E7-5AD7FF9E2F51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1" creationId="{2D00F282-C68B-A332-F171-B37EBF12D204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2" creationId="{7C9E49BE-5ED3-9C3F-AF05-39185D09B990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3" creationId="{E0595498-F4E5-19D1-F882-614DBFE9C79F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4" creationId="{93FE7C62-33E8-8AAF-5376-E1B863F6A269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5" creationId="{141A9CC5-8218-41F9-12D2-F5FF58B85CB8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6" creationId="{9695E8C1-2ED7-0ACC-23A7-9325EB403D8A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7" creationId="{977774AD-5808-29F6-A2E2-A5A0D271ECE2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8" creationId="{7B06516D-A5D3-95DB-9871-D6847447A1A4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39" creationId="{66B9F930-5235-95AF-2361-971CFBF34EB6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0" creationId="{7363F3BF-7A66-7CE0-B258-E2B50E38B439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1" creationId="{F03D06E6-A618-F297-3D15-037410B83896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2" creationId="{40E46EC5-71B7-BAE6-C0DB-F42193B37DF1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3" creationId="{46A276BD-2ADF-270D-F973-4707C7A1854F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4" creationId="{D040FFEB-8B5D-E260-0E1A-19681DE3010A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5" creationId="{9945A02F-C271-A3F4-20D3-4A8ED8DCC6AC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6" creationId="{2747615A-D176-EF29-6454-8E903D4F7728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7" creationId="{1EFEBEA9-055F-9ED3-27E7-68485305110B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8" creationId="{1771E226-1945-7459-892F-6428C91D3649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49" creationId="{EB1B9C68-5C8F-A86A-DF00-F144B3410E31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50" creationId="{63353A6D-9FE2-1D17-E423-60BA5758962E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51" creationId="{7C3BFB23-B4C9-2D81-0989-26CE9A695FD0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52" creationId="{F183BB9A-D13F-2A28-EABC-6482886B7690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53" creationId="{FC649A2C-D7DB-7959-ED68-4BA1B2658DFC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54" creationId="{21AD84D6-625F-892B-7D41-5367459831D1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55" creationId="{FA3ADC2C-95BB-EBB2-D65C-8E2851FF3B70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56" creationId="{D0AC80B6-FB89-BD2F-D74C-E946DE94C146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57" creationId="{028C0EB6-6959-F5D6-5B1F-DA0E9CD2D6AC}"/>
          </ac:spMkLst>
        </pc:spChg>
        <pc:spChg chg="del">
          <ac:chgData name="Bùi Đức Việt" userId="c9bd2dcd3990363b" providerId="LiveId" clId="{42E58306-7367-4542-8AA3-D90E7603174E}" dt="2022-07-03T11:43:29.894" v="124" actId="478"/>
          <ac:spMkLst>
            <pc:docMk/>
            <pc:sldMk cId="1285304990" sldId="310"/>
            <ac:spMk id="58" creationId="{00000000-0000-0000-0000-000000000000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59" creationId="{3EBA8191-A6C3-3D9F-85B1-B09406BC34D9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60" creationId="{1530F0C5-1B19-BBC8-4C79-9420818F5E26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61" creationId="{BC23D4B7-81ED-1F6F-A46A-D248EA1C19F7}"/>
          </ac:spMkLst>
        </pc:spChg>
        <pc:spChg chg="add mod">
          <ac:chgData name="Bùi Đức Việt" userId="c9bd2dcd3990363b" providerId="LiveId" clId="{42E58306-7367-4542-8AA3-D90E7603174E}" dt="2022-07-03T11:43:52.613" v="128" actId="1076"/>
          <ac:spMkLst>
            <pc:docMk/>
            <pc:sldMk cId="1285304990" sldId="310"/>
            <ac:spMk id="62" creationId="{396B5CBE-60F2-CD0B-155F-3217FBC7739A}"/>
          </ac:spMkLst>
        </pc:spChg>
        <pc:spChg chg="add mod">
          <ac:chgData name="Bùi Đức Việt" userId="c9bd2dcd3990363b" providerId="LiveId" clId="{42E58306-7367-4542-8AA3-D90E7603174E}" dt="2022-07-03T11:43:56.995" v="129" actId="1076"/>
          <ac:spMkLst>
            <pc:docMk/>
            <pc:sldMk cId="1285304990" sldId="310"/>
            <ac:spMk id="63" creationId="{63D82D2A-71D1-7B24-AA0C-55617772A9B5}"/>
          </ac:spMkLst>
        </pc:spChg>
        <pc:grpChg chg="del">
          <ac:chgData name="Bùi Đức Việt" userId="c9bd2dcd3990363b" providerId="LiveId" clId="{42E58306-7367-4542-8AA3-D90E7603174E}" dt="2022-07-03T11:43:27.360" v="122" actId="478"/>
          <ac:grpSpMkLst>
            <pc:docMk/>
            <pc:sldMk cId="1285304990" sldId="310"/>
            <ac:grpSpMk id="12" creationId="{00000000-0000-0000-0000-000000000000}"/>
          </ac:grpSpMkLst>
        </pc:grpChg>
        <pc:grpChg chg="add del mod">
          <ac:chgData name="Bùi Đức Việt" userId="c9bd2dcd3990363b" providerId="LiveId" clId="{42E58306-7367-4542-8AA3-D90E7603174E}" dt="2022-07-03T11:43:45.318" v="127" actId="478"/>
          <ac:grpSpMkLst>
            <pc:docMk/>
            <pc:sldMk cId="1285304990" sldId="310"/>
            <ac:grpSpMk id="76" creationId="{1481D411-CCBB-B361-DEB5-330DC3052447}"/>
          </ac:grpSpMkLst>
        </pc:grpChg>
        <pc:picChg chg="del">
          <ac:chgData name="Bùi Đức Việt" userId="c9bd2dcd3990363b" providerId="LiveId" clId="{42E58306-7367-4542-8AA3-D90E7603174E}" dt="2022-07-03T11:43:27.829" v="123" actId="478"/>
          <ac:picMkLst>
            <pc:docMk/>
            <pc:sldMk cId="1285304990" sldId="310"/>
            <ac:picMk id="8" creationId="{00000000-0000-0000-0000-000000000000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64" creationId="{33473B8F-DF5E-E451-4FAF-C835679E2A8D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65" creationId="{AA515C37-9DB7-E17A-ED02-537FA0BCAD16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66" creationId="{FFE6BE71-85B0-4900-52FF-8979D9D2A30F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67" creationId="{DD479039-ABF1-F4A2-9045-7AB397B16BEA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68" creationId="{316CD0F3-9235-B448-8ED8-10B598777E9B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69" creationId="{10644AA5-688C-908C-B31C-37B672397AC1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70" creationId="{507274BA-79B5-59A5-2159-15105CEB3D94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71" creationId="{B55E0C9B-B1A1-D58F-5BB2-9EF5E212A36A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72" creationId="{E79DB06D-03A4-2A34-0C5A-29C210378235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73" creationId="{B76FECCB-7DA5-0EA0-41A0-F8FD5BEF1640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74" creationId="{046E482E-0DC6-F790-66C2-3420483FC334}"/>
          </ac:picMkLst>
        </pc:picChg>
        <pc:picChg chg="add mod">
          <ac:chgData name="Bùi Đức Việt" userId="c9bd2dcd3990363b" providerId="LiveId" clId="{42E58306-7367-4542-8AA3-D90E7603174E}" dt="2022-07-03T11:43:52.613" v="128" actId="1076"/>
          <ac:picMkLst>
            <pc:docMk/>
            <pc:sldMk cId="1285304990" sldId="310"/>
            <ac:picMk id="75" creationId="{BDAE88D9-9BEF-845F-6133-F178B348FA3D}"/>
          </ac:picMkLst>
        </pc:picChg>
        <pc:picChg chg="mod">
          <ac:chgData name="Bùi Đức Việt" userId="c9bd2dcd3990363b" providerId="LiveId" clId="{42E58306-7367-4542-8AA3-D90E7603174E}" dt="2022-07-03T11:43:35.915" v="125"/>
          <ac:picMkLst>
            <pc:docMk/>
            <pc:sldMk cId="1285304990" sldId="310"/>
            <ac:picMk id="77" creationId="{670F9E0D-1376-65E5-342D-6D6A7D569FF1}"/>
          </ac:picMkLst>
        </pc:picChg>
        <pc:picChg chg="mod">
          <ac:chgData name="Bùi Đức Việt" userId="c9bd2dcd3990363b" providerId="LiveId" clId="{42E58306-7367-4542-8AA3-D90E7603174E}" dt="2022-07-03T11:43:35.915" v="125"/>
          <ac:picMkLst>
            <pc:docMk/>
            <pc:sldMk cId="1285304990" sldId="310"/>
            <ac:picMk id="78" creationId="{3E849B27-6983-1B46-32A9-B4A13E616664}"/>
          </ac:picMkLst>
        </pc:picChg>
        <pc:picChg chg="mod">
          <ac:chgData name="Bùi Đức Việt" userId="c9bd2dcd3990363b" providerId="LiveId" clId="{42E58306-7367-4542-8AA3-D90E7603174E}" dt="2022-07-03T11:43:35.915" v="125"/>
          <ac:picMkLst>
            <pc:docMk/>
            <pc:sldMk cId="1285304990" sldId="310"/>
            <ac:picMk id="79" creationId="{72841BD5-56CA-3128-5AFF-20A4B6BDBB38}"/>
          </ac:picMkLst>
        </pc:picChg>
        <pc:picChg chg="mod">
          <ac:chgData name="Bùi Đức Việt" userId="c9bd2dcd3990363b" providerId="LiveId" clId="{42E58306-7367-4542-8AA3-D90E7603174E}" dt="2022-07-03T11:43:35.915" v="125"/>
          <ac:picMkLst>
            <pc:docMk/>
            <pc:sldMk cId="1285304990" sldId="310"/>
            <ac:picMk id="80" creationId="{AF9DEC98-02E2-836E-5141-BE7904C40D80}"/>
          </ac:picMkLst>
        </pc:picChg>
      </pc:sldChg>
      <pc:sldChg chg="addSp modSp new mod modAnim">
        <pc:chgData name="Bùi Đức Việt" userId="c9bd2dcd3990363b" providerId="LiveId" clId="{42E58306-7367-4542-8AA3-D90E7603174E}" dt="2022-07-03T11:56:57.184" v="774" actId="1076"/>
        <pc:sldMkLst>
          <pc:docMk/>
          <pc:sldMk cId="1216212584" sldId="311"/>
        </pc:sldMkLst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" creationId="{03807F18-5D9A-569B-E650-19AFC337F002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5" creationId="{DA043523-21E0-E6B9-89AC-86ADF2FD357A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6" creationId="{AA178573-CB9E-A4DD-B8BD-9D12B68925FD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7" creationId="{4DEA81EB-A16D-117E-A140-F03B1D302DE6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8" creationId="{265F493B-846A-DC18-BE05-74AFC93839B4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9" creationId="{8FCCAC33-2438-49A6-F6A0-02EA8CBF6B7C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0" creationId="{9946FDC7-5490-9C72-7C43-2BCBF35F10B1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1" creationId="{91E0953C-BEC5-CCCB-9794-3B36A82658B2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2" creationId="{86ECB891-4200-55C1-1C27-F8F0ACEF7F06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3" creationId="{23DD9B60-D0E7-AE48-F04C-98AE8F12BA7E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4" creationId="{7D0E98E1-9059-2E89-B87F-6FB9F2F2409E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5" creationId="{516FB22C-CB70-117A-946F-F92B299C03BF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6" creationId="{5C92F399-87B7-A9DF-54A5-2BAB3CFED9C9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7" creationId="{AD0BBCA5-C76F-1D33-E0B0-C740624C1769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8" creationId="{2581164D-C928-A884-5550-D48D2A5EA8B2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19" creationId="{57DA1C33-F84F-9A61-5C6D-462E8A541AC3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0" creationId="{76E2EF85-1D66-7423-038C-A11C3975C9E1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1" creationId="{A3FAA1B3-9512-CE26-622B-62A5A5EAE820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2" creationId="{00309387-0E9A-ED7A-3FFF-D2D5B5000548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3" creationId="{6AEEC79A-9C68-EED9-F7A3-DDA56E2CBA62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4" creationId="{04B2B0DF-15B7-0425-19F9-091982C8D12E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5" creationId="{1D657EEC-7DF6-4E20-2D19-0ECE7467EEBC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6" creationId="{E1A125B1-F940-CF2E-59A7-F0435F25C788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7" creationId="{DA14261A-6926-7FA9-5DFD-D650ECB44D61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8" creationId="{7B7E0E50-8A02-3F2B-AFE3-9F4DBF2EB64F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29" creationId="{6665E967-19FD-9DCE-D068-06B71FC6CD1F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0" creationId="{F23885C9-3726-43B0-7F19-80C028B387AD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1" creationId="{E3DE5925-466B-30C0-4694-FC3E3B45F5AA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2" creationId="{0279D93F-3D6B-E583-AEC1-528A4FC78214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3" creationId="{93279D26-C27A-3E3E-85F7-88CF620CADF1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4" creationId="{5606194E-4C93-A1E6-08C5-5ACCBBE1EA40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5" creationId="{178CC89A-EBCC-11EF-5D8F-AD43017F92DD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6" creationId="{F941CF12-00DF-0505-D851-91A2B162A064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7" creationId="{60F063B7-1F72-5C5B-F681-991D3C14B394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8" creationId="{EBBA1E74-2885-583B-7D8C-C5E4EA040113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39" creationId="{FEF5BA27-C9AD-C0D9-225B-78F136927676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0" creationId="{EDB0A942-32F8-CDCA-9031-272702D3B82B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1" creationId="{CFE292CE-C61A-DB87-05FF-C9067B63902C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2" creationId="{59078726-9995-3BD1-B13D-B0C760529E30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3" creationId="{3FC6F78F-4227-9590-C2A5-1FA600A871B3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4" creationId="{50B82591-3922-8954-A7A8-B5A1EAA2023B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5" creationId="{C868A09C-DBFA-D275-94DC-FA3F12B94653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6" creationId="{258BFEBF-C27B-0DF5-9C36-9077F6728798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7" creationId="{CB37A146-67FE-23E1-E038-1262D922970E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8" creationId="{E4CF73E0-37D3-4A89-E18A-54DF060F83FA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49" creationId="{B3F2855F-E27E-D807-4222-84DAEE320852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50" creationId="{324F594D-013E-C879-BAC8-B94494531165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51" creationId="{ED8E1813-63EF-ABF4-B141-1600CABE6640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52" creationId="{A099B89A-67E1-3241-B9A0-8FB5F2AF31B7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53" creationId="{D59CAFFA-F8B7-BD67-A7FA-C49889A573CA}"/>
          </ac:spMkLst>
        </pc:spChg>
        <pc:spChg chg="add mod">
          <ac:chgData name="Bùi Đức Việt" userId="c9bd2dcd3990363b" providerId="LiveId" clId="{42E58306-7367-4542-8AA3-D90E7603174E}" dt="2022-07-03T11:56:57.184" v="774" actId="1076"/>
          <ac:spMkLst>
            <pc:docMk/>
            <pc:sldMk cId="1216212584" sldId="311"/>
            <ac:spMk id="54" creationId="{48306F3D-94A4-BF10-C7FC-DA7642CA9C1D}"/>
          </ac:spMkLst>
        </pc:spChg>
        <pc:picChg chg="add mod">
          <ac:chgData name="Bùi Đức Việt" userId="c9bd2dcd3990363b" providerId="LiveId" clId="{42E58306-7367-4542-8AA3-D90E7603174E}" dt="2022-07-03T11:56:48.948" v="771"/>
          <ac:picMkLst>
            <pc:docMk/>
            <pc:sldMk cId="1216212584" sldId="311"/>
            <ac:picMk id="3" creationId="{4A5B0364-BA2E-D2F2-3A58-E98B5FD7F9AF}"/>
          </ac:picMkLst>
        </pc:picChg>
      </pc:sldChg>
    </pc:docChg>
  </pc:docChgLst>
  <pc:docChgLst>
    <pc:chgData name="Bùi Đức Việt" userId="c9bd2dcd3990363b" providerId="LiveId" clId="{845A5743-001C-4FDC-A314-E2FEB1733BE5}"/>
    <pc:docChg chg="undo custSel addSld delSld modSld">
      <pc:chgData name="Bùi Đức Việt" userId="c9bd2dcd3990363b" providerId="LiveId" clId="{845A5743-001C-4FDC-A314-E2FEB1733BE5}" dt="2022-07-03T11:09:28.584" v="1157"/>
      <pc:docMkLst>
        <pc:docMk/>
      </pc:docMkLst>
      <pc:sldChg chg="delSp mod">
        <pc:chgData name="Bùi Đức Việt" userId="c9bd2dcd3990363b" providerId="LiveId" clId="{845A5743-001C-4FDC-A314-E2FEB1733BE5}" dt="2022-07-03T10:37:18.877" v="1" actId="478"/>
        <pc:sldMkLst>
          <pc:docMk/>
          <pc:sldMk cId="0" sldId="256"/>
        </pc:sldMkLst>
        <pc:spChg chg="del">
          <ac:chgData name="Bùi Đức Việt" userId="c9bd2dcd3990363b" providerId="LiveId" clId="{845A5743-001C-4FDC-A314-E2FEB1733BE5}" dt="2022-07-03T10:37:17.727" v="0" actId="478"/>
          <ac:spMkLst>
            <pc:docMk/>
            <pc:sldMk cId="0" sldId="256"/>
            <ac:spMk id="3" creationId="{00000000-0000-0000-0000-000000000000}"/>
          </ac:spMkLst>
        </pc:spChg>
        <pc:spChg chg="del">
          <ac:chgData name="Bùi Đức Việt" userId="c9bd2dcd3990363b" providerId="LiveId" clId="{845A5743-001C-4FDC-A314-E2FEB1733BE5}" dt="2022-07-03T10:37:18.877" v="1" actId="478"/>
          <ac:spMkLst>
            <pc:docMk/>
            <pc:sldMk cId="0" sldId="256"/>
            <ac:spMk id="7" creationId="{39795F73-03C5-42B6-B0ED-5FE4B8EC2AB5}"/>
          </ac:spMkLst>
        </pc:spChg>
      </pc:sldChg>
      <pc:sldChg chg="addSp delSp modSp mod modAnim">
        <pc:chgData name="Bùi Đức Việt" userId="c9bd2dcd3990363b" providerId="LiveId" clId="{845A5743-001C-4FDC-A314-E2FEB1733BE5}" dt="2022-07-03T10:55:49.727" v="486" actId="1076"/>
        <pc:sldMkLst>
          <pc:docMk/>
          <pc:sldMk cId="2278125879" sldId="296"/>
        </pc:sldMkLst>
        <pc:spChg chg="mod">
          <ac:chgData name="Bùi Đức Việt" userId="c9bd2dcd3990363b" providerId="LiveId" clId="{845A5743-001C-4FDC-A314-E2FEB1733BE5}" dt="2022-07-03T10:55:00.046" v="466" actId="1076"/>
          <ac:spMkLst>
            <pc:docMk/>
            <pc:sldMk cId="2278125879" sldId="296"/>
            <ac:spMk id="2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5:49.727" v="486" actId="1076"/>
          <ac:spMkLst>
            <pc:docMk/>
            <pc:sldMk cId="2278125879" sldId="296"/>
            <ac:spMk id="3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3:12.359" v="452" actId="1076"/>
          <ac:spMkLst>
            <pc:docMk/>
            <pc:sldMk cId="2278125879" sldId="296"/>
            <ac:spMk id="34" creationId="{74F666B0-9E06-41E8-B53A-44D2DDF5D501}"/>
          </ac:spMkLst>
        </pc:spChg>
        <pc:spChg chg="add mod">
          <ac:chgData name="Bùi Đức Việt" userId="c9bd2dcd3990363b" providerId="LiveId" clId="{845A5743-001C-4FDC-A314-E2FEB1733BE5}" dt="2022-07-03T10:40:01.671" v="79" actId="571"/>
          <ac:spMkLst>
            <pc:docMk/>
            <pc:sldMk cId="2278125879" sldId="296"/>
            <ac:spMk id="35" creationId="{861D39A4-1371-9D58-DD70-2C0451943E6B}"/>
          </ac:spMkLst>
        </pc:spChg>
        <pc:spChg chg="add mod">
          <ac:chgData name="Bùi Đức Việt" userId="c9bd2dcd3990363b" providerId="LiveId" clId="{845A5743-001C-4FDC-A314-E2FEB1733BE5}" dt="2022-07-03T10:40:01.671" v="79" actId="571"/>
          <ac:spMkLst>
            <pc:docMk/>
            <pc:sldMk cId="2278125879" sldId="296"/>
            <ac:spMk id="36" creationId="{D129D1DA-8F6B-9E11-121C-9DC0D744253C}"/>
          </ac:spMkLst>
        </pc:spChg>
        <pc:spChg chg="add mod">
          <ac:chgData name="Bùi Đức Việt" userId="c9bd2dcd3990363b" providerId="LiveId" clId="{845A5743-001C-4FDC-A314-E2FEB1733BE5}" dt="2022-07-03T10:40:13.917" v="83" actId="571"/>
          <ac:spMkLst>
            <pc:docMk/>
            <pc:sldMk cId="2278125879" sldId="296"/>
            <ac:spMk id="38" creationId="{37346C73-C880-6C29-F8E1-6E5F79BFEC99}"/>
          </ac:spMkLst>
        </pc:spChg>
        <pc:spChg chg="add mod">
          <ac:chgData name="Bùi Đức Việt" userId="c9bd2dcd3990363b" providerId="LiveId" clId="{845A5743-001C-4FDC-A314-E2FEB1733BE5}" dt="2022-07-03T10:40:13.917" v="83" actId="571"/>
          <ac:spMkLst>
            <pc:docMk/>
            <pc:sldMk cId="2278125879" sldId="296"/>
            <ac:spMk id="39" creationId="{D6544B9F-2204-39FB-738C-C394B40CC3A6}"/>
          </ac:spMkLst>
        </pc:spChg>
        <pc:spChg chg="add mod">
          <ac:chgData name="Bùi Đức Việt" userId="c9bd2dcd3990363b" providerId="LiveId" clId="{845A5743-001C-4FDC-A314-E2FEB1733BE5}" dt="2022-07-03T10:41:10.085" v="98" actId="571"/>
          <ac:spMkLst>
            <pc:docMk/>
            <pc:sldMk cId="2278125879" sldId="296"/>
            <ac:spMk id="41" creationId="{E64A9FFD-27B9-F5AE-40D3-8D9821AF441F}"/>
          </ac:spMkLst>
        </pc:spChg>
        <pc:spChg chg="add mod">
          <ac:chgData name="Bùi Đức Việt" userId="c9bd2dcd3990363b" providerId="LiveId" clId="{845A5743-001C-4FDC-A314-E2FEB1733BE5}" dt="2022-07-03T10:41:10.085" v="98" actId="571"/>
          <ac:spMkLst>
            <pc:docMk/>
            <pc:sldMk cId="2278125879" sldId="296"/>
            <ac:spMk id="42" creationId="{49383537-5EB6-1A96-4942-8A7E7962671F}"/>
          </ac:spMkLst>
        </pc:spChg>
        <pc:spChg chg="add mod">
          <ac:chgData name="Bùi Đức Việt" userId="c9bd2dcd3990363b" providerId="LiveId" clId="{845A5743-001C-4FDC-A314-E2FEB1733BE5}" dt="2022-07-03T10:53:44.732" v="457" actId="571"/>
          <ac:spMkLst>
            <pc:docMk/>
            <pc:sldMk cId="2278125879" sldId="296"/>
            <ac:spMk id="44" creationId="{D72BB080-994B-5BBB-80E5-7A71B0AEA07C}"/>
          </ac:spMkLst>
        </pc:spChg>
        <pc:spChg chg="add mod">
          <ac:chgData name="Bùi Đức Việt" userId="c9bd2dcd3990363b" providerId="LiveId" clId="{845A5743-001C-4FDC-A314-E2FEB1733BE5}" dt="2022-07-03T10:53:44.732" v="457" actId="571"/>
          <ac:spMkLst>
            <pc:docMk/>
            <pc:sldMk cId="2278125879" sldId="296"/>
            <ac:spMk id="45" creationId="{DBD55D7C-F7BE-78B8-D7F5-3B96DAFC348E}"/>
          </ac:spMkLst>
        </pc:spChg>
        <pc:spChg chg="mod">
          <ac:chgData name="Bùi Đức Việt" userId="c9bd2dcd3990363b" providerId="LiveId" clId="{845A5743-001C-4FDC-A314-E2FEB1733BE5}" dt="2022-07-03T10:53:09.551" v="451" actId="1076"/>
          <ac:spMkLst>
            <pc:docMk/>
            <pc:sldMk cId="2278125879" sldId="296"/>
            <ac:spMk id="48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30.806" v="461" actId="1076"/>
          <ac:spMkLst>
            <pc:docMk/>
            <pc:sldMk cId="2278125879" sldId="296"/>
            <ac:spMk id="52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3:29.551" v="454" actId="1076"/>
          <ac:spMkLst>
            <pc:docMk/>
            <pc:sldMk cId="2278125879" sldId="296"/>
            <ac:spMk id="53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3:19.702" v="453" actId="1076"/>
          <ac:spMkLst>
            <pc:docMk/>
            <pc:sldMk cId="2278125879" sldId="296"/>
            <ac:spMk id="55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3:19.702" v="453" actId="1076"/>
          <ac:spMkLst>
            <pc:docMk/>
            <pc:sldMk cId="2278125879" sldId="296"/>
            <ac:spMk id="56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3:29.551" v="454" actId="1076"/>
          <ac:spMkLst>
            <pc:docMk/>
            <pc:sldMk cId="2278125879" sldId="296"/>
            <ac:spMk id="58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30.806" v="461" actId="1076"/>
          <ac:spMkLst>
            <pc:docMk/>
            <pc:sldMk cId="2278125879" sldId="296"/>
            <ac:spMk id="59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07.639" v="459" actId="1076"/>
          <ac:spMkLst>
            <pc:docMk/>
            <pc:sldMk cId="2278125879" sldId="296"/>
            <ac:spMk id="61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07.639" v="459" actId="1076"/>
          <ac:spMkLst>
            <pc:docMk/>
            <pc:sldMk cId="2278125879" sldId="296"/>
            <ac:spMk id="71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37.646" v="462" actId="1076"/>
          <ac:spMkLst>
            <pc:docMk/>
            <pc:sldMk cId="2278125879" sldId="296"/>
            <ac:spMk id="72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37.646" v="462" actId="1076"/>
          <ac:spMkLst>
            <pc:docMk/>
            <pc:sldMk cId="2278125879" sldId="296"/>
            <ac:spMk id="73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3:50.606" v="458" actId="1076"/>
          <ac:spMkLst>
            <pc:docMk/>
            <pc:sldMk cId="2278125879" sldId="296"/>
            <ac:spMk id="74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3:50.606" v="458" actId="1076"/>
          <ac:spMkLst>
            <pc:docMk/>
            <pc:sldMk cId="2278125879" sldId="296"/>
            <ac:spMk id="75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48.926" v="463" actId="1076"/>
          <ac:spMkLst>
            <pc:docMk/>
            <pc:sldMk cId="2278125879" sldId="296"/>
            <ac:spMk id="76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48.926" v="463" actId="1076"/>
          <ac:spMkLst>
            <pc:docMk/>
            <pc:sldMk cId="2278125879" sldId="296"/>
            <ac:spMk id="77" creationId="{00000000-0000-0000-0000-000000000000}"/>
          </ac:spMkLst>
        </pc:spChg>
        <pc:spChg chg="del mod">
          <ac:chgData name="Bùi Đức Việt" userId="c9bd2dcd3990363b" providerId="LiveId" clId="{845A5743-001C-4FDC-A314-E2FEB1733BE5}" dt="2022-07-03T10:41:01.285" v="95" actId="478"/>
          <ac:spMkLst>
            <pc:docMk/>
            <pc:sldMk cId="2278125879" sldId="296"/>
            <ac:spMk id="78" creationId="{00000000-0000-0000-0000-000000000000}"/>
          </ac:spMkLst>
        </pc:spChg>
        <pc:spChg chg="del">
          <ac:chgData name="Bùi Đức Việt" userId="c9bd2dcd3990363b" providerId="LiveId" clId="{845A5743-001C-4FDC-A314-E2FEB1733BE5}" dt="2022-07-03T10:41:02.981" v="96" actId="478"/>
          <ac:spMkLst>
            <pc:docMk/>
            <pc:sldMk cId="2278125879" sldId="296"/>
            <ac:spMk id="79" creationId="{00000000-0000-0000-0000-000000000000}"/>
          </ac:spMkLst>
        </pc:spChg>
        <pc:spChg chg="del">
          <ac:chgData name="Bùi Đức Việt" userId="c9bd2dcd3990363b" providerId="LiveId" clId="{845A5743-001C-4FDC-A314-E2FEB1733BE5}" dt="2022-07-03T10:41:15.928" v="100" actId="478"/>
          <ac:spMkLst>
            <pc:docMk/>
            <pc:sldMk cId="2278125879" sldId="296"/>
            <ac:spMk id="80" creationId="{00000000-0000-0000-0000-000000000000}"/>
          </ac:spMkLst>
        </pc:spChg>
        <pc:spChg chg="del mod">
          <ac:chgData name="Bùi Đức Việt" userId="c9bd2dcd3990363b" providerId="LiveId" clId="{845A5743-001C-4FDC-A314-E2FEB1733BE5}" dt="2022-07-03T10:41:17.479" v="102" actId="478"/>
          <ac:spMkLst>
            <pc:docMk/>
            <pc:sldMk cId="2278125879" sldId="296"/>
            <ac:spMk id="81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22.094" v="460" actId="1076"/>
          <ac:spMkLst>
            <pc:docMk/>
            <pc:sldMk cId="2278125879" sldId="296"/>
            <ac:spMk id="82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55.062" v="464" actId="1076"/>
          <ac:spMkLst>
            <pc:docMk/>
            <pc:sldMk cId="2278125879" sldId="296"/>
            <ac:spMk id="83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3:38.703" v="455" actId="1076"/>
          <ac:spMkLst>
            <pc:docMk/>
            <pc:sldMk cId="2278125879" sldId="296"/>
            <ac:spMk id="84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55.062" v="464" actId="1076"/>
          <ac:spMkLst>
            <pc:docMk/>
            <pc:sldMk cId="2278125879" sldId="296"/>
            <ac:spMk id="85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4:22.094" v="460" actId="1076"/>
          <ac:spMkLst>
            <pc:docMk/>
            <pc:sldMk cId="2278125879" sldId="296"/>
            <ac:spMk id="86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3:38.703" v="455" actId="1076"/>
          <ac:spMkLst>
            <pc:docMk/>
            <pc:sldMk cId="2278125879" sldId="296"/>
            <ac:spMk id="87" creationId="{00000000-0000-0000-0000-000000000000}"/>
          </ac:spMkLst>
        </pc:spChg>
        <pc:picChg chg="add mod">
          <ac:chgData name="Bùi Đức Việt" userId="c9bd2dcd3990363b" providerId="LiveId" clId="{845A5743-001C-4FDC-A314-E2FEB1733BE5}" dt="2022-07-03T10:39:32.404" v="76" actId="571"/>
          <ac:picMkLst>
            <pc:docMk/>
            <pc:sldMk cId="2278125879" sldId="296"/>
            <ac:picMk id="32" creationId="{AB96E8F0-3A85-A510-FF52-193B2AB27FAC}"/>
          </ac:picMkLst>
        </pc:picChg>
        <pc:picChg chg="add mod">
          <ac:chgData name="Bùi Đức Việt" userId="c9bd2dcd3990363b" providerId="LiveId" clId="{845A5743-001C-4FDC-A314-E2FEB1733BE5}" dt="2022-07-03T10:40:01.671" v="79" actId="571"/>
          <ac:picMkLst>
            <pc:docMk/>
            <pc:sldMk cId="2278125879" sldId="296"/>
            <ac:picMk id="33" creationId="{1498A7F1-5D98-F742-E63B-BA1261DA6356}"/>
          </ac:picMkLst>
        </pc:picChg>
        <pc:picChg chg="add mod">
          <ac:chgData name="Bùi Đức Việt" userId="c9bd2dcd3990363b" providerId="LiveId" clId="{845A5743-001C-4FDC-A314-E2FEB1733BE5}" dt="2022-07-03T10:40:13.917" v="83" actId="571"/>
          <ac:picMkLst>
            <pc:docMk/>
            <pc:sldMk cId="2278125879" sldId="296"/>
            <ac:picMk id="37" creationId="{CBCC09B5-9332-BF56-61AF-82B2EB024944}"/>
          </ac:picMkLst>
        </pc:picChg>
        <pc:picChg chg="add mod">
          <ac:chgData name="Bùi Đức Việt" userId="c9bd2dcd3990363b" providerId="LiveId" clId="{845A5743-001C-4FDC-A314-E2FEB1733BE5}" dt="2022-07-03T10:41:10.085" v="98" actId="571"/>
          <ac:picMkLst>
            <pc:docMk/>
            <pc:sldMk cId="2278125879" sldId="296"/>
            <ac:picMk id="40" creationId="{D7A30B32-0F70-CA1E-BF80-A0493E47A5D0}"/>
          </ac:picMkLst>
        </pc:picChg>
        <pc:picChg chg="add mod">
          <ac:chgData name="Bùi Đức Việt" userId="c9bd2dcd3990363b" providerId="LiveId" clId="{845A5743-001C-4FDC-A314-E2FEB1733BE5}" dt="2022-07-03T10:53:44.732" v="457" actId="571"/>
          <ac:picMkLst>
            <pc:docMk/>
            <pc:sldMk cId="2278125879" sldId="296"/>
            <ac:picMk id="43" creationId="{2F230138-0954-EB5B-7595-46AEC47AC9BE}"/>
          </ac:picMkLst>
        </pc:picChg>
        <pc:picChg chg="mod">
          <ac:chgData name="Bùi Đức Việt" userId="c9bd2dcd3990363b" providerId="LiveId" clId="{845A5743-001C-4FDC-A314-E2FEB1733BE5}" dt="2022-07-03T10:55:03.002" v="468" actId="1076"/>
          <ac:picMkLst>
            <pc:docMk/>
            <pc:sldMk cId="2278125879" sldId="296"/>
            <ac:picMk id="46" creationId="{00000000-0000-0000-0000-000000000000}"/>
          </ac:picMkLst>
        </pc:picChg>
      </pc:sldChg>
      <pc:sldChg chg="addSp delSp modSp mod modAnim">
        <pc:chgData name="Bùi Đức Việt" userId="c9bd2dcd3990363b" providerId="LiveId" clId="{845A5743-001C-4FDC-A314-E2FEB1733BE5}" dt="2022-07-03T11:09:28.584" v="1157"/>
        <pc:sldMkLst>
          <pc:docMk/>
          <pc:sldMk cId="3747896314" sldId="297"/>
        </pc:sldMkLst>
        <pc:spChg chg="add mod">
          <ac:chgData name="Bùi Đức Việt" userId="c9bd2dcd3990363b" providerId="LiveId" clId="{845A5743-001C-4FDC-A314-E2FEB1733BE5}" dt="2022-07-03T11:05:05.406" v="1060" actId="14100"/>
          <ac:spMkLst>
            <pc:docMk/>
            <pc:sldMk cId="3747896314" sldId="297"/>
            <ac:spMk id="12" creationId="{023D3CAF-4427-AD0E-D3D8-04BBF61FA9A7}"/>
          </ac:spMkLst>
        </pc:spChg>
        <pc:spChg chg="mod">
          <ac:chgData name="Bùi Đức Việt" userId="c9bd2dcd3990363b" providerId="LiveId" clId="{845A5743-001C-4FDC-A314-E2FEB1733BE5}" dt="2022-07-03T11:06:58.206" v="1112" actId="20577"/>
          <ac:spMkLst>
            <pc:docMk/>
            <pc:sldMk cId="3747896314" sldId="297"/>
            <ac:spMk id="22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1:07:02.632" v="1117"/>
          <ac:spMkLst>
            <pc:docMk/>
            <pc:sldMk cId="3747896314" sldId="297"/>
            <ac:spMk id="23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1:07:05.058" v="1124"/>
          <ac:spMkLst>
            <pc:docMk/>
            <pc:sldMk cId="3747896314" sldId="297"/>
            <ac:spMk id="24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1:07:07.841" v="1130"/>
          <ac:spMkLst>
            <pc:docMk/>
            <pc:sldMk cId="3747896314" sldId="297"/>
            <ac:spMk id="25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1:07:11.085" v="1138" actId="20577"/>
          <ac:spMkLst>
            <pc:docMk/>
            <pc:sldMk cId="3747896314" sldId="297"/>
            <ac:spMk id="26" creationId="{00000000-0000-0000-0000-000000000000}"/>
          </ac:spMkLst>
        </pc:spChg>
        <pc:spChg chg="add mod">
          <ac:chgData name="Bùi Đức Việt" userId="c9bd2dcd3990363b" providerId="LiveId" clId="{845A5743-001C-4FDC-A314-E2FEB1733BE5}" dt="2022-07-03T11:02:30.261" v="929" actId="20577"/>
          <ac:spMkLst>
            <pc:docMk/>
            <pc:sldMk cId="3747896314" sldId="297"/>
            <ac:spMk id="31" creationId="{A1D10E07-ABB8-24DC-C44C-3421A3E7DE49}"/>
          </ac:spMkLst>
        </pc:spChg>
        <pc:spChg chg="add mod">
          <ac:chgData name="Bùi Đức Việt" userId="c9bd2dcd3990363b" providerId="LiveId" clId="{845A5743-001C-4FDC-A314-E2FEB1733BE5}" dt="2022-07-03T11:05:26.574" v="1071" actId="1076"/>
          <ac:spMkLst>
            <pc:docMk/>
            <pc:sldMk cId="3747896314" sldId="297"/>
            <ac:spMk id="41" creationId="{8FC9E52F-A283-16AD-2AE9-9C10BBD0664A}"/>
          </ac:spMkLst>
        </pc:spChg>
        <pc:spChg chg="add mod">
          <ac:chgData name="Bùi Đức Việt" userId="c9bd2dcd3990363b" providerId="LiveId" clId="{845A5743-001C-4FDC-A314-E2FEB1733BE5}" dt="2022-07-03T11:06:39.734" v="1089" actId="14100"/>
          <ac:spMkLst>
            <pc:docMk/>
            <pc:sldMk cId="3747896314" sldId="297"/>
            <ac:spMk id="42" creationId="{B943AE2C-4B74-9941-14EC-2099AF97A4FE}"/>
          </ac:spMkLst>
        </pc:spChg>
        <pc:spChg chg="add mod">
          <ac:chgData name="Bùi Đức Việt" userId="c9bd2dcd3990363b" providerId="LiveId" clId="{845A5743-001C-4FDC-A314-E2FEB1733BE5}" dt="2022-07-03T11:06:43.454" v="1090" actId="1076"/>
          <ac:spMkLst>
            <pc:docMk/>
            <pc:sldMk cId="3747896314" sldId="297"/>
            <ac:spMk id="43" creationId="{39A1E87C-63FC-49ED-62CE-649ECD0367C2}"/>
          </ac:spMkLst>
        </pc:spChg>
        <pc:spChg chg="mod">
          <ac:chgData name="Bùi Đức Việt" userId="c9bd2dcd3990363b" providerId="LiveId" clId="{845A5743-001C-4FDC-A314-E2FEB1733BE5}" dt="2022-07-03T10:56:16.094" v="491" actId="1076"/>
          <ac:spMkLst>
            <pc:docMk/>
            <pc:sldMk cId="3747896314" sldId="297"/>
            <ac:spMk id="8196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1:00:53.694" v="872" actId="20577"/>
          <ac:spMkLst>
            <pc:docMk/>
            <pc:sldMk cId="3747896314" sldId="297"/>
            <ac:spMk id="11272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1:05:59.422" v="1083" actId="1076"/>
          <ac:spMkLst>
            <pc:docMk/>
            <pc:sldMk cId="3747896314" sldId="297"/>
            <ac:spMk id="11274" creationId="{00000000-0000-0000-0000-000000000000}"/>
          </ac:spMkLst>
        </pc:spChg>
        <pc:spChg chg="del mod">
          <ac:chgData name="Bùi Đức Việt" userId="c9bd2dcd3990363b" providerId="LiveId" clId="{845A5743-001C-4FDC-A314-E2FEB1733BE5}" dt="2022-07-03T11:02:04.522" v="910" actId="478"/>
          <ac:spMkLst>
            <pc:docMk/>
            <pc:sldMk cId="3747896314" sldId="297"/>
            <ac:spMk id="11275" creationId="{00000000-0000-0000-0000-000000000000}"/>
          </ac:spMkLst>
        </pc:spChg>
        <pc:spChg chg="del mod">
          <ac:chgData name="Bùi Đức Việt" userId="c9bd2dcd3990363b" providerId="LiveId" clId="{845A5743-001C-4FDC-A314-E2FEB1733BE5}" dt="2022-07-03T11:02:06.325" v="911" actId="478"/>
          <ac:spMkLst>
            <pc:docMk/>
            <pc:sldMk cId="3747896314" sldId="297"/>
            <ac:spMk id="11276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1:02:25.662" v="924" actId="14100"/>
          <ac:spMkLst>
            <pc:docMk/>
            <pc:sldMk cId="3747896314" sldId="297"/>
            <ac:spMk id="11277" creationId="{00000000-0000-0000-0000-000000000000}"/>
          </ac:spMkLst>
        </pc:spChg>
        <pc:spChg chg="del">
          <ac:chgData name="Bùi Đức Việt" userId="c9bd2dcd3990363b" providerId="LiveId" clId="{845A5743-001C-4FDC-A314-E2FEB1733BE5}" dt="2022-07-03T11:02:14.034" v="913" actId="478"/>
          <ac:spMkLst>
            <pc:docMk/>
            <pc:sldMk cId="3747896314" sldId="297"/>
            <ac:spMk id="11278" creationId="{00000000-0000-0000-0000-000000000000}"/>
          </ac:spMkLst>
        </pc:spChg>
        <pc:picChg chg="mod">
          <ac:chgData name="Bùi Đức Việt" userId="c9bd2dcd3990363b" providerId="LiveId" clId="{845A5743-001C-4FDC-A314-E2FEB1733BE5}" dt="2022-07-03T11:02:12.078" v="912" actId="1076"/>
          <ac:picMkLst>
            <pc:docMk/>
            <pc:sldMk cId="3747896314" sldId="297"/>
            <ac:picMk id="17" creationId="{00000000-0000-0000-0000-000000000000}"/>
          </ac:picMkLst>
        </pc:picChg>
        <pc:picChg chg="mod">
          <ac:chgData name="Bùi Đức Việt" userId="c9bd2dcd3990363b" providerId="LiveId" clId="{845A5743-001C-4FDC-A314-E2FEB1733BE5}" dt="2022-07-03T11:06:51.094" v="1092" actId="14100"/>
          <ac:picMkLst>
            <pc:docMk/>
            <pc:sldMk cId="3747896314" sldId="297"/>
            <ac:picMk id="20" creationId="{00000000-0000-0000-0000-000000000000}"/>
          </ac:picMkLst>
        </pc:picChg>
        <pc:picChg chg="add mod">
          <ac:chgData name="Bùi Đức Việt" userId="c9bd2dcd3990363b" providerId="LiveId" clId="{845A5743-001C-4FDC-A314-E2FEB1733BE5}" dt="2022-07-03T11:08:55.627" v="1150" actId="571"/>
          <ac:picMkLst>
            <pc:docMk/>
            <pc:sldMk cId="3747896314" sldId="297"/>
            <ac:picMk id="46" creationId="{1F296CCA-64DB-F6E0-E0F0-A9C1BD865BC7}"/>
          </ac:picMkLst>
        </pc:picChg>
        <pc:picChg chg="mod">
          <ac:chgData name="Bùi Đức Việt" userId="c9bd2dcd3990363b" providerId="LiveId" clId="{845A5743-001C-4FDC-A314-E2FEB1733BE5}" dt="2022-07-03T11:03:01.524" v="935" actId="1076"/>
          <ac:picMkLst>
            <pc:docMk/>
            <pc:sldMk cId="3747896314" sldId="297"/>
            <ac:picMk id="8195" creationId="{00000000-0000-0000-0000-000000000000}"/>
          </ac:picMkLst>
        </pc:picChg>
        <pc:cxnChg chg="mod">
          <ac:chgData name="Bùi Đức Việt" userId="c9bd2dcd3990363b" providerId="LiveId" clId="{845A5743-001C-4FDC-A314-E2FEB1733BE5}" dt="2022-07-03T11:01:18.070" v="874" actId="14100"/>
          <ac:cxnSpMkLst>
            <pc:docMk/>
            <pc:sldMk cId="3747896314" sldId="297"/>
            <ac:cxnSpMk id="5" creationId="{CE44CEDE-1C8D-4493-BD59-248DA37A80FC}"/>
          </ac:cxnSpMkLst>
        </pc:cxnChg>
        <pc:cxnChg chg="add mod">
          <ac:chgData name="Bùi Đức Việt" userId="c9bd2dcd3990363b" providerId="LiveId" clId="{845A5743-001C-4FDC-A314-E2FEB1733BE5}" dt="2022-07-03T11:03:40.959" v="1037" actId="208"/>
          <ac:cxnSpMkLst>
            <pc:docMk/>
            <pc:sldMk cId="3747896314" sldId="297"/>
            <ac:cxnSpMk id="8" creationId="{852D8861-D3E9-6AFD-122F-ACBBEC0033A9}"/>
          </ac:cxnSpMkLst>
        </pc:cxnChg>
        <pc:cxnChg chg="add mod">
          <ac:chgData name="Bùi Đức Việt" userId="c9bd2dcd3990363b" providerId="LiveId" clId="{845A5743-001C-4FDC-A314-E2FEB1733BE5}" dt="2022-07-03T11:03:40.959" v="1037" actId="208"/>
          <ac:cxnSpMkLst>
            <pc:docMk/>
            <pc:sldMk cId="3747896314" sldId="297"/>
            <ac:cxnSpMk id="10" creationId="{647FD37B-480C-5962-63C5-032576E2BDB2}"/>
          </ac:cxnSpMkLst>
        </pc:cxnChg>
        <pc:cxnChg chg="mod">
          <ac:chgData name="Bùi Đức Việt" userId="c9bd2dcd3990363b" providerId="LiveId" clId="{845A5743-001C-4FDC-A314-E2FEB1733BE5}" dt="2022-07-03T11:01:36.582" v="881" actId="1076"/>
          <ac:cxnSpMkLst>
            <pc:docMk/>
            <pc:sldMk cId="3747896314" sldId="297"/>
            <ac:cxnSpMk id="27" creationId="{0E766D77-EC20-47CA-9110-ADA688109A99}"/>
          </ac:cxnSpMkLst>
        </pc:cxnChg>
        <pc:cxnChg chg="add mod">
          <ac:chgData name="Bùi Đức Việt" userId="c9bd2dcd3990363b" providerId="LiveId" clId="{845A5743-001C-4FDC-A314-E2FEB1733BE5}" dt="2022-07-03T11:01:26.623" v="877" actId="14100"/>
          <ac:cxnSpMkLst>
            <pc:docMk/>
            <pc:sldMk cId="3747896314" sldId="297"/>
            <ac:cxnSpMk id="28" creationId="{2FCD7AC1-D23E-1501-FA29-FDC68407FA23}"/>
          </ac:cxnSpMkLst>
        </pc:cxnChg>
        <pc:cxnChg chg="add mod">
          <ac:chgData name="Bùi Đức Việt" userId="c9bd2dcd3990363b" providerId="LiveId" clId="{845A5743-001C-4FDC-A314-E2FEB1733BE5}" dt="2022-07-03T11:01:33.038" v="880" actId="14100"/>
          <ac:cxnSpMkLst>
            <pc:docMk/>
            <pc:sldMk cId="3747896314" sldId="297"/>
            <ac:cxnSpMk id="29" creationId="{1E512ECC-62C9-A9EA-659B-E07224A07B34}"/>
          </ac:cxnSpMkLst>
        </pc:cxnChg>
        <pc:cxnChg chg="add mod">
          <ac:chgData name="Bùi Đức Việt" userId="c9bd2dcd3990363b" providerId="LiveId" clId="{845A5743-001C-4FDC-A314-E2FEB1733BE5}" dt="2022-07-03T11:01:44.846" v="884" actId="14100"/>
          <ac:cxnSpMkLst>
            <pc:docMk/>
            <pc:sldMk cId="3747896314" sldId="297"/>
            <ac:cxnSpMk id="30" creationId="{01248AC0-8B4A-4AF6-782C-D5D6B95518EF}"/>
          </ac:cxnSpMkLst>
        </pc:cxnChg>
        <pc:cxnChg chg="add mod">
          <ac:chgData name="Bùi Đức Việt" userId="c9bd2dcd3990363b" providerId="LiveId" clId="{845A5743-001C-4FDC-A314-E2FEB1733BE5}" dt="2022-07-03T11:03:40.959" v="1037" actId="208"/>
          <ac:cxnSpMkLst>
            <pc:docMk/>
            <pc:sldMk cId="3747896314" sldId="297"/>
            <ac:cxnSpMk id="33" creationId="{B46CD7CB-9842-2926-35FE-66849F4AC1A6}"/>
          </ac:cxnSpMkLst>
        </pc:cxnChg>
        <pc:cxnChg chg="add mod">
          <ac:chgData name="Bùi Đức Việt" userId="c9bd2dcd3990363b" providerId="LiveId" clId="{845A5743-001C-4FDC-A314-E2FEB1733BE5}" dt="2022-07-03T11:03:56.549" v="1039" actId="1076"/>
          <ac:cxnSpMkLst>
            <pc:docMk/>
            <pc:sldMk cId="3747896314" sldId="297"/>
            <ac:cxnSpMk id="34" creationId="{D0BB37B7-F4FE-6DFB-87E6-D3F769134CCA}"/>
          </ac:cxnSpMkLst>
        </pc:cxnChg>
        <pc:cxnChg chg="add mod">
          <ac:chgData name="Bùi Đức Việt" userId="c9bd2dcd3990363b" providerId="LiveId" clId="{845A5743-001C-4FDC-A314-E2FEB1733BE5}" dt="2022-07-03T11:03:56.549" v="1039" actId="1076"/>
          <ac:cxnSpMkLst>
            <pc:docMk/>
            <pc:sldMk cId="3747896314" sldId="297"/>
            <ac:cxnSpMk id="35" creationId="{7B65FDEE-D9A8-3E2B-42D1-C7C441226812}"/>
          </ac:cxnSpMkLst>
        </pc:cxnChg>
        <pc:cxnChg chg="add mod">
          <ac:chgData name="Bùi Đức Việt" userId="c9bd2dcd3990363b" providerId="LiveId" clId="{845A5743-001C-4FDC-A314-E2FEB1733BE5}" dt="2022-07-03T11:03:56.549" v="1039" actId="1076"/>
          <ac:cxnSpMkLst>
            <pc:docMk/>
            <pc:sldMk cId="3747896314" sldId="297"/>
            <ac:cxnSpMk id="36" creationId="{89C928F1-38B1-F8BA-B0C6-408583260A96}"/>
          </ac:cxnSpMkLst>
        </pc:cxnChg>
        <pc:cxnChg chg="add mod">
          <ac:chgData name="Bùi Đức Việt" userId="c9bd2dcd3990363b" providerId="LiveId" clId="{845A5743-001C-4FDC-A314-E2FEB1733BE5}" dt="2022-07-03T11:04:06.014" v="1041" actId="1076"/>
          <ac:cxnSpMkLst>
            <pc:docMk/>
            <pc:sldMk cId="3747896314" sldId="297"/>
            <ac:cxnSpMk id="37" creationId="{89159D06-0C33-A796-3CA0-C2FF5D7D8CFD}"/>
          </ac:cxnSpMkLst>
        </pc:cxnChg>
        <pc:cxnChg chg="add del mod">
          <ac:chgData name="Bùi Đức Việt" userId="c9bd2dcd3990363b" providerId="LiveId" clId="{845A5743-001C-4FDC-A314-E2FEB1733BE5}" dt="2022-07-03T11:04:07.819" v="1042" actId="478"/>
          <ac:cxnSpMkLst>
            <pc:docMk/>
            <pc:sldMk cId="3747896314" sldId="297"/>
            <ac:cxnSpMk id="38" creationId="{1EF532BA-C112-69F7-9EE4-6AD7F68F2AE8}"/>
          </ac:cxnSpMkLst>
        </pc:cxnChg>
        <pc:cxnChg chg="add mod">
          <ac:chgData name="Bùi Đức Việt" userId="c9bd2dcd3990363b" providerId="LiveId" clId="{845A5743-001C-4FDC-A314-E2FEB1733BE5}" dt="2022-07-03T11:04:06.014" v="1041" actId="1076"/>
          <ac:cxnSpMkLst>
            <pc:docMk/>
            <pc:sldMk cId="3747896314" sldId="297"/>
            <ac:cxnSpMk id="39" creationId="{1A75A0EF-59F4-AF5B-BC91-9456F7FEB057}"/>
          </ac:cxnSpMkLst>
        </pc:cxnChg>
        <pc:cxnChg chg="add mod">
          <ac:chgData name="Bùi Đức Việt" userId="c9bd2dcd3990363b" providerId="LiveId" clId="{845A5743-001C-4FDC-A314-E2FEB1733BE5}" dt="2022-07-03T11:06:34.926" v="1088" actId="1076"/>
          <ac:cxnSpMkLst>
            <pc:docMk/>
            <pc:sldMk cId="3747896314" sldId="297"/>
            <ac:cxnSpMk id="44" creationId="{DCE5E4A1-9124-C908-B82B-EAC4400F592E}"/>
          </ac:cxnSpMkLst>
        </pc:cxnChg>
        <pc:cxnChg chg="add mod">
          <ac:chgData name="Bùi Đức Việt" userId="c9bd2dcd3990363b" providerId="LiveId" clId="{845A5743-001C-4FDC-A314-E2FEB1733BE5}" dt="2022-07-03T11:06:34.926" v="1088" actId="1076"/>
          <ac:cxnSpMkLst>
            <pc:docMk/>
            <pc:sldMk cId="3747896314" sldId="297"/>
            <ac:cxnSpMk id="45" creationId="{0A8545DD-7AD2-0D87-CE3A-A829B59D4FDF}"/>
          </ac:cxnSpMkLst>
        </pc:cxnChg>
      </pc:sldChg>
      <pc:sldChg chg="del">
        <pc:chgData name="Bùi Đức Việt" userId="c9bd2dcd3990363b" providerId="LiveId" clId="{845A5743-001C-4FDC-A314-E2FEB1733BE5}" dt="2022-07-03T10:42:16.858" v="122" actId="47"/>
        <pc:sldMkLst>
          <pc:docMk/>
          <pc:sldMk cId="1329084977" sldId="298"/>
        </pc:sldMkLst>
      </pc:sldChg>
      <pc:sldChg chg="modSp mod">
        <pc:chgData name="Bùi Đức Việt" userId="c9bd2dcd3990363b" providerId="LiveId" clId="{845A5743-001C-4FDC-A314-E2FEB1733BE5}" dt="2022-07-03T10:42:36.959" v="128" actId="1076"/>
        <pc:sldMkLst>
          <pc:docMk/>
          <pc:sldMk cId="3718541509" sldId="301"/>
        </pc:sldMkLst>
        <pc:spChg chg="mod">
          <ac:chgData name="Bùi Đức Việt" userId="c9bd2dcd3990363b" providerId="LiveId" clId="{845A5743-001C-4FDC-A314-E2FEB1733BE5}" dt="2022-07-03T10:42:36.959" v="128" actId="1076"/>
          <ac:spMkLst>
            <pc:docMk/>
            <pc:sldMk cId="3718541509" sldId="301"/>
            <ac:spMk id="16398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42:34.663" v="127" actId="1076"/>
          <ac:spMkLst>
            <pc:docMk/>
            <pc:sldMk cId="3718541509" sldId="301"/>
            <ac:spMk id="16425" creationId="{00000000-0000-0000-0000-000000000000}"/>
          </ac:spMkLst>
        </pc:spChg>
      </pc:sldChg>
      <pc:sldChg chg="addSp delSp modSp mod addAnim delAnim modAnim">
        <pc:chgData name="Bùi Đức Việt" userId="c9bd2dcd3990363b" providerId="LiveId" clId="{845A5743-001C-4FDC-A314-E2FEB1733BE5}" dt="2022-07-03T10:59:39.776" v="599"/>
        <pc:sldMkLst>
          <pc:docMk/>
          <pc:sldMk cId="1463895541" sldId="304"/>
        </pc:sldMkLst>
        <pc:spChg chg="del">
          <ac:chgData name="Bùi Đức Việt" userId="c9bd2dcd3990363b" providerId="LiveId" clId="{845A5743-001C-4FDC-A314-E2FEB1733BE5}" dt="2022-07-03T10:56:52.550" v="499" actId="478"/>
          <ac:spMkLst>
            <pc:docMk/>
            <pc:sldMk cId="1463895541" sldId="304"/>
            <ac:spMk id="2" creationId="{00000000-0000-0000-0000-000000000000}"/>
          </ac:spMkLst>
        </pc:spChg>
        <pc:spChg chg="del">
          <ac:chgData name="Bùi Đức Việt" userId="c9bd2dcd3990363b" providerId="LiveId" clId="{845A5743-001C-4FDC-A314-E2FEB1733BE5}" dt="2022-07-03T10:56:39.314" v="495" actId="3680"/>
          <ac:spMkLst>
            <pc:docMk/>
            <pc:sldMk cId="1463895541" sldId="304"/>
            <ac:spMk id="3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6:04.031" v="488" actId="1076"/>
          <ac:spMkLst>
            <pc:docMk/>
            <pc:sldMk cId="1463895541" sldId="304"/>
            <ac:spMk id="4" creationId="{00000000-0000-0000-0000-000000000000}"/>
          </ac:spMkLst>
        </pc:spChg>
        <pc:spChg chg="mod">
          <ac:chgData name="Bùi Đức Việt" userId="c9bd2dcd3990363b" providerId="LiveId" clId="{845A5743-001C-4FDC-A314-E2FEB1733BE5}" dt="2022-07-03T10:56:04.031" v="488" actId="1076"/>
          <ac:spMkLst>
            <pc:docMk/>
            <pc:sldMk cId="1463895541" sldId="304"/>
            <ac:spMk id="5" creationId="{00000000-0000-0000-0000-000000000000}"/>
          </ac:spMkLst>
        </pc:spChg>
        <pc:spChg chg="del">
          <ac:chgData name="Bùi Đức Việt" userId="c9bd2dcd3990363b" providerId="LiveId" clId="{845A5743-001C-4FDC-A314-E2FEB1733BE5}" dt="2022-07-03T10:41:43.720" v="105" actId="478"/>
          <ac:spMkLst>
            <pc:docMk/>
            <pc:sldMk cId="1463895541" sldId="304"/>
            <ac:spMk id="6" creationId="{00000000-0000-0000-0000-000000000000}"/>
          </ac:spMkLst>
        </pc:spChg>
        <pc:spChg chg="add del mod">
          <ac:chgData name="Bùi Đức Việt" userId="c9bd2dcd3990363b" providerId="LiveId" clId="{845A5743-001C-4FDC-A314-E2FEB1733BE5}" dt="2022-07-03T10:42:00.621" v="121" actId="478"/>
          <ac:spMkLst>
            <pc:docMk/>
            <pc:sldMk cId="1463895541" sldId="304"/>
            <ac:spMk id="9" creationId="{00000000-0000-0000-0000-000000000000}"/>
          </ac:spMkLst>
        </pc:spChg>
        <pc:spChg chg="del">
          <ac:chgData name="Bùi Đức Việt" userId="c9bd2dcd3990363b" providerId="LiveId" clId="{845A5743-001C-4FDC-A314-E2FEB1733BE5}" dt="2022-07-03T10:41:48.513" v="110" actId="478"/>
          <ac:spMkLst>
            <pc:docMk/>
            <pc:sldMk cId="1463895541" sldId="304"/>
            <ac:spMk id="10" creationId="{00000000-0000-0000-0000-000000000000}"/>
          </ac:spMkLst>
        </pc:spChg>
        <pc:spChg chg="del">
          <ac:chgData name="Bùi Đức Việt" userId="c9bd2dcd3990363b" providerId="LiveId" clId="{845A5743-001C-4FDC-A314-E2FEB1733BE5}" dt="2022-07-03T10:41:47.850" v="109" actId="478"/>
          <ac:spMkLst>
            <pc:docMk/>
            <pc:sldMk cId="1463895541" sldId="304"/>
            <ac:spMk id="11" creationId="{00000000-0000-0000-0000-000000000000}"/>
          </ac:spMkLst>
        </pc:spChg>
        <pc:spChg chg="del mod">
          <ac:chgData name="Bùi Đức Việt" userId="c9bd2dcd3990363b" providerId="LiveId" clId="{845A5743-001C-4FDC-A314-E2FEB1733BE5}" dt="2022-07-03T10:41:46.760" v="108" actId="478"/>
          <ac:spMkLst>
            <pc:docMk/>
            <pc:sldMk cId="1463895541" sldId="304"/>
            <ac:spMk id="12" creationId="{00000000-0000-0000-0000-000000000000}"/>
          </ac:spMkLst>
        </pc:spChg>
        <pc:spChg chg="del">
          <ac:chgData name="Bùi Đức Việt" userId="c9bd2dcd3990363b" providerId="LiveId" clId="{845A5743-001C-4FDC-A314-E2FEB1733BE5}" dt="2022-07-03T10:41:45.463" v="106" actId="478"/>
          <ac:spMkLst>
            <pc:docMk/>
            <pc:sldMk cId="1463895541" sldId="304"/>
            <ac:spMk id="13" creationId="{00000000-0000-0000-0000-000000000000}"/>
          </ac:spMkLst>
        </pc:spChg>
        <pc:spChg chg="add del">
          <ac:chgData name="Bùi Đức Việt" userId="c9bd2dcd3990363b" providerId="LiveId" clId="{845A5743-001C-4FDC-A314-E2FEB1733BE5}" dt="2022-07-03T10:41:57.661" v="120" actId="478"/>
          <ac:spMkLst>
            <pc:docMk/>
            <pc:sldMk cId="1463895541" sldId="304"/>
            <ac:spMk id="14" creationId="{00000000-0000-0000-0000-000000000000}"/>
          </ac:spMkLst>
        </pc:spChg>
        <pc:spChg chg="add del mod">
          <ac:chgData name="Bùi Đức Việt" userId="c9bd2dcd3990363b" providerId="LiveId" clId="{845A5743-001C-4FDC-A314-E2FEB1733BE5}" dt="2022-07-03T10:56:50.475" v="498" actId="478"/>
          <ac:spMkLst>
            <pc:docMk/>
            <pc:sldMk cId="1463895541" sldId="304"/>
            <ac:spMk id="15" creationId="{84BCA27D-EE94-DFB2-C4B5-3BE54340269B}"/>
          </ac:spMkLst>
        </pc:spChg>
        <pc:spChg chg="del">
          <ac:chgData name="Bùi Đức Việt" userId="c9bd2dcd3990363b" providerId="LiveId" clId="{845A5743-001C-4FDC-A314-E2FEB1733BE5}" dt="2022-07-03T10:41:49.882" v="111" actId="478"/>
          <ac:spMkLst>
            <pc:docMk/>
            <pc:sldMk cId="1463895541" sldId="304"/>
            <ac:spMk id="16" creationId="{00000000-0000-0000-0000-000000000000}"/>
          </ac:spMkLst>
        </pc:spChg>
        <pc:spChg chg="add mod">
          <ac:chgData name="Bùi Đức Việt" userId="c9bd2dcd3990363b" providerId="LiveId" clId="{845A5743-001C-4FDC-A314-E2FEB1733BE5}" dt="2022-07-03T10:59:22.770" v="594" actId="1036"/>
          <ac:spMkLst>
            <pc:docMk/>
            <pc:sldMk cId="1463895541" sldId="304"/>
            <ac:spMk id="20" creationId="{CE87FAA2-83C3-26C4-4C12-5F6AD75CD25F}"/>
          </ac:spMkLst>
        </pc:spChg>
        <pc:spChg chg="add mod">
          <ac:chgData name="Bùi Đức Việt" userId="c9bd2dcd3990363b" providerId="LiveId" clId="{845A5743-001C-4FDC-A314-E2FEB1733BE5}" dt="2022-07-03T10:59:23.643" v="595" actId="1036"/>
          <ac:spMkLst>
            <pc:docMk/>
            <pc:sldMk cId="1463895541" sldId="304"/>
            <ac:spMk id="21" creationId="{61B15611-1442-227B-AE21-9BDFBD3B9111}"/>
          </ac:spMkLst>
        </pc:spChg>
        <pc:spChg chg="add mod">
          <ac:chgData name="Bùi Đức Việt" userId="c9bd2dcd3990363b" providerId="LiveId" clId="{845A5743-001C-4FDC-A314-E2FEB1733BE5}" dt="2022-07-03T10:59:19.977" v="592"/>
          <ac:spMkLst>
            <pc:docMk/>
            <pc:sldMk cId="1463895541" sldId="304"/>
            <ac:spMk id="22" creationId="{113AB78D-7F76-2770-0C76-23E22FAECE33}"/>
          </ac:spMkLst>
        </pc:spChg>
        <pc:graphicFrameChg chg="add del mod ord modGraphic">
          <ac:chgData name="Bùi Đức Việt" userId="c9bd2dcd3990363b" providerId="LiveId" clId="{845A5743-001C-4FDC-A314-E2FEB1733BE5}" dt="2022-07-03T10:56:46.727" v="497" actId="21"/>
          <ac:graphicFrameMkLst>
            <pc:docMk/>
            <pc:sldMk cId="1463895541" sldId="304"/>
            <ac:graphicFrameMk id="7" creationId="{3906F7B5-53F9-AEF9-B57A-E445A833E75C}"/>
          </ac:graphicFrameMkLst>
        </pc:graphicFrameChg>
        <pc:graphicFrameChg chg="add mod modGraphic">
          <ac:chgData name="Bùi Đức Việt" userId="c9bd2dcd3990363b" providerId="LiveId" clId="{845A5743-001C-4FDC-A314-E2FEB1733BE5}" dt="2022-07-03T10:58:51.656" v="571" actId="113"/>
          <ac:graphicFrameMkLst>
            <pc:docMk/>
            <pc:sldMk cId="1463895541" sldId="304"/>
            <ac:graphicFrameMk id="19" creationId="{A230FF23-8A39-3DA1-C5BE-55CCB64A484B}"/>
          </ac:graphicFrameMkLst>
        </pc:graphicFrameChg>
        <pc:picChg chg="mod">
          <ac:chgData name="Bùi Đức Việt" userId="c9bd2dcd3990363b" providerId="LiveId" clId="{845A5743-001C-4FDC-A314-E2FEB1733BE5}" dt="2022-07-03T10:56:54.958" v="500" actId="1076"/>
          <ac:picMkLst>
            <pc:docMk/>
            <pc:sldMk cId="1463895541" sldId="304"/>
            <ac:picMk id="2050" creationId="{00000000-0000-0000-0000-000000000000}"/>
          </ac:picMkLst>
        </pc:picChg>
        <pc:picChg chg="del">
          <ac:chgData name="Bùi Đức Việt" userId="c9bd2dcd3990363b" providerId="LiveId" clId="{845A5743-001C-4FDC-A314-E2FEB1733BE5}" dt="2022-07-03T10:41:39.699" v="104" actId="478"/>
          <ac:picMkLst>
            <pc:docMk/>
            <pc:sldMk cId="1463895541" sldId="304"/>
            <ac:picMk id="2051" creationId="{00000000-0000-0000-0000-000000000000}"/>
          </ac:picMkLst>
        </pc:picChg>
      </pc:sldChg>
      <pc:sldChg chg="addSp delSp modSp new mod modAnim">
        <pc:chgData name="Bùi Đức Việt" userId="c9bd2dcd3990363b" providerId="LiveId" clId="{845A5743-001C-4FDC-A314-E2FEB1733BE5}" dt="2022-07-03T10:52:37.741" v="447" actId="207"/>
        <pc:sldMkLst>
          <pc:docMk/>
          <pc:sldMk cId="2938004110" sldId="305"/>
        </pc:sldMkLst>
        <pc:spChg chg="del">
          <ac:chgData name="Bùi Đức Việt" userId="c9bd2dcd3990363b" providerId="LiveId" clId="{845A5743-001C-4FDC-A314-E2FEB1733BE5}" dt="2022-07-03T10:43:09.682" v="130" actId="478"/>
          <ac:spMkLst>
            <pc:docMk/>
            <pc:sldMk cId="2938004110" sldId="305"/>
            <ac:spMk id="2" creationId="{BEFD2CB9-9725-A56D-0265-47419759E8AA}"/>
          </ac:spMkLst>
        </pc:spChg>
        <pc:spChg chg="del">
          <ac:chgData name="Bùi Đức Việt" userId="c9bd2dcd3990363b" providerId="LiveId" clId="{845A5743-001C-4FDC-A314-E2FEB1733BE5}" dt="2022-07-03T10:43:09.682" v="130" actId="478"/>
          <ac:spMkLst>
            <pc:docMk/>
            <pc:sldMk cId="2938004110" sldId="305"/>
            <ac:spMk id="3" creationId="{07C647DF-F0CA-1D3B-4A1A-5E1A71E76D9B}"/>
          </ac:spMkLst>
        </pc:spChg>
        <pc:spChg chg="add mod">
          <ac:chgData name="Bùi Đức Việt" userId="c9bd2dcd3990363b" providerId="LiveId" clId="{845A5743-001C-4FDC-A314-E2FEB1733BE5}" dt="2022-07-03T10:49:26.398" v="415" actId="1076"/>
          <ac:spMkLst>
            <pc:docMk/>
            <pc:sldMk cId="2938004110" sldId="305"/>
            <ac:spMk id="4" creationId="{EE2372C0-2E7C-BEFA-B29D-E9F6C07D6695}"/>
          </ac:spMkLst>
        </pc:spChg>
        <pc:spChg chg="add mod">
          <ac:chgData name="Bùi Đức Việt" userId="c9bd2dcd3990363b" providerId="LiveId" clId="{845A5743-001C-4FDC-A314-E2FEB1733BE5}" dt="2022-07-03T10:49:30.847" v="416" actId="1076"/>
          <ac:spMkLst>
            <pc:docMk/>
            <pc:sldMk cId="2938004110" sldId="305"/>
            <ac:spMk id="5" creationId="{90911777-8980-1903-4F00-2848A11EF74F}"/>
          </ac:spMkLst>
        </pc:spChg>
        <pc:spChg chg="add mod">
          <ac:chgData name="Bùi Đức Việt" userId="c9bd2dcd3990363b" providerId="LiveId" clId="{845A5743-001C-4FDC-A314-E2FEB1733BE5}" dt="2022-07-03T10:47:07.952" v="221" actId="255"/>
          <ac:spMkLst>
            <pc:docMk/>
            <pc:sldMk cId="2938004110" sldId="305"/>
            <ac:spMk id="6" creationId="{F0548CC6-5A6D-6FF1-D8BE-5696FA97D5EE}"/>
          </ac:spMkLst>
        </pc:spChg>
        <pc:spChg chg="add mod">
          <ac:chgData name="Bùi Đức Việt" userId="c9bd2dcd3990363b" providerId="LiveId" clId="{845A5743-001C-4FDC-A314-E2FEB1733BE5}" dt="2022-07-03T10:45:03.021" v="182"/>
          <ac:spMkLst>
            <pc:docMk/>
            <pc:sldMk cId="2938004110" sldId="305"/>
            <ac:spMk id="7" creationId="{D0B65CAB-19F4-87D3-0414-40906C9AF72F}"/>
          </ac:spMkLst>
        </pc:spChg>
        <pc:spChg chg="add mod">
          <ac:chgData name="Bùi Đức Việt" userId="c9bd2dcd3990363b" providerId="LiveId" clId="{845A5743-001C-4FDC-A314-E2FEB1733BE5}" dt="2022-07-03T10:45:02.565" v="181"/>
          <ac:spMkLst>
            <pc:docMk/>
            <pc:sldMk cId="2938004110" sldId="305"/>
            <ac:spMk id="8" creationId="{0FA8654F-E487-9A98-5086-27430C4900E3}"/>
          </ac:spMkLst>
        </pc:spChg>
        <pc:spChg chg="add mod">
          <ac:chgData name="Bùi Đức Việt" userId="c9bd2dcd3990363b" providerId="LiveId" clId="{845A5743-001C-4FDC-A314-E2FEB1733BE5}" dt="2022-07-03T10:45:02.363" v="180"/>
          <ac:spMkLst>
            <pc:docMk/>
            <pc:sldMk cId="2938004110" sldId="305"/>
            <ac:spMk id="9" creationId="{A4D1B2F3-8FD8-C1CD-8D87-7A5C41C5E5E3}"/>
          </ac:spMkLst>
        </pc:spChg>
        <pc:spChg chg="add mod">
          <ac:chgData name="Bùi Đức Việt" userId="c9bd2dcd3990363b" providerId="LiveId" clId="{845A5743-001C-4FDC-A314-E2FEB1733BE5}" dt="2022-07-03T10:45:02.168" v="179"/>
          <ac:spMkLst>
            <pc:docMk/>
            <pc:sldMk cId="2938004110" sldId="305"/>
            <ac:spMk id="10" creationId="{E8811800-10F2-90E8-081C-70B6F81AD9AB}"/>
          </ac:spMkLst>
        </pc:spChg>
        <pc:spChg chg="add mod">
          <ac:chgData name="Bùi Đức Việt" userId="c9bd2dcd3990363b" providerId="LiveId" clId="{845A5743-001C-4FDC-A314-E2FEB1733BE5}" dt="2022-07-03T10:45:01.975" v="178"/>
          <ac:spMkLst>
            <pc:docMk/>
            <pc:sldMk cId="2938004110" sldId="305"/>
            <ac:spMk id="11" creationId="{AE50E1A3-CFAC-05C8-0433-4D9E83C2EE81}"/>
          </ac:spMkLst>
        </pc:spChg>
        <pc:spChg chg="add mod">
          <ac:chgData name="Bùi Đức Việt" userId="c9bd2dcd3990363b" providerId="LiveId" clId="{845A5743-001C-4FDC-A314-E2FEB1733BE5}" dt="2022-07-03T10:45:01.759" v="177"/>
          <ac:spMkLst>
            <pc:docMk/>
            <pc:sldMk cId="2938004110" sldId="305"/>
            <ac:spMk id="12" creationId="{658EAAE3-5B9A-92E9-36F8-B3292F4A7851}"/>
          </ac:spMkLst>
        </pc:spChg>
        <pc:spChg chg="add mod">
          <ac:chgData name="Bùi Đức Việt" userId="c9bd2dcd3990363b" providerId="LiveId" clId="{845A5743-001C-4FDC-A314-E2FEB1733BE5}" dt="2022-07-03T10:47:02.110" v="220" actId="255"/>
          <ac:spMkLst>
            <pc:docMk/>
            <pc:sldMk cId="2938004110" sldId="305"/>
            <ac:spMk id="13" creationId="{370275FB-0F9F-8E81-6B68-D82673B6FB8F}"/>
          </ac:spMkLst>
        </pc:spChg>
        <pc:spChg chg="add mod">
          <ac:chgData name="Bùi Đức Việt" userId="c9bd2dcd3990363b" providerId="LiveId" clId="{845A5743-001C-4FDC-A314-E2FEB1733BE5}" dt="2022-07-03T10:47:16.875" v="235"/>
          <ac:spMkLst>
            <pc:docMk/>
            <pc:sldMk cId="2938004110" sldId="305"/>
            <ac:spMk id="14" creationId="{1886820B-13C0-ABD5-B966-99AE2238F657}"/>
          </ac:spMkLst>
        </pc:spChg>
        <pc:spChg chg="add mod">
          <ac:chgData name="Bùi Đức Việt" userId="c9bd2dcd3990363b" providerId="LiveId" clId="{845A5743-001C-4FDC-A314-E2FEB1733BE5}" dt="2022-07-03T10:47:17.993" v="237" actId="20577"/>
          <ac:spMkLst>
            <pc:docMk/>
            <pc:sldMk cId="2938004110" sldId="305"/>
            <ac:spMk id="15" creationId="{FF2650EE-32D6-A881-CE09-BA60C2177D5A}"/>
          </ac:spMkLst>
        </pc:spChg>
        <pc:spChg chg="add mod">
          <ac:chgData name="Bùi Đức Việt" userId="c9bd2dcd3990363b" providerId="LiveId" clId="{845A5743-001C-4FDC-A314-E2FEB1733BE5}" dt="2022-07-03T10:47:20.890" v="239" actId="20577"/>
          <ac:spMkLst>
            <pc:docMk/>
            <pc:sldMk cId="2938004110" sldId="305"/>
            <ac:spMk id="16" creationId="{29770B4F-7BFD-68A8-DAA1-9D32695C7FA1}"/>
          </ac:spMkLst>
        </pc:spChg>
        <pc:spChg chg="add mod">
          <ac:chgData name="Bùi Đức Việt" userId="c9bd2dcd3990363b" providerId="LiveId" clId="{845A5743-001C-4FDC-A314-E2FEB1733BE5}" dt="2022-07-03T10:47:25.635" v="245"/>
          <ac:spMkLst>
            <pc:docMk/>
            <pc:sldMk cId="2938004110" sldId="305"/>
            <ac:spMk id="17" creationId="{E6C1E728-7BF8-5B20-4104-BCBD7C7E06D5}"/>
          </ac:spMkLst>
        </pc:spChg>
        <pc:spChg chg="add mod">
          <ac:chgData name="Bùi Đức Việt" userId="c9bd2dcd3990363b" providerId="LiveId" clId="{845A5743-001C-4FDC-A314-E2FEB1733BE5}" dt="2022-07-03T10:47:26.616" v="247" actId="20577"/>
          <ac:spMkLst>
            <pc:docMk/>
            <pc:sldMk cId="2938004110" sldId="305"/>
            <ac:spMk id="18" creationId="{5089405D-B747-D872-1171-0D5903E6A823}"/>
          </ac:spMkLst>
        </pc:spChg>
        <pc:spChg chg="add mod">
          <ac:chgData name="Bùi Đức Việt" userId="c9bd2dcd3990363b" providerId="LiveId" clId="{845A5743-001C-4FDC-A314-E2FEB1733BE5}" dt="2022-07-03T10:47:31.017" v="253"/>
          <ac:spMkLst>
            <pc:docMk/>
            <pc:sldMk cId="2938004110" sldId="305"/>
            <ac:spMk id="19" creationId="{BC59E737-0DA8-FF9B-34DA-97FF327B90E4}"/>
          </ac:spMkLst>
        </pc:spChg>
        <pc:spChg chg="add mod">
          <ac:chgData name="Bùi Đức Việt" userId="c9bd2dcd3990363b" providerId="LiveId" clId="{845A5743-001C-4FDC-A314-E2FEB1733BE5}" dt="2022-07-03T10:47:31.960" v="255" actId="20577"/>
          <ac:spMkLst>
            <pc:docMk/>
            <pc:sldMk cId="2938004110" sldId="305"/>
            <ac:spMk id="20" creationId="{7E947197-499F-F9DE-6B69-C38954F95E94}"/>
          </ac:spMkLst>
        </pc:spChg>
        <pc:spChg chg="add mod">
          <ac:chgData name="Bùi Đức Việt" userId="c9bd2dcd3990363b" providerId="LiveId" clId="{845A5743-001C-4FDC-A314-E2FEB1733BE5}" dt="2022-07-03T10:47:36.363" v="260"/>
          <ac:spMkLst>
            <pc:docMk/>
            <pc:sldMk cId="2938004110" sldId="305"/>
            <ac:spMk id="21" creationId="{6F60A6B6-F3E8-F148-B954-8F23DC63F5D7}"/>
          </ac:spMkLst>
        </pc:spChg>
        <pc:spChg chg="add mod">
          <ac:chgData name="Bùi Đức Việt" userId="c9bd2dcd3990363b" providerId="LiveId" clId="{845A5743-001C-4FDC-A314-E2FEB1733BE5}" dt="2022-07-03T10:48:11.567" v="289" actId="1076"/>
          <ac:spMkLst>
            <pc:docMk/>
            <pc:sldMk cId="2938004110" sldId="305"/>
            <ac:spMk id="22" creationId="{47AE203C-5F61-1FA2-5EC5-E16699BE6804}"/>
          </ac:spMkLst>
        </pc:spChg>
        <pc:spChg chg="add mod">
          <ac:chgData name="Bùi Đức Việt" userId="c9bd2dcd3990363b" providerId="LiveId" clId="{845A5743-001C-4FDC-A314-E2FEB1733BE5}" dt="2022-07-03T10:48:13.975" v="290" actId="1076"/>
          <ac:spMkLst>
            <pc:docMk/>
            <pc:sldMk cId="2938004110" sldId="305"/>
            <ac:spMk id="23" creationId="{0689E2DF-D63F-F0A1-496F-4FC456D9B3C9}"/>
          </ac:spMkLst>
        </pc:spChg>
        <pc:spChg chg="add mod">
          <ac:chgData name="Bùi Đức Việt" userId="c9bd2dcd3990363b" providerId="LiveId" clId="{845A5743-001C-4FDC-A314-E2FEB1733BE5}" dt="2022-07-03T10:48:16.415" v="291" actId="1076"/>
          <ac:spMkLst>
            <pc:docMk/>
            <pc:sldMk cId="2938004110" sldId="305"/>
            <ac:spMk id="24" creationId="{F6FEA178-8651-E8EF-C951-C99022F63A81}"/>
          </ac:spMkLst>
        </pc:spChg>
        <pc:spChg chg="add mod">
          <ac:chgData name="Bùi Đức Việt" userId="c9bd2dcd3990363b" providerId="LiveId" clId="{845A5743-001C-4FDC-A314-E2FEB1733BE5}" dt="2022-07-03T10:48:19.430" v="292" actId="1076"/>
          <ac:spMkLst>
            <pc:docMk/>
            <pc:sldMk cId="2938004110" sldId="305"/>
            <ac:spMk id="25" creationId="{2786DBBE-C7F5-5426-38E1-2ED306A80DE7}"/>
          </ac:spMkLst>
        </pc:spChg>
        <pc:spChg chg="add mod">
          <ac:chgData name="Bùi Đức Việt" userId="c9bd2dcd3990363b" providerId="LiveId" clId="{845A5743-001C-4FDC-A314-E2FEB1733BE5}" dt="2022-07-03T10:49:18.415" v="413" actId="14100"/>
          <ac:spMkLst>
            <pc:docMk/>
            <pc:sldMk cId="2938004110" sldId="305"/>
            <ac:spMk id="26" creationId="{E4469993-F375-C4DD-720E-0787F15898E1}"/>
          </ac:spMkLst>
        </pc:spChg>
        <pc:spChg chg="add mod">
          <ac:chgData name="Bùi Đức Việt" userId="c9bd2dcd3990363b" providerId="LiveId" clId="{845A5743-001C-4FDC-A314-E2FEB1733BE5}" dt="2022-07-03T10:49:23.327" v="414" actId="1076"/>
          <ac:spMkLst>
            <pc:docMk/>
            <pc:sldMk cId="2938004110" sldId="305"/>
            <ac:spMk id="27" creationId="{EE188A4A-0491-34DF-2D71-55238159A6A9}"/>
          </ac:spMkLst>
        </pc:spChg>
        <pc:spChg chg="add mod">
          <ac:chgData name="Bùi Đức Việt" userId="c9bd2dcd3990363b" providerId="LiveId" clId="{845A5743-001C-4FDC-A314-E2FEB1733BE5}" dt="2022-07-03T10:52:37.741" v="447" actId="207"/>
          <ac:spMkLst>
            <pc:docMk/>
            <pc:sldMk cId="2938004110" sldId="305"/>
            <ac:spMk id="28" creationId="{61B62DBF-D539-58E1-7974-F00AB4C2E6DB}"/>
          </ac:spMkLst>
        </pc:spChg>
        <pc:spChg chg="add mod">
          <ac:chgData name="Bùi Đức Việt" userId="c9bd2dcd3990363b" providerId="LiveId" clId="{845A5743-001C-4FDC-A314-E2FEB1733BE5}" dt="2022-07-03T10:52:37.741" v="447" actId="207"/>
          <ac:spMkLst>
            <pc:docMk/>
            <pc:sldMk cId="2938004110" sldId="305"/>
            <ac:spMk id="29" creationId="{A07F2EA7-3A58-19AD-5A5D-664780FE7FE3}"/>
          </ac:spMkLst>
        </pc:spChg>
        <pc:spChg chg="add mod">
          <ac:chgData name="Bùi Đức Việt" userId="c9bd2dcd3990363b" providerId="LiveId" clId="{845A5743-001C-4FDC-A314-E2FEB1733BE5}" dt="2022-07-03T10:52:37.741" v="447" actId="207"/>
          <ac:spMkLst>
            <pc:docMk/>
            <pc:sldMk cId="2938004110" sldId="305"/>
            <ac:spMk id="30" creationId="{BEA949AA-3262-BB67-755A-551834EAEF30}"/>
          </ac:spMkLst>
        </pc:spChg>
        <pc:spChg chg="add mod">
          <ac:chgData name="Bùi Đức Việt" userId="c9bd2dcd3990363b" providerId="LiveId" clId="{845A5743-001C-4FDC-A314-E2FEB1733BE5}" dt="2022-07-03T10:52:37.741" v="447" actId="207"/>
          <ac:spMkLst>
            <pc:docMk/>
            <pc:sldMk cId="2938004110" sldId="305"/>
            <ac:spMk id="31" creationId="{A2D7610E-7E97-646D-21D2-89FB55181B43}"/>
          </ac:spMkLst>
        </pc:spChg>
        <pc:spChg chg="add mod">
          <ac:chgData name="Bùi Đức Việt" userId="c9bd2dcd3990363b" providerId="LiveId" clId="{845A5743-001C-4FDC-A314-E2FEB1733BE5}" dt="2022-07-03T10:52:37.741" v="447" actId="207"/>
          <ac:spMkLst>
            <pc:docMk/>
            <pc:sldMk cId="2938004110" sldId="305"/>
            <ac:spMk id="32" creationId="{4B8CB743-416C-946F-C83E-F03A76B407AE}"/>
          </ac:spMkLst>
        </pc:spChg>
        <pc:spChg chg="add mod">
          <ac:chgData name="Bùi Đức Việt" userId="c9bd2dcd3990363b" providerId="LiveId" clId="{845A5743-001C-4FDC-A314-E2FEB1733BE5}" dt="2022-07-03T10:52:37.741" v="447" actId="207"/>
          <ac:spMkLst>
            <pc:docMk/>
            <pc:sldMk cId="2938004110" sldId="305"/>
            <ac:spMk id="33" creationId="{F8FCAD97-66AF-E76D-BDF3-2A1A2FD36E15}"/>
          </ac:spMkLst>
        </pc:spChg>
        <pc:spChg chg="add mod">
          <ac:chgData name="Bùi Đức Việt" userId="c9bd2dcd3990363b" providerId="LiveId" clId="{845A5743-001C-4FDC-A314-E2FEB1733BE5}" dt="2022-07-03T10:52:37.741" v="447" actId="207"/>
          <ac:spMkLst>
            <pc:docMk/>
            <pc:sldMk cId="2938004110" sldId="305"/>
            <ac:spMk id="34" creationId="{9FA335C5-9DE4-E622-E7A8-C8BE781D280F}"/>
          </ac:spMkLst>
        </pc:spChg>
        <pc:spChg chg="add mod">
          <ac:chgData name="Bùi Đức Việt" userId="c9bd2dcd3990363b" providerId="LiveId" clId="{845A5743-001C-4FDC-A314-E2FEB1733BE5}" dt="2022-07-03T10:51:12.458" v="435" actId="1076"/>
          <ac:spMkLst>
            <pc:docMk/>
            <pc:sldMk cId="2938004110" sldId="305"/>
            <ac:spMk id="35" creationId="{41D1F6DC-35F6-D50B-DFE6-865D531B2E21}"/>
          </ac:spMkLst>
        </pc:spChg>
        <pc:spChg chg="add mod">
          <ac:chgData name="Bùi Đức Việt" userId="c9bd2dcd3990363b" providerId="LiveId" clId="{845A5743-001C-4FDC-A314-E2FEB1733BE5}" dt="2022-07-03T10:52:37.741" v="447" actId="207"/>
          <ac:spMkLst>
            <pc:docMk/>
            <pc:sldMk cId="2938004110" sldId="305"/>
            <ac:spMk id="36" creationId="{9BAC5121-B1E7-DCA3-B656-6199FB98528B}"/>
          </ac:spMkLst>
        </pc:spChg>
        <pc:spChg chg="add mod">
          <ac:chgData name="Bùi Đức Việt" userId="c9bd2dcd3990363b" providerId="LiveId" clId="{845A5743-001C-4FDC-A314-E2FEB1733BE5}" dt="2022-07-03T10:52:37.741" v="447" actId="207"/>
          <ac:spMkLst>
            <pc:docMk/>
            <pc:sldMk cId="2938004110" sldId="305"/>
            <ac:spMk id="37" creationId="{AE069B33-9D99-000F-310E-177C2AE76D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29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BDD0C3-1E3D-483B-A65C-A4EAD72A18F9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5D64879-6411-4256-8979-6DEF18937A87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08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4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0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9A301-88B4-4958-880C-6900DE57D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36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51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5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80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95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03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3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87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4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18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67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CE5D8-2D25-416F-A94B-ED2264764B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52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537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48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73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24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1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36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32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22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1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3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1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19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08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>
                <a:solidFill>
                  <a:prstClr val="black"/>
                </a:solidFill>
              </a:rPr>
              <a:pPr/>
              <a:t>10/3/2025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4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63854-7FFD-4697-A99D-B3BFE26F7D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FE510-03EE-401C-A8C0-D551F3D47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0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86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5.gif"/><Relationship Id="rId5" Type="http://schemas.openxmlformats.org/officeDocument/2006/relationships/slide" Target="slide3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27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wmf"/><Relationship Id="rId7" Type="http://schemas.openxmlformats.org/officeDocument/2006/relationships/image" Target="../media/image19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wmf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14202" y="353656"/>
            <a:ext cx="11041039" cy="556947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692150" y="4514930"/>
            <a:ext cx="1299511" cy="90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678584B-2CAD-F2AE-ECB7-1DB5E3BBDC3A}"/>
              </a:ext>
            </a:extLst>
          </p:cNvPr>
          <p:cNvSpPr txBox="1"/>
          <p:nvPr/>
        </p:nvSpPr>
        <p:spPr>
          <a:xfrm>
            <a:off x="2483213" y="2260491"/>
            <a:ext cx="6848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180" dirty="0">
                <a:solidFill>
                  <a:srgbClr val="2E7E38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altLang="zh-CN" sz="4400" b="1" spc="180" dirty="0" err="1">
                <a:solidFill>
                  <a:srgbClr val="2E7E38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400" b="1" spc="180" dirty="0">
                <a:solidFill>
                  <a:srgbClr val="2E7E38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4400" b="1" spc="18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BẢNG NHÂN </a:t>
            </a:r>
            <a:r>
              <a:rPr lang="vi-VN" altLang="zh-CN" sz="4400" b="1" spc="18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8</a:t>
            </a:r>
            <a:r>
              <a:rPr lang="en-US" altLang="zh-CN" sz="4400" b="1" spc="18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endParaRPr lang="zh-CN" altLang="en-US" sz="1600" b="1" spc="180" dirty="0">
              <a:solidFill>
                <a:srgbClr val="FF0000"/>
              </a:solidFill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9" y="1860717"/>
            <a:ext cx="2190538" cy="40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01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INH NEN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3056383" y="73561"/>
            <a:ext cx="9147048" cy="431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" y="2468466"/>
            <a:ext cx="4317216" cy="44660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795069" y="1331468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8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8000" b="1" dirty="0">
                  <a:solidFill>
                    <a:srgbClr val="FF0000"/>
                  </a:solidFill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2</a:t>
              </a:r>
              <a:endParaRPr lang="en-US" altLang="zh-CN" sz="8000" b="1" dirty="0">
                <a:solidFill>
                  <a:srgbClr val="FF0000"/>
                </a:solidFill>
                <a:latin typeface="Times New Roman" pitchFamily="18" charset="0"/>
                <a:ea typeface="锐字工房洪荒之光中黑简1.0" panose="02010600030101010101" charset="-122"/>
                <a:cs typeface="Times New Roman" pitchFamily="18" charset="0"/>
              </a:endParaRPr>
            </a:p>
          </p:txBody>
        </p:sp>
      </p:grpSp>
      <p:sp>
        <p:nvSpPr>
          <p:cNvPr id="35" name="文本框 9"/>
          <p:cNvSpPr txBox="1"/>
          <p:nvPr/>
        </p:nvSpPr>
        <p:spPr>
          <a:xfrm>
            <a:off x="1202637" y="1148206"/>
            <a:ext cx="10450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Luyện</a:t>
            </a:r>
            <a:r>
              <a:rPr lang="en-US" altLang="zh-CN" sz="96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9600" b="1" spc="300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ập</a:t>
            </a:r>
            <a:endParaRPr lang="zh-CN" altLang="en-US" sz="9600" b="1" spc="300" dirty="0">
              <a:solidFill>
                <a:srgbClr val="FF0000"/>
              </a:solidFill>
              <a:uFillTx/>
              <a:latin typeface="Times New Roman" pitchFamily="18" charset="0"/>
              <a:ea typeface="字体管家天蝎座" panose="00020600040101010101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42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9650">
        <p14:glitter pattern="hexagon"/>
      </p:transition>
    </mc:Choice>
    <mc:Fallback xmlns="">
      <p:transition spd="slow" advTm="9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  <p:extLst mod="1">
    <p:ext uri="{E180D4A7-C9FB-4DFB-919C-405C955672EB}">
      <p14:showEvtLst xmlns:p14="http://schemas.microsoft.com/office/powerpoint/2010/main">
        <p14:playEvt time="44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them"/>
          <p:cNvPicPr>
            <a:picLocks noChangeAspect="1" noChangeArrowheads="1"/>
          </p:cNvPicPr>
          <p:nvPr/>
        </p:nvPicPr>
        <p:blipFill>
          <a:blip r:embed="rId5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>
          <a:xfrm>
            <a:off x="-5080" y="914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" name="Picture 4" descr="Pictur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-993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325129" y="208343"/>
            <a:ext cx="1432560" cy="838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7212110" y="1583602"/>
            <a:ext cx="12394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 x 4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271169" y="2524079"/>
            <a:ext cx="1342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270499" y="1576972"/>
            <a:ext cx="1342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1550659" y="1576971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13"/>
          <p:cNvSpPr>
            <a:spLocks noChangeArrowheads="1"/>
          </p:cNvSpPr>
          <p:nvPr/>
        </p:nvSpPr>
        <p:spPr bwMode="auto">
          <a:xfrm>
            <a:off x="1555172" y="2556811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8505389" y="1571408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15"/>
          <p:cNvSpPr>
            <a:spLocks noChangeArrowheads="1"/>
          </p:cNvSpPr>
          <p:nvPr/>
        </p:nvSpPr>
        <p:spPr bwMode="auto">
          <a:xfrm>
            <a:off x="4878186" y="1608359"/>
            <a:ext cx="12394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 x 5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71" name="Rectangle 16"/>
          <p:cNvSpPr>
            <a:spLocks noChangeArrowheads="1"/>
          </p:cNvSpPr>
          <p:nvPr/>
        </p:nvSpPr>
        <p:spPr bwMode="auto">
          <a:xfrm>
            <a:off x="6094337" y="1608358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17"/>
          <p:cNvSpPr>
            <a:spLocks noChangeArrowheads="1"/>
          </p:cNvSpPr>
          <p:nvPr/>
        </p:nvSpPr>
        <p:spPr bwMode="auto">
          <a:xfrm>
            <a:off x="7240078" y="2550383"/>
            <a:ext cx="12394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 x 6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73" name="Rectangle 18"/>
          <p:cNvSpPr>
            <a:spLocks noChangeArrowheads="1"/>
          </p:cNvSpPr>
          <p:nvPr/>
        </p:nvSpPr>
        <p:spPr bwMode="auto">
          <a:xfrm>
            <a:off x="8456229" y="2520566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23"/>
          <p:cNvSpPr>
            <a:spLocks noChangeArrowheads="1"/>
          </p:cNvSpPr>
          <p:nvPr/>
        </p:nvSpPr>
        <p:spPr bwMode="auto">
          <a:xfrm>
            <a:off x="2468656" y="2552284"/>
            <a:ext cx="1342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 x 8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75" name="Rectangle 28"/>
          <p:cNvSpPr>
            <a:spLocks noChangeArrowheads="1"/>
          </p:cNvSpPr>
          <p:nvPr/>
        </p:nvSpPr>
        <p:spPr bwMode="auto">
          <a:xfrm>
            <a:off x="3797185" y="2552283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29"/>
          <p:cNvSpPr>
            <a:spLocks noChangeArrowheads="1"/>
          </p:cNvSpPr>
          <p:nvPr/>
        </p:nvSpPr>
        <p:spPr bwMode="auto">
          <a:xfrm>
            <a:off x="9677556" y="1583602"/>
            <a:ext cx="1342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 x 0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77" name="Rectangle 30"/>
          <p:cNvSpPr>
            <a:spLocks noChangeArrowheads="1"/>
          </p:cNvSpPr>
          <p:nvPr/>
        </p:nvSpPr>
        <p:spPr bwMode="auto">
          <a:xfrm>
            <a:off x="10969908" y="1563723"/>
            <a:ext cx="38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 36"/>
          <p:cNvSpPr>
            <a:spLocks noChangeArrowheads="1"/>
          </p:cNvSpPr>
          <p:nvPr/>
        </p:nvSpPr>
        <p:spPr bwMode="auto">
          <a:xfrm>
            <a:off x="4839304" y="2562223"/>
            <a:ext cx="1342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 x 9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3" name="Rectangle 37"/>
          <p:cNvSpPr>
            <a:spLocks noChangeArrowheads="1"/>
          </p:cNvSpPr>
          <p:nvPr/>
        </p:nvSpPr>
        <p:spPr bwMode="auto">
          <a:xfrm>
            <a:off x="9641342" y="2511989"/>
            <a:ext cx="15472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x 10 =</a:t>
            </a:r>
          </a:p>
        </p:txBody>
      </p:sp>
      <p:sp>
        <p:nvSpPr>
          <p:cNvPr id="84" name="Rectangle 39"/>
          <p:cNvSpPr>
            <a:spLocks noChangeArrowheads="1"/>
          </p:cNvSpPr>
          <p:nvPr/>
        </p:nvSpPr>
        <p:spPr bwMode="auto">
          <a:xfrm>
            <a:off x="2544260" y="1576972"/>
            <a:ext cx="13420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8 x 7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5" name="Rectangle 43"/>
          <p:cNvSpPr>
            <a:spLocks noChangeArrowheads="1"/>
          </p:cNvSpPr>
          <p:nvPr/>
        </p:nvSpPr>
        <p:spPr bwMode="auto">
          <a:xfrm>
            <a:off x="11001808" y="2511988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44"/>
          <p:cNvSpPr>
            <a:spLocks noChangeArrowheads="1"/>
          </p:cNvSpPr>
          <p:nvPr/>
        </p:nvSpPr>
        <p:spPr bwMode="auto">
          <a:xfrm>
            <a:off x="6213025" y="2552283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45"/>
          <p:cNvSpPr>
            <a:spLocks noChangeArrowheads="1"/>
          </p:cNvSpPr>
          <p:nvPr/>
        </p:nvSpPr>
        <p:spPr bwMode="auto">
          <a:xfrm>
            <a:off x="3845756" y="1567032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en-US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F666B0-9E06-41E8-B53A-44D2DDF5D501}"/>
              </a:ext>
            </a:extLst>
          </p:cNvPr>
          <p:cNvSpPr txBox="1"/>
          <p:nvPr/>
        </p:nvSpPr>
        <p:spPr>
          <a:xfrm>
            <a:off x="1921099" y="309272"/>
            <a:ext cx="344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058410" y="4277112"/>
            <a:ext cx="1020664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072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6524" y="4246333"/>
            <a:ext cx="909528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0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1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2672">
        <p:blinds dir="vert"/>
      </p:transition>
    </mc:Choice>
    <mc:Fallback xmlns="">
      <p:transition spd="slow" advTm="9267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59" grpId="0"/>
      <p:bldP spid="71" grpId="0"/>
      <p:bldP spid="73" grpId="0"/>
      <p:bldP spid="75" grpId="0"/>
      <p:bldP spid="77" grpId="0"/>
      <p:bldP spid="85" grpId="0"/>
      <p:bldP spid="86" grpId="0"/>
      <p:bldP spid="87" grpId="0"/>
      <p:bldP spid="2" grpId="0" animBg="1"/>
      <p:bldP spid="2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7"/>
          <p:cNvSpPr>
            <a:spLocks noChangeArrowheads="1"/>
          </p:cNvSpPr>
          <p:nvPr/>
        </p:nvSpPr>
        <p:spPr bwMode="auto">
          <a:xfrm>
            <a:off x="87555" y="41906"/>
            <a:ext cx="1540389" cy="838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795450" y="53879"/>
            <a:ext cx="103965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xe.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như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nhiêu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282880" y="1834862"/>
            <a:ext cx="1512571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" y="4285490"/>
            <a:ext cx="3822135" cy="3953931"/>
          </a:xfrm>
          <a:prstGeom prst="rect">
            <a:avLst/>
          </a:prstGeom>
        </p:spPr>
      </p:pic>
      <p:pic>
        <p:nvPicPr>
          <p:cNvPr id="20" name="Picture 27" descr="444 Hình Nền PowerPoint Thuyết Trình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86" y="1510814"/>
            <a:ext cx="7111999" cy="42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6989064" y="1816609"/>
            <a:ext cx="254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4805680" y="2349277"/>
            <a:ext cx="711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8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như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7024785" y="3039446"/>
            <a:ext cx="1743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8661367" y="3065391"/>
            <a:ext cx="142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9511775" y="3065391"/>
            <a:ext cx="233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6713728" y="3676110"/>
            <a:ext cx="487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766D77-EC20-47CA-9110-ADA688109A99}"/>
              </a:ext>
            </a:extLst>
          </p:cNvPr>
          <p:cNvCxnSpPr>
            <a:cxnSpLocks/>
            <a:endCxn id="11272" idx="3"/>
          </p:cNvCxnSpPr>
          <p:nvPr/>
        </p:nvCxnSpPr>
        <p:spPr>
          <a:xfrm>
            <a:off x="7608349" y="557437"/>
            <a:ext cx="4583652" cy="350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1E512ECC-62C9-A9EA-659B-E07224A07B34}"/>
              </a:ext>
            </a:extLst>
          </p:cNvPr>
          <p:cNvCxnSpPr>
            <a:cxnSpLocks/>
          </p:cNvCxnSpPr>
          <p:nvPr/>
        </p:nvCxnSpPr>
        <p:spPr>
          <a:xfrm>
            <a:off x="1896298" y="557435"/>
            <a:ext cx="48247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6">
            <a:extLst>
              <a:ext uri="{FF2B5EF4-FFF2-40B4-BE49-F238E27FC236}">
                <a16:creationId xmlns:a16="http://schemas.microsoft.com/office/drawing/2014/main" id="{01248AC0-8B4A-4AF6-782C-D5D6B95518EF}"/>
              </a:ext>
            </a:extLst>
          </p:cNvPr>
          <p:cNvCxnSpPr>
            <a:cxnSpLocks/>
          </p:cNvCxnSpPr>
          <p:nvPr/>
        </p:nvCxnSpPr>
        <p:spPr>
          <a:xfrm>
            <a:off x="1896296" y="1061822"/>
            <a:ext cx="2523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5">
            <a:extLst>
              <a:ext uri="{FF2B5EF4-FFF2-40B4-BE49-F238E27FC236}">
                <a16:creationId xmlns:a16="http://schemas.microsoft.com/office/drawing/2014/main" id="{C3B3BF13-44FF-0964-DD85-FC54D5AD27BA}"/>
              </a:ext>
            </a:extLst>
          </p:cNvPr>
          <p:cNvSpPr txBox="1"/>
          <p:nvPr/>
        </p:nvSpPr>
        <p:spPr>
          <a:xfrm>
            <a:off x="308949" y="2663528"/>
            <a:ext cx="357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xe : 18 </a:t>
            </a:r>
            <a:r>
              <a:rPr lang="vi-VN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</a:t>
            </a:r>
            <a:endParaRPr lang="zh-CN" altLang="en-US" sz="2800" spc="300" dirty="0"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B42B01E4-F882-4836-6FC5-C2244EFD9C67}"/>
              </a:ext>
            </a:extLst>
          </p:cNvPr>
          <p:cNvSpPr txBox="1"/>
          <p:nvPr/>
        </p:nvSpPr>
        <p:spPr>
          <a:xfrm>
            <a:off x="308949" y="3374391"/>
            <a:ext cx="357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xe : ? </a:t>
            </a:r>
            <a:r>
              <a:rPr lang="vi-VN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</a:t>
            </a:r>
            <a:endParaRPr lang="zh-CN" altLang="en-US" sz="2800" spc="300" dirty="0"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7896314"/>
      </p:ext>
    </p:extLst>
  </p:cSld>
  <p:clrMapOvr>
    <a:masterClrMapping/>
  </p:clrMapOvr>
  <p:transition spd="slow" advTm="833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 animBg="1"/>
      <p:bldP spid="21" grpId="0"/>
      <p:bldP spid="22" grpId="0"/>
      <p:bldP spid="23" grpId="0"/>
      <p:bldP spid="24" grpId="0"/>
      <p:bldP spid="25" grpId="0"/>
      <p:bldP spid="26" grpId="0"/>
      <p:bldP spid="40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tulips_burgundy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65" y="5630866"/>
            <a:ext cx="195156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tulips_burgundy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34000"/>
            <a:ext cx="1483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tulips_burgundy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334003"/>
            <a:ext cx="12192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16550"/>
            <a:ext cx="8128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5584828"/>
            <a:ext cx="914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410203"/>
            <a:ext cx="609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2" y="5562603"/>
            <a:ext cx="438151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5553078"/>
            <a:ext cx="203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2" y="5562600"/>
            <a:ext cx="17568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272_lg_clr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648200"/>
            <a:ext cx="1320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Hoa tim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"/>
            <a:ext cx="162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WordArt 14"/>
          <p:cNvSpPr>
            <a:spLocks noChangeArrowheads="1" noChangeShapeType="1" noTextEdit="1"/>
          </p:cNvSpPr>
          <p:nvPr/>
        </p:nvSpPr>
        <p:spPr bwMode="auto">
          <a:xfrm>
            <a:off x="2946401" y="1560926"/>
            <a:ext cx="5791200" cy="83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NỐI TIẾP:</a:t>
            </a:r>
            <a:endParaRPr lang="en-US" sz="3200" kern="10" dirty="0">
              <a:ln w="12700">
                <a:solidFill>
                  <a:srgbClr val="FFFFFF"/>
                </a:solidFill>
                <a:round/>
                <a:headEnd/>
                <a:tailEnd/>
              </a:ln>
              <a:solidFill>
                <a:srgbClr val="990099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279" name="Picture 15" descr="tulips_burgundy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76468" y="5943600"/>
            <a:ext cx="182033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16" descr="tulips_burgundy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20251" y="5486400"/>
            <a:ext cx="1384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7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0068" y="5680075"/>
            <a:ext cx="1136651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18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8802" y="5562600"/>
            <a:ext cx="75776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9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0184" y="5659438"/>
            <a:ext cx="853016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0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1" y="5334003"/>
            <a:ext cx="730251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1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32800" y="5562603"/>
            <a:ext cx="40851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2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37602" y="5629278"/>
            <a:ext cx="1905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5715000"/>
            <a:ext cx="162984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272_lg_clr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5667" y="4800600"/>
            <a:ext cx="12319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1902" y="5638803"/>
            <a:ext cx="1905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6" descr="tulips_burgundy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5" y="5486400"/>
            <a:ext cx="17483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7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86" y="5562600"/>
            <a:ext cx="111971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28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605466"/>
            <a:ext cx="8128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3" name="Picture 29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19419" y="6096000"/>
            <a:ext cx="800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4" name="Picture 30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2" y="5486403"/>
            <a:ext cx="1905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5" name="Picture 31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5486400"/>
            <a:ext cx="38311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32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9102" y="5410203"/>
            <a:ext cx="1905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7" name="Picture 33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9102" y="5486403"/>
            <a:ext cx="3937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8" name="Picture 34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5502" y="5486403"/>
            <a:ext cx="1905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35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8117" y="5400678"/>
            <a:ext cx="30268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0" name="Picture 36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1753" y="5554663"/>
            <a:ext cx="730249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37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3200" y="5486403"/>
            <a:ext cx="4064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38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7502" y="5486403"/>
            <a:ext cx="4953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39" descr="tulips_burgundy_h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2" y="5486403"/>
            <a:ext cx="3937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4" name="Picture 40" descr="Hoa tim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456" y="27432"/>
            <a:ext cx="142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251200" y="3268215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4000" dirty="0">
                <a:solidFill>
                  <a:srgbClr val="990033"/>
                </a:solidFill>
              </a:rPr>
              <a:t> </a:t>
            </a:r>
            <a:r>
              <a:rPr lang="en-US" sz="4000" dirty="0" err="1">
                <a:solidFill>
                  <a:srgbClr val="990033"/>
                </a:solidFill>
              </a:rPr>
              <a:t>Học</a:t>
            </a:r>
            <a:r>
              <a:rPr lang="en-US" sz="4000" dirty="0">
                <a:solidFill>
                  <a:srgbClr val="990033"/>
                </a:solidFill>
              </a:rPr>
              <a:t> </a:t>
            </a:r>
            <a:r>
              <a:rPr lang="en-US" sz="4000" dirty="0" err="1">
                <a:solidFill>
                  <a:srgbClr val="990033"/>
                </a:solidFill>
              </a:rPr>
              <a:t>thuộc</a:t>
            </a:r>
            <a:r>
              <a:rPr lang="en-US" sz="4000" dirty="0">
                <a:solidFill>
                  <a:srgbClr val="990033"/>
                </a:solidFill>
              </a:rPr>
              <a:t> </a:t>
            </a:r>
            <a:r>
              <a:rPr lang="en-US" sz="4000" dirty="0" err="1">
                <a:solidFill>
                  <a:srgbClr val="990033"/>
                </a:solidFill>
              </a:rPr>
              <a:t>bảng</a:t>
            </a:r>
            <a:r>
              <a:rPr lang="en-US" sz="4000" dirty="0">
                <a:solidFill>
                  <a:srgbClr val="990033"/>
                </a:solidFill>
              </a:rPr>
              <a:t> </a:t>
            </a:r>
            <a:r>
              <a:rPr lang="en-US" sz="4000" dirty="0" err="1">
                <a:solidFill>
                  <a:srgbClr val="990033"/>
                </a:solidFill>
              </a:rPr>
              <a:t>nhân</a:t>
            </a:r>
            <a:r>
              <a:rPr lang="en-US" sz="4000" dirty="0">
                <a:solidFill>
                  <a:srgbClr val="990033"/>
                </a:solidFill>
              </a:rPr>
              <a:t> </a:t>
            </a:r>
            <a:r>
              <a:rPr lang="vi-VN" sz="4000" dirty="0">
                <a:solidFill>
                  <a:srgbClr val="990033"/>
                </a:solidFill>
              </a:rPr>
              <a:t>8</a:t>
            </a:r>
            <a:r>
              <a:rPr lang="en-US" sz="4000" dirty="0">
                <a:solidFill>
                  <a:srgbClr val="990033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541509"/>
      </p:ext>
    </p:extLst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xit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70000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0000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99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500"/>
                            </p:stCondLst>
                            <p:childTnLst>
                              <p:par>
                                <p:cTn id="20" presetID="2" presetClass="exit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0000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0000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99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6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6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8" grpId="0" animBg="1"/>
      <p:bldP spid="164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16489" y="1476584"/>
            <a:ext cx="6848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90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Hẹn</a:t>
            </a:r>
            <a:r>
              <a:rPr lang="en-US" altLang="zh-CN" sz="90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90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gặp</a:t>
            </a:r>
            <a:r>
              <a:rPr lang="en-US" altLang="zh-CN" sz="90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90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lại</a:t>
            </a:r>
            <a:endParaRPr lang="en-US" altLang="zh-CN" sz="9000" b="1" spc="18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0" descr="21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3334512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0" descr="21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906012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0" descr="21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0" y="599440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0" descr="21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1428496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Hoa tim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"/>
            <a:ext cx="1561253" cy="117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ai Điệu Vui Tươi giúp cải thiện tâm trạng Nhạc không lời thư giãn (mp3cut.net)">
            <a:hlinkClick r:id="" action="ppaction://media"/>
            <a:extLst>
              <a:ext uri="{FF2B5EF4-FFF2-40B4-BE49-F238E27FC236}">
                <a16:creationId xmlns:a16="http://schemas.microsoft.com/office/drawing/2014/main" id="{38D795A0-032C-4968-8DA0-6F80E1A0FC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227076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81849"/>
      </p:ext>
    </p:extLst>
  </p:cSld>
  <p:clrMapOvr>
    <a:masterClrMapping/>
  </p:clrMapOvr>
  <p:transition spd="slow" advTm="183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2"/>
        <p14:stopEvt time="18367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0" y="2009515"/>
            <a:ext cx="4771391" cy="4935920"/>
          </a:xfrm>
          <a:prstGeom prst="rect">
            <a:avLst/>
          </a:prstGeom>
        </p:spPr>
      </p:pic>
      <p:pic>
        <p:nvPicPr>
          <p:cNvPr id="8" name="Picture 4" descr="HINH NEN"/>
          <p:cNvPicPr>
            <a:picLocks noChangeAspect="1" noChangeArrowheads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3127250" y="161507"/>
            <a:ext cx="8802487" cy="431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文本框 9"/>
          <p:cNvSpPr txBox="1"/>
          <p:nvPr/>
        </p:nvSpPr>
        <p:spPr>
          <a:xfrm>
            <a:off x="3993103" y="1224685"/>
            <a:ext cx="7070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Khám</a:t>
            </a:r>
            <a:r>
              <a:rPr lang="en-US" altLang="zh-CN" sz="96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phá</a:t>
            </a:r>
            <a:endParaRPr lang="zh-CN" altLang="en-US" sz="9600" b="1" spc="300" dirty="0">
              <a:solidFill>
                <a:srgbClr val="FF0000"/>
              </a:solidFill>
              <a:uFillTx/>
              <a:latin typeface="Times New Roman" pitchFamily="18" charset="0"/>
              <a:ea typeface="字体管家天蝎座" panose="00020600040101010101" charset="-122"/>
              <a:cs typeface="Times New Roman" pitchFamily="18" charset="0"/>
            </a:endParaRPr>
          </a:p>
        </p:txBody>
      </p:sp>
      <p:grpSp>
        <p:nvGrpSpPr>
          <p:cNvPr id="10" name="组合 11">
            <a:extLst>
              <a:ext uri="{FF2B5EF4-FFF2-40B4-BE49-F238E27FC236}">
                <a16:creationId xmlns:a16="http://schemas.microsoft.com/office/drawing/2014/main" id="{AB7C4D7F-34BE-6C53-6BEE-21BF2CEA231F}"/>
              </a:ext>
            </a:extLst>
          </p:cNvPr>
          <p:cNvGrpSpPr/>
          <p:nvPr/>
        </p:nvGrpSpPr>
        <p:grpSpPr>
          <a:xfrm>
            <a:off x="7197683" y="3352800"/>
            <a:ext cx="2858135" cy="2984500"/>
            <a:chOff x="11928" y="1482"/>
            <a:chExt cx="3874" cy="4046"/>
          </a:xfrm>
        </p:grpSpPr>
        <p:pic>
          <p:nvPicPr>
            <p:cNvPr id="13" name="图片 8" descr="f7d30ea4b628d33971365e72821aa1c5">
              <a:extLst>
                <a:ext uri="{FF2B5EF4-FFF2-40B4-BE49-F238E27FC236}">
                  <a16:creationId xmlns:a16="http://schemas.microsoft.com/office/drawing/2014/main" id="{C55BAEA3-FE2E-92A6-93F9-A4308D30B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6885" t="7870" r="18795" b="24954"/>
            <a:stretch>
              <a:fillRect/>
            </a:stretch>
          </p:blipFill>
          <p:spPr>
            <a:xfrm>
              <a:off x="11928" y="1482"/>
              <a:ext cx="3874" cy="4046"/>
            </a:xfrm>
            <a:prstGeom prst="rect">
              <a:avLst/>
            </a:prstGeom>
          </p:spPr>
        </p:pic>
        <p:sp>
          <p:nvSpPr>
            <p:cNvPr id="14" name="文本框 10">
              <a:extLst>
                <a:ext uri="{FF2B5EF4-FFF2-40B4-BE49-F238E27FC236}">
                  <a16:creationId xmlns:a16="http://schemas.microsoft.com/office/drawing/2014/main" id="{EA15E296-36CE-1CF7-58F0-23FF6F2ACAB7}"/>
                </a:ext>
              </a:extLst>
            </p:cNvPr>
            <p:cNvSpPr txBox="1"/>
            <p:nvPr/>
          </p:nvSpPr>
          <p:spPr>
            <a:xfrm rot="20760000">
              <a:off x="12880" y="2346"/>
              <a:ext cx="2229" cy="1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>
                  <a:solidFill>
                    <a:srgbClr val="FF0000"/>
                  </a:solidFill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1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8187">
        <p14:glitter pattern="hexagon"/>
      </p:transition>
    </mc:Choice>
    <mc:Fallback xmlns="">
      <p:transition spd="slow" advTm="8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4" descr="them"/>
          <p:cNvPicPr>
            <a:picLocks noChangeAspect="1" noChangeArrowheads="1"/>
          </p:cNvPicPr>
          <p:nvPr/>
        </p:nvPicPr>
        <p:blipFill>
          <a:blip r:embed="rId6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>
          <a:xfrm>
            <a:off x="0" y="-428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" name="AutoShape 2">
            <a:extLst>
              <a:ext uri="{FF2B5EF4-FFF2-40B4-BE49-F238E27FC236}">
                <a16:creationId xmlns:a16="http://schemas.microsoft.com/office/drawing/2014/main" id="{BF03E109-B931-D99F-684C-31B7EEE14B32}"/>
              </a:ext>
            </a:extLst>
          </p:cNvPr>
          <p:cNvSpPr>
            <a:spLocks/>
          </p:cNvSpPr>
          <p:nvPr/>
        </p:nvSpPr>
        <p:spPr bwMode="auto">
          <a:xfrm>
            <a:off x="4884741" y="1524002"/>
            <a:ext cx="144463" cy="720725"/>
          </a:xfrm>
          <a:prstGeom prst="rightBrace">
            <a:avLst>
              <a:gd name="adj1" fmla="val 41575"/>
              <a:gd name="adj2" fmla="val 50000"/>
            </a:avLst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Garamond" panose="02020404030301010803" pitchFamily="18" charset="0"/>
            </a:endParaRPr>
          </a:p>
        </p:txBody>
      </p:sp>
      <p:sp>
        <p:nvSpPr>
          <p:cNvPr id="101" name="Text Box 3">
            <a:extLst>
              <a:ext uri="{FF2B5EF4-FFF2-40B4-BE49-F238E27FC236}">
                <a16:creationId xmlns:a16="http://schemas.microsoft.com/office/drawing/2014/main" id="{322C7CFA-48A0-8767-5202-32226F4E5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3" y="1600201"/>
            <a:ext cx="2252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8 ®­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ưîc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lÊy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1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lÇn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105" name="Text Box 4">
            <a:extLst>
              <a:ext uri="{FF2B5EF4-FFF2-40B4-BE49-F238E27FC236}">
                <a16:creationId xmlns:a16="http://schemas.microsoft.com/office/drawing/2014/main" id="{E8022177-3D07-6350-A9A7-F9D85174A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3" y="1981202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8 x 1 = 8</a:t>
            </a:r>
          </a:p>
        </p:txBody>
      </p:sp>
      <p:sp>
        <p:nvSpPr>
          <p:cNvPr id="106" name="AutoShape 5">
            <a:extLst>
              <a:ext uri="{FF2B5EF4-FFF2-40B4-BE49-F238E27FC236}">
                <a16:creationId xmlns:a16="http://schemas.microsoft.com/office/drawing/2014/main" id="{B1CE9323-368A-0EBF-2AC2-0FECE212CD75}"/>
              </a:ext>
            </a:extLst>
          </p:cNvPr>
          <p:cNvSpPr>
            <a:spLocks/>
          </p:cNvSpPr>
          <p:nvPr/>
        </p:nvSpPr>
        <p:spPr bwMode="auto">
          <a:xfrm>
            <a:off x="4894266" y="2438402"/>
            <a:ext cx="134937" cy="1173163"/>
          </a:xfrm>
          <a:prstGeom prst="rightBrace">
            <a:avLst>
              <a:gd name="adj1" fmla="val 72451"/>
              <a:gd name="adj2" fmla="val 50000"/>
            </a:avLst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Garamond" panose="02020404030301010803" pitchFamily="18" charset="0"/>
            </a:endParaRPr>
          </a:p>
        </p:txBody>
      </p:sp>
      <p:sp>
        <p:nvSpPr>
          <p:cNvPr id="110" name="Text Box 6">
            <a:extLst>
              <a:ext uri="{FF2B5EF4-FFF2-40B4-BE49-F238E27FC236}">
                <a16:creationId xmlns:a16="http://schemas.microsoft.com/office/drawing/2014/main" id="{BDF9B124-5B02-7553-93E0-A84CF35C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3" y="2362202"/>
            <a:ext cx="1387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, ta cã:</a:t>
            </a:r>
          </a:p>
        </p:txBody>
      </p:sp>
      <p:sp>
        <p:nvSpPr>
          <p:cNvPr id="111" name="Text Box 7">
            <a:extLst>
              <a:ext uri="{FF2B5EF4-FFF2-40B4-BE49-F238E27FC236}">
                <a16:creationId xmlns:a16="http://schemas.microsoft.com/office/drawing/2014/main" id="{DF58178E-04F4-B72C-D23B-D22DF64DB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3" y="2806701"/>
            <a:ext cx="99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8 x 2 =</a:t>
            </a:r>
          </a:p>
        </p:txBody>
      </p:sp>
      <p:sp>
        <p:nvSpPr>
          <p:cNvPr id="112" name="Text Box 8">
            <a:extLst>
              <a:ext uri="{FF2B5EF4-FFF2-40B4-BE49-F238E27FC236}">
                <a16:creationId xmlns:a16="http://schemas.microsoft.com/office/drawing/2014/main" id="{31611D81-8781-AC32-F34E-FA980BFC3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7" y="3273426"/>
            <a:ext cx="3240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8 x 2 =  16</a:t>
            </a:r>
          </a:p>
        </p:txBody>
      </p:sp>
      <p:sp>
        <p:nvSpPr>
          <p:cNvPr id="113" name="AutoShape 9">
            <a:extLst>
              <a:ext uri="{FF2B5EF4-FFF2-40B4-BE49-F238E27FC236}">
                <a16:creationId xmlns:a16="http://schemas.microsoft.com/office/drawing/2014/main" id="{7A4C386F-31CA-AA43-8242-834DBE1805DF}"/>
              </a:ext>
            </a:extLst>
          </p:cNvPr>
          <p:cNvSpPr>
            <a:spLocks/>
          </p:cNvSpPr>
          <p:nvPr/>
        </p:nvSpPr>
        <p:spPr bwMode="auto">
          <a:xfrm>
            <a:off x="4953003" y="3810000"/>
            <a:ext cx="228600" cy="1828800"/>
          </a:xfrm>
          <a:prstGeom prst="rightBrace">
            <a:avLst>
              <a:gd name="adj1" fmla="val 66667"/>
              <a:gd name="adj2" fmla="val 50000"/>
            </a:avLst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Garamond" panose="02020404030301010803" pitchFamily="18" charset="0"/>
            </a:endParaRPr>
          </a:p>
        </p:txBody>
      </p:sp>
      <p:sp>
        <p:nvSpPr>
          <p:cNvPr id="114" name="Text Box 10">
            <a:extLst>
              <a:ext uri="{FF2B5EF4-FFF2-40B4-BE49-F238E27FC236}">
                <a16:creationId xmlns:a16="http://schemas.microsoft.com/office/drawing/2014/main" id="{E840B420-33DC-A7B6-8BCC-2B2FC934F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3" y="3733801"/>
            <a:ext cx="213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8 ®­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ưîc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lÊy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3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lÇn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115" name="Text Box 11">
            <a:extLst>
              <a:ext uri="{FF2B5EF4-FFF2-40B4-BE49-F238E27FC236}">
                <a16:creationId xmlns:a16="http://schemas.microsoft.com/office/drawing/2014/main" id="{97E69689-8151-F195-AD43-FF9E8DEF8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6" y="4191001"/>
            <a:ext cx="1100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8 x 3 =</a:t>
            </a:r>
          </a:p>
        </p:txBody>
      </p:sp>
      <p:sp>
        <p:nvSpPr>
          <p:cNvPr id="116" name="Text Box 12">
            <a:extLst>
              <a:ext uri="{FF2B5EF4-FFF2-40B4-BE49-F238E27FC236}">
                <a16:creationId xmlns:a16="http://schemas.microsoft.com/office/drawing/2014/main" id="{A4639894-84D9-12E9-F469-DE41D0D9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3" y="4784727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VËy:</a:t>
            </a:r>
          </a:p>
        </p:txBody>
      </p:sp>
      <p:sp>
        <p:nvSpPr>
          <p:cNvPr id="117" name="Text Box 15">
            <a:extLst>
              <a:ext uri="{FF2B5EF4-FFF2-40B4-BE49-F238E27FC236}">
                <a16:creationId xmlns:a16="http://schemas.microsoft.com/office/drawing/2014/main" id="{A0B69CC4-B91C-EA33-3D72-6135A254E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3" y="1584325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, ta viÕt:</a:t>
            </a:r>
          </a:p>
        </p:txBody>
      </p:sp>
      <p:sp>
        <p:nvSpPr>
          <p:cNvPr id="118" name="Text Box 16">
            <a:extLst>
              <a:ext uri="{FF2B5EF4-FFF2-40B4-BE49-F238E27FC236}">
                <a16:creationId xmlns:a16="http://schemas.microsoft.com/office/drawing/2014/main" id="{64D60734-A626-269F-55E9-5CE72D918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8" y="2362201"/>
            <a:ext cx="2232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8 ®­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ưîc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lÊy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2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lÇn</a:t>
            </a:r>
            <a:r>
              <a:rPr 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</a:t>
            </a:r>
          </a:p>
        </p:txBody>
      </p:sp>
      <p:sp>
        <p:nvSpPr>
          <p:cNvPr id="119" name="Text Box 17">
            <a:extLst>
              <a:ext uri="{FF2B5EF4-FFF2-40B4-BE49-F238E27FC236}">
                <a16:creationId xmlns:a16="http://schemas.microsoft.com/office/drawing/2014/main" id="{4EC684D8-CC6B-AD70-EF84-CD3FAE82D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416" y="2794002"/>
            <a:ext cx="1728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</a:t>
            </a:r>
            <a:r>
              <a:rPr 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8 + 8 =</a:t>
            </a:r>
          </a:p>
        </p:txBody>
      </p:sp>
      <p:sp>
        <p:nvSpPr>
          <p:cNvPr id="120" name="Text Box 18">
            <a:extLst>
              <a:ext uri="{FF2B5EF4-FFF2-40B4-BE49-F238E27FC236}">
                <a16:creationId xmlns:a16="http://schemas.microsoft.com/office/drawing/2014/main" id="{B21C7E69-0818-324E-DD3A-5FFD503B3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3" y="3225801"/>
            <a:ext cx="792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VËy:</a:t>
            </a:r>
          </a:p>
        </p:txBody>
      </p:sp>
      <p:sp>
        <p:nvSpPr>
          <p:cNvPr id="121" name="Text Box 19">
            <a:extLst>
              <a:ext uri="{FF2B5EF4-FFF2-40B4-BE49-F238E27FC236}">
                <a16:creationId xmlns:a16="http://schemas.microsoft.com/office/drawing/2014/main" id="{0D9DA960-BF2C-211A-CB47-C3A1818B3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3" y="3733801"/>
            <a:ext cx="1069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, ta cã:</a:t>
            </a:r>
          </a:p>
        </p:txBody>
      </p:sp>
      <p:sp>
        <p:nvSpPr>
          <p:cNvPr id="122" name="Text Box 20">
            <a:extLst>
              <a:ext uri="{FF2B5EF4-FFF2-40B4-BE49-F238E27FC236}">
                <a16:creationId xmlns:a16="http://schemas.microsoft.com/office/drawing/2014/main" id="{5A0C34B5-DA74-8C1A-ED6E-6FD96DAD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3" y="4165601"/>
            <a:ext cx="1857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8 + 8 + 8 =</a:t>
            </a:r>
          </a:p>
        </p:txBody>
      </p:sp>
      <p:sp>
        <p:nvSpPr>
          <p:cNvPr id="123" name="Text Box 21">
            <a:extLst>
              <a:ext uri="{FF2B5EF4-FFF2-40B4-BE49-F238E27FC236}">
                <a16:creationId xmlns:a16="http://schemas.microsoft.com/office/drawing/2014/main" id="{F239DAA1-27FE-2DF8-95CB-61CDB2362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3" y="4800602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8 x 3 =  24</a:t>
            </a:r>
          </a:p>
        </p:txBody>
      </p:sp>
      <p:sp>
        <p:nvSpPr>
          <p:cNvPr id="124" name="Line 80">
            <a:extLst>
              <a:ext uri="{FF2B5EF4-FFF2-40B4-BE49-F238E27FC236}">
                <a16:creationId xmlns:a16="http://schemas.microsoft.com/office/drawing/2014/main" id="{8F2013AC-ABC8-DDE4-5DE9-ECDB43EE0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1" y="1609725"/>
            <a:ext cx="0" cy="41148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Text Box 81">
            <a:extLst>
              <a:ext uri="{FF2B5EF4-FFF2-40B4-BE49-F238E27FC236}">
                <a16:creationId xmlns:a16="http://schemas.microsoft.com/office/drawing/2014/main" id="{425904C8-61DA-2E68-F8EC-B0B2243E7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2" y="1524001"/>
            <a:ext cx="11763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1 = 8</a:t>
            </a:r>
          </a:p>
        </p:txBody>
      </p:sp>
      <p:sp>
        <p:nvSpPr>
          <p:cNvPr id="126" name="Text Box 82">
            <a:extLst>
              <a:ext uri="{FF2B5EF4-FFF2-40B4-BE49-F238E27FC236}">
                <a16:creationId xmlns:a16="http://schemas.microsoft.com/office/drawing/2014/main" id="{56731A6E-4E0F-441E-81BB-08AFE917D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2" y="1995489"/>
            <a:ext cx="1352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2 = 16</a:t>
            </a:r>
          </a:p>
        </p:txBody>
      </p:sp>
      <p:sp>
        <p:nvSpPr>
          <p:cNvPr id="127" name="Text Box 83">
            <a:extLst>
              <a:ext uri="{FF2B5EF4-FFF2-40B4-BE49-F238E27FC236}">
                <a16:creationId xmlns:a16="http://schemas.microsoft.com/office/drawing/2014/main" id="{98C8382C-73F8-33A9-E20A-7526FB5FC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7" y="2405064"/>
            <a:ext cx="1428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3 = 24</a:t>
            </a:r>
          </a:p>
        </p:txBody>
      </p:sp>
      <p:sp>
        <p:nvSpPr>
          <p:cNvPr id="128" name="Line 107">
            <a:extLst>
              <a:ext uri="{FF2B5EF4-FFF2-40B4-BE49-F238E27FC236}">
                <a16:creationId xmlns:a16="http://schemas.microsoft.com/office/drawing/2014/main" id="{8C75B7A0-7B45-A071-7833-C4A226B58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515352" y="1857375"/>
            <a:ext cx="914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" name="Line 108">
            <a:extLst>
              <a:ext uri="{FF2B5EF4-FFF2-40B4-BE49-F238E27FC236}">
                <a16:creationId xmlns:a16="http://schemas.microsoft.com/office/drawing/2014/main" id="{E68ABEA9-0062-755B-E0D2-86F3DB40D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0903" y="23495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" name="Line 109">
            <a:extLst>
              <a:ext uri="{FF2B5EF4-FFF2-40B4-BE49-F238E27FC236}">
                <a16:creationId xmlns:a16="http://schemas.microsoft.com/office/drawing/2014/main" id="{E37F5BF9-E9B8-FB97-43F6-82FF1C409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2965" y="2733675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" name="Text Box 37">
            <a:extLst>
              <a:ext uri="{FF2B5EF4-FFF2-40B4-BE49-F238E27FC236}">
                <a16:creationId xmlns:a16="http://schemas.microsoft.com/office/drawing/2014/main" id="{CC3C6BD8-4BBC-0114-27DA-5B3B83446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3" y="1752601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>
              <a:latin typeface="Garamond" panose="02020404030301010803" pitchFamily="18" charset="0"/>
            </a:endParaRPr>
          </a:p>
        </p:txBody>
      </p:sp>
      <p:sp>
        <p:nvSpPr>
          <p:cNvPr id="132" name="Text Box 38">
            <a:extLst>
              <a:ext uri="{FF2B5EF4-FFF2-40B4-BE49-F238E27FC236}">
                <a16:creationId xmlns:a16="http://schemas.microsoft.com/office/drawing/2014/main" id="{DBFD76A9-7A78-D013-240E-3FE2BDA6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3" y="11430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u="sng">
                <a:solidFill>
                  <a:srgbClr val="0000FF"/>
                </a:solidFill>
                <a:latin typeface="Times New Roman" panose="02020603050405020304" pitchFamily="18" charset="0"/>
              </a:rPr>
              <a:t>1. Lập bảng nhân 8:</a:t>
            </a:r>
          </a:p>
        </p:txBody>
      </p:sp>
      <p:grpSp>
        <p:nvGrpSpPr>
          <p:cNvPr id="133" name="Group 39">
            <a:extLst>
              <a:ext uri="{FF2B5EF4-FFF2-40B4-BE49-F238E27FC236}">
                <a16:creationId xmlns:a16="http://schemas.microsoft.com/office/drawing/2014/main" id="{52144EA5-44D9-E990-10C0-74753C1B39E8}"/>
              </a:ext>
            </a:extLst>
          </p:cNvPr>
          <p:cNvGrpSpPr>
            <a:grpSpLocks/>
          </p:cNvGrpSpPr>
          <p:nvPr/>
        </p:nvGrpSpPr>
        <p:grpSpPr bwMode="auto">
          <a:xfrm>
            <a:off x="1752603" y="3200400"/>
            <a:ext cx="2895600" cy="457200"/>
            <a:chOff x="-240" y="4560"/>
            <a:chExt cx="4320" cy="624"/>
          </a:xfrm>
        </p:grpSpPr>
        <p:sp>
          <p:nvSpPr>
            <p:cNvPr id="134" name="Rectangle 40">
              <a:extLst>
                <a:ext uri="{FF2B5EF4-FFF2-40B4-BE49-F238E27FC236}">
                  <a16:creationId xmlns:a16="http://schemas.microsoft.com/office/drawing/2014/main" id="{1EF92359-F0A8-FFBD-202E-09E2A4515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35" name="Oval 41">
              <a:extLst>
                <a:ext uri="{FF2B5EF4-FFF2-40B4-BE49-F238E27FC236}">
                  <a16:creationId xmlns:a16="http://schemas.microsoft.com/office/drawing/2014/main" id="{2D4074BE-C7AE-25D4-3B19-C0AAF86CF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36" name="Oval 42">
              <a:extLst>
                <a:ext uri="{FF2B5EF4-FFF2-40B4-BE49-F238E27FC236}">
                  <a16:creationId xmlns:a16="http://schemas.microsoft.com/office/drawing/2014/main" id="{483F7732-E34B-8107-B0D5-E913B56AA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37" name="Oval 43">
              <a:extLst>
                <a:ext uri="{FF2B5EF4-FFF2-40B4-BE49-F238E27FC236}">
                  <a16:creationId xmlns:a16="http://schemas.microsoft.com/office/drawing/2014/main" id="{3EB1941E-F9C6-42CC-7771-B01185B2F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38" name="Oval 44">
              <a:extLst>
                <a:ext uri="{FF2B5EF4-FFF2-40B4-BE49-F238E27FC236}">
                  <a16:creationId xmlns:a16="http://schemas.microsoft.com/office/drawing/2014/main" id="{9F00D3C0-BBA5-1796-9F94-DF57187B0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39" name="Oval 45">
              <a:extLst>
                <a:ext uri="{FF2B5EF4-FFF2-40B4-BE49-F238E27FC236}">
                  <a16:creationId xmlns:a16="http://schemas.microsoft.com/office/drawing/2014/main" id="{45FECC03-326C-43B3-2695-44857C4F8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40" name="Oval 46">
              <a:extLst>
                <a:ext uri="{FF2B5EF4-FFF2-40B4-BE49-F238E27FC236}">
                  <a16:creationId xmlns:a16="http://schemas.microsoft.com/office/drawing/2014/main" id="{FBABCA7D-5E0C-1073-A860-EF0AC7F0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41" name="Oval 47">
              <a:extLst>
                <a:ext uri="{FF2B5EF4-FFF2-40B4-BE49-F238E27FC236}">
                  <a16:creationId xmlns:a16="http://schemas.microsoft.com/office/drawing/2014/main" id="{211CD95F-AFCB-348B-EDF6-D27F22A6E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42" name="Oval 48">
              <a:extLst>
                <a:ext uri="{FF2B5EF4-FFF2-40B4-BE49-F238E27FC236}">
                  <a16:creationId xmlns:a16="http://schemas.microsoft.com/office/drawing/2014/main" id="{7E878B8D-48FC-E843-7C8B-74BB89464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143" name="Group 49">
            <a:extLst>
              <a:ext uri="{FF2B5EF4-FFF2-40B4-BE49-F238E27FC236}">
                <a16:creationId xmlns:a16="http://schemas.microsoft.com/office/drawing/2014/main" id="{1C776E8C-0131-5751-660C-DCC50515FC21}"/>
              </a:ext>
            </a:extLst>
          </p:cNvPr>
          <p:cNvGrpSpPr>
            <a:grpSpLocks/>
          </p:cNvGrpSpPr>
          <p:nvPr/>
        </p:nvGrpSpPr>
        <p:grpSpPr bwMode="auto">
          <a:xfrm>
            <a:off x="1752603" y="2514600"/>
            <a:ext cx="2895600" cy="457200"/>
            <a:chOff x="-240" y="4560"/>
            <a:chExt cx="4320" cy="624"/>
          </a:xfrm>
        </p:grpSpPr>
        <p:sp>
          <p:nvSpPr>
            <p:cNvPr id="144" name="Rectangle 50">
              <a:extLst>
                <a:ext uri="{FF2B5EF4-FFF2-40B4-BE49-F238E27FC236}">
                  <a16:creationId xmlns:a16="http://schemas.microsoft.com/office/drawing/2014/main" id="{DF3E4818-C3DE-5AE9-3152-94B6FB723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45" name="Oval 51">
              <a:extLst>
                <a:ext uri="{FF2B5EF4-FFF2-40B4-BE49-F238E27FC236}">
                  <a16:creationId xmlns:a16="http://schemas.microsoft.com/office/drawing/2014/main" id="{5EC7F754-B067-BBC9-1AB5-5D52B15B2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46" name="Oval 52">
              <a:extLst>
                <a:ext uri="{FF2B5EF4-FFF2-40B4-BE49-F238E27FC236}">
                  <a16:creationId xmlns:a16="http://schemas.microsoft.com/office/drawing/2014/main" id="{0A1FD5AB-89DC-E0E6-A89C-AA17EC1E8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47" name="Oval 53">
              <a:extLst>
                <a:ext uri="{FF2B5EF4-FFF2-40B4-BE49-F238E27FC236}">
                  <a16:creationId xmlns:a16="http://schemas.microsoft.com/office/drawing/2014/main" id="{8A7E0AC8-C530-38BE-5025-62C3051CC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48" name="Oval 54">
              <a:extLst>
                <a:ext uri="{FF2B5EF4-FFF2-40B4-BE49-F238E27FC236}">
                  <a16:creationId xmlns:a16="http://schemas.microsoft.com/office/drawing/2014/main" id="{C45A5742-1E1D-136F-F3B1-6064DCD65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49" name="Oval 55">
              <a:extLst>
                <a:ext uri="{FF2B5EF4-FFF2-40B4-BE49-F238E27FC236}">
                  <a16:creationId xmlns:a16="http://schemas.microsoft.com/office/drawing/2014/main" id="{85368987-DA98-82EF-7C45-97FF84D90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50" name="Oval 56">
              <a:extLst>
                <a:ext uri="{FF2B5EF4-FFF2-40B4-BE49-F238E27FC236}">
                  <a16:creationId xmlns:a16="http://schemas.microsoft.com/office/drawing/2014/main" id="{A23D3983-F610-8562-CEC2-63D4929B8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51" name="Oval 57">
              <a:extLst>
                <a:ext uri="{FF2B5EF4-FFF2-40B4-BE49-F238E27FC236}">
                  <a16:creationId xmlns:a16="http://schemas.microsoft.com/office/drawing/2014/main" id="{DF014A60-4AB2-4143-1792-EEDCF1D69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52" name="Oval 58">
              <a:extLst>
                <a:ext uri="{FF2B5EF4-FFF2-40B4-BE49-F238E27FC236}">
                  <a16:creationId xmlns:a16="http://schemas.microsoft.com/office/drawing/2014/main" id="{A3B40E9A-6B0D-B23C-AA36-8EB1C8CA3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153" name="Group 59">
            <a:extLst>
              <a:ext uri="{FF2B5EF4-FFF2-40B4-BE49-F238E27FC236}">
                <a16:creationId xmlns:a16="http://schemas.microsoft.com/office/drawing/2014/main" id="{5718BA44-6CA4-D64B-6023-64E25A531B6C}"/>
              </a:ext>
            </a:extLst>
          </p:cNvPr>
          <p:cNvGrpSpPr>
            <a:grpSpLocks/>
          </p:cNvGrpSpPr>
          <p:nvPr/>
        </p:nvGrpSpPr>
        <p:grpSpPr bwMode="auto">
          <a:xfrm>
            <a:off x="1662115" y="3124200"/>
            <a:ext cx="3048000" cy="533400"/>
            <a:chOff x="-240" y="4560"/>
            <a:chExt cx="4320" cy="624"/>
          </a:xfrm>
        </p:grpSpPr>
        <p:sp>
          <p:nvSpPr>
            <p:cNvPr id="154" name="Rectangle 60">
              <a:extLst>
                <a:ext uri="{FF2B5EF4-FFF2-40B4-BE49-F238E27FC236}">
                  <a16:creationId xmlns:a16="http://schemas.microsoft.com/office/drawing/2014/main" id="{2590C291-567F-5C6C-584C-6EEFBAD9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55" name="Oval 61">
              <a:extLst>
                <a:ext uri="{FF2B5EF4-FFF2-40B4-BE49-F238E27FC236}">
                  <a16:creationId xmlns:a16="http://schemas.microsoft.com/office/drawing/2014/main" id="{5AD50C59-0A7D-F92B-980D-749E6B6CE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56" name="Oval 62">
              <a:extLst>
                <a:ext uri="{FF2B5EF4-FFF2-40B4-BE49-F238E27FC236}">
                  <a16:creationId xmlns:a16="http://schemas.microsoft.com/office/drawing/2014/main" id="{E9FB97F5-3A4E-0A46-E245-32094C1B0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57" name="Oval 63">
              <a:extLst>
                <a:ext uri="{FF2B5EF4-FFF2-40B4-BE49-F238E27FC236}">
                  <a16:creationId xmlns:a16="http://schemas.microsoft.com/office/drawing/2014/main" id="{8F1DDB30-900F-8834-10ED-B948D208B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58" name="Oval 64">
              <a:extLst>
                <a:ext uri="{FF2B5EF4-FFF2-40B4-BE49-F238E27FC236}">
                  <a16:creationId xmlns:a16="http://schemas.microsoft.com/office/drawing/2014/main" id="{74E462E6-9EDD-26E4-1D6F-7D328AB0A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59" name="Oval 65">
              <a:extLst>
                <a:ext uri="{FF2B5EF4-FFF2-40B4-BE49-F238E27FC236}">
                  <a16:creationId xmlns:a16="http://schemas.microsoft.com/office/drawing/2014/main" id="{784E31A9-BAC1-9191-22C6-3636F06E4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60" name="Oval 66">
              <a:extLst>
                <a:ext uri="{FF2B5EF4-FFF2-40B4-BE49-F238E27FC236}">
                  <a16:creationId xmlns:a16="http://schemas.microsoft.com/office/drawing/2014/main" id="{301F3AC7-7BEA-EE3A-0923-49CA9929F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61" name="Oval 67">
              <a:extLst>
                <a:ext uri="{FF2B5EF4-FFF2-40B4-BE49-F238E27FC236}">
                  <a16:creationId xmlns:a16="http://schemas.microsoft.com/office/drawing/2014/main" id="{B8777041-F669-E189-E51E-0A80036D4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62" name="Oval 68">
              <a:extLst>
                <a:ext uri="{FF2B5EF4-FFF2-40B4-BE49-F238E27FC236}">
                  <a16:creationId xmlns:a16="http://schemas.microsoft.com/office/drawing/2014/main" id="{00FC75AA-9601-1192-FB40-8EE04AF5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163" name="Group 69">
            <a:extLst>
              <a:ext uri="{FF2B5EF4-FFF2-40B4-BE49-F238E27FC236}">
                <a16:creationId xmlns:a16="http://schemas.microsoft.com/office/drawing/2014/main" id="{956E4614-A7C0-9B06-1B43-38C3461B227E}"/>
              </a:ext>
            </a:extLst>
          </p:cNvPr>
          <p:cNvGrpSpPr>
            <a:grpSpLocks/>
          </p:cNvGrpSpPr>
          <p:nvPr/>
        </p:nvGrpSpPr>
        <p:grpSpPr bwMode="auto">
          <a:xfrm>
            <a:off x="1638303" y="2438400"/>
            <a:ext cx="3048000" cy="566738"/>
            <a:chOff x="-240" y="4560"/>
            <a:chExt cx="4320" cy="624"/>
          </a:xfrm>
        </p:grpSpPr>
        <p:sp>
          <p:nvSpPr>
            <p:cNvPr id="164" name="Rectangle 70">
              <a:extLst>
                <a:ext uri="{FF2B5EF4-FFF2-40B4-BE49-F238E27FC236}">
                  <a16:creationId xmlns:a16="http://schemas.microsoft.com/office/drawing/2014/main" id="{94F70794-B9B3-AEBF-EC42-7E2A82B48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65" name="Oval 71">
              <a:extLst>
                <a:ext uri="{FF2B5EF4-FFF2-40B4-BE49-F238E27FC236}">
                  <a16:creationId xmlns:a16="http://schemas.microsoft.com/office/drawing/2014/main" id="{1FF2047A-D055-EFE0-E29C-FA102081B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66" name="Oval 72">
              <a:extLst>
                <a:ext uri="{FF2B5EF4-FFF2-40B4-BE49-F238E27FC236}">
                  <a16:creationId xmlns:a16="http://schemas.microsoft.com/office/drawing/2014/main" id="{52083E87-25DF-6121-A78A-CAF2A172A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67" name="Oval 73">
              <a:extLst>
                <a:ext uri="{FF2B5EF4-FFF2-40B4-BE49-F238E27FC236}">
                  <a16:creationId xmlns:a16="http://schemas.microsoft.com/office/drawing/2014/main" id="{8B18F50A-974D-5B4A-045C-D83B76FEC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68" name="Oval 74">
              <a:extLst>
                <a:ext uri="{FF2B5EF4-FFF2-40B4-BE49-F238E27FC236}">
                  <a16:creationId xmlns:a16="http://schemas.microsoft.com/office/drawing/2014/main" id="{9114AB40-A897-039B-1B92-7A71A8F06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69" name="Oval 75">
              <a:extLst>
                <a:ext uri="{FF2B5EF4-FFF2-40B4-BE49-F238E27FC236}">
                  <a16:creationId xmlns:a16="http://schemas.microsoft.com/office/drawing/2014/main" id="{EA00A7CC-482F-1BF2-2B9E-8BDBC85DE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70" name="Oval 76">
              <a:extLst>
                <a:ext uri="{FF2B5EF4-FFF2-40B4-BE49-F238E27FC236}">
                  <a16:creationId xmlns:a16="http://schemas.microsoft.com/office/drawing/2014/main" id="{80AA8A31-8B34-2F9D-C7A9-661D18BC4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71" name="Oval 77">
              <a:extLst>
                <a:ext uri="{FF2B5EF4-FFF2-40B4-BE49-F238E27FC236}">
                  <a16:creationId xmlns:a16="http://schemas.microsoft.com/office/drawing/2014/main" id="{291C908B-19CB-F7AE-922F-38CAA49F5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72" name="Oval 78">
              <a:extLst>
                <a:ext uri="{FF2B5EF4-FFF2-40B4-BE49-F238E27FC236}">
                  <a16:creationId xmlns:a16="http://schemas.microsoft.com/office/drawing/2014/main" id="{89CE7AD7-479D-F692-8FF8-850E3E006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173" name="Group 79">
            <a:extLst>
              <a:ext uri="{FF2B5EF4-FFF2-40B4-BE49-F238E27FC236}">
                <a16:creationId xmlns:a16="http://schemas.microsoft.com/office/drawing/2014/main" id="{2521A58F-D7C1-8926-C584-9370943D9E84}"/>
              </a:ext>
            </a:extLst>
          </p:cNvPr>
          <p:cNvGrpSpPr>
            <a:grpSpLocks/>
          </p:cNvGrpSpPr>
          <p:nvPr/>
        </p:nvGrpSpPr>
        <p:grpSpPr bwMode="auto">
          <a:xfrm>
            <a:off x="1752603" y="1752600"/>
            <a:ext cx="2895600" cy="457200"/>
            <a:chOff x="-240" y="4560"/>
            <a:chExt cx="4320" cy="624"/>
          </a:xfrm>
        </p:grpSpPr>
        <p:sp>
          <p:nvSpPr>
            <p:cNvPr id="174" name="Rectangle 80">
              <a:extLst>
                <a:ext uri="{FF2B5EF4-FFF2-40B4-BE49-F238E27FC236}">
                  <a16:creationId xmlns:a16="http://schemas.microsoft.com/office/drawing/2014/main" id="{B6BEB9FB-5096-993D-520D-8C73CD69D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75" name="Oval 81">
              <a:extLst>
                <a:ext uri="{FF2B5EF4-FFF2-40B4-BE49-F238E27FC236}">
                  <a16:creationId xmlns:a16="http://schemas.microsoft.com/office/drawing/2014/main" id="{4F495D69-731B-AAAE-2B32-0711147FD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76" name="Oval 82">
              <a:extLst>
                <a:ext uri="{FF2B5EF4-FFF2-40B4-BE49-F238E27FC236}">
                  <a16:creationId xmlns:a16="http://schemas.microsoft.com/office/drawing/2014/main" id="{C4E5BE92-6723-E805-29BE-248B9F979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77" name="Oval 83">
              <a:extLst>
                <a:ext uri="{FF2B5EF4-FFF2-40B4-BE49-F238E27FC236}">
                  <a16:creationId xmlns:a16="http://schemas.microsoft.com/office/drawing/2014/main" id="{C28A0608-04F3-2FE6-AA09-32DD363FE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78" name="Oval 84">
              <a:extLst>
                <a:ext uri="{FF2B5EF4-FFF2-40B4-BE49-F238E27FC236}">
                  <a16:creationId xmlns:a16="http://schemas.microsoft.com/office/drawing/2014/main" id="{0097B602-B8CF-6813-CECA-11EA82576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79" name="Oval 85">
              <a:extLst>
                <a:ext uri="{FF2B5EF4-FFF2-40B4-BE49-F238E27FC236}">
                  <a16:creationId xmlns:a16="http://schemas.microsoft.com/office/drawing/2014/main" id="{C0096805-4AAB-262C-CE1A-C8228C8F5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80" name="Oval 86">
              <a:extLst>
                <a:ext uri="{FF2B5EF4-FFF2-40B4-BE49-F238E27FC236}">
                  <a16:creationId xmlns:a16="http://schemas.microsoft.com/office/drawing/2014/main" id="{A7A5971A-DA31-07A7-C5E4-FDA451CB4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81" name="Oval 87">
              <a:extLst>
                <a:ext uri="{FF2B5EF4-FFF2-40B4-BE49-F238E27FC236}">
                  <a16:creationId xmlns:a16="http://schemas.microsoft.com/office/drawing/2014/main" id="{81C4486F-F7BE-712D-2F43-F131F7511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82" name="Oval 88">
              <a:extLst>
                <a:ext uri="{FF2B5EF4-FFF2-40B4-BE49-F238E27FC236}">
                  <a16:creationId xmlns:a16="http://schemas.microsoft.com/office/drawing/2014/main" id="{D1EB0709-DAC3-FF97-FAD0-3202EBAAF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183" name="Group 89">
            <a:extLst>
              <a:ext uri="{FF2B5EF4-FFF2-40B4-BE49-F238E27FC236}">
                <a16:creationId xmlns:a16="http://schemas.microsoft.com/office/drawing/2014/main" id="{835574F6-6EA4-0BC6-4489-BC3F197D6568}"/>
              </a:ext>
            </a:extLst>
          </p:cNvPr>
          <p:cNvGrpSpPr>
            <a:grpSpLocks/>
          </p:cNvGrpSpPr>
          <p:nvPr/>
        </p:nvGrpSpPr>
        <p:grpSpPr bwMode="auto">
          <a:xfrm>
            <a:off x="1609727" y="1676400"/>
            <a:ext cx="3048000" cy="533400"/>
            <a:chOff x="-240" y="4560"/>
            <a:chExt cx="4320" cy="624"/>
          </a:xfrm>
        </p:grpSpPr>
        <p:sp>
          <p:nvSpPr>
            <p:cNvPr id="184" name="Rectangle 90">
              <a:extLst>
                <a:ext uri="{FF2B5EF4-FFF2-40B4-BE49-F238E27FC236}">
                  <a16:creationId xmlns:a16="http://schemas.microsoft.com/office/drawing/2014/main" id="{D2BA2934-57EF-8613-2AF6-CDC2E06DD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85" name="Oval 91">
              <a:extLst>
                <a:ext uri="{FF2B5EF4-FFF2-40B4-BE49-F238E27FC236}">
                  <a16:creationId xmlns:a16="http://schemas.microsoft.com/office/drawing/2014/main" id="{025AB31D-25F3-3B3F-DDB2-4A6678C73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86" name="Oval 92">
              <a:extLst>
                <a:ext uri="{FF2B5EF4-FFF2-40B4-BE49-F238E27FC236}">
                  <a16:creationId xmlns:a16="http://schemas.microsoft.com/office/drawing/2014/main" id="{4FABFA38-969A-EB11-FF10-E0051A640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87" name="Oval 93">
              <a:extLst>
                <a:ext uri="{FF2B5EF4-FFF2-40B4-BE49-F238E27FC236}">
                  <a16:creationId xmlns:a16="http://schemas.microsoft.com/office/drawing/2014/main" id="{7877324D-403A-6147-8AFD-3F84BCA11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88" name="Oval 94">
              <a:extLst>
                <a:ext uri="{FF2B5EF4-FFF2-40B4-BE49-F238E27FC236}">
                  <a16:creationId xmlns:a16="http://schemas.microsoft.com/office/drawing/2014/main" id="{0C69BF7D-775F-7FEE-87EF-8F835051F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89" name="Oval 95">
              <a:extLst>
                <a:ext uri="{FF2B5EF4-FFF2-40B4-BE49-F238E27FC236}">
                  <a16:creationId xmlns:a16="http://schemas.microsoft.com/office/drawing/2014/main" id="{E038DC23-2A9D-87E6-91E6-1C5811FEC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90" name="Oval 96">
              <a:extLst>
                <a:ext uri="{FF2B5EF4-FFF2-40B4-BE49-F238E27FC236}">
                  <a16:creationId xmlns:a16="http://schemas.microsoft.com/office/drawing/2014/main" id="{F7F25F29-0218-3477-7642-F4D82EA70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91" name="Oval 97">
              <a:extLst>
                <a:ext uri="{FF2B5EF4-FFF2-40B4-BE49-F238E27FC236}">
                  <a16:creationId xmlns:a16="http://schemas.microsoft.com/office/drawing/2014/main" id="{6A41356E-245B-B58C-4DB9-CC95C904E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92" name="Oval 98">
              <a:extLst>
                <a:ext uri="{FF2B5EF4-FFF2-40B4-BE49-F238E27FC236}">
                  <a16:creationId xmlns:a16="http://schemas.microsoft.com/office/drawing/2014/main" id="{E200C330-39D2-4612-97AB-44369FAAF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193" name="Group 99">
            <a:extLst>
              <a:ext uri="{FF2B5EF4-FFF2-40B4-BE49-F238E27FC236}">
                <a16:creationId xmlns:a16="http://schemas.microsoft.com/office/drawing/2014/main" id="{3EBBC6C6-87CD-24C4-F68E-C992FB4D8392}"/>
              </a:ext>
            </a:extLst>
          </p:cNvPr>
          <p:cNvGrpSpPr>
            <a:grpSpLocks/>
          </p:cNvGrpSpPr>
          <p:nvPr/>
        </p:nvGrpSpPr>
        <p:grpSpPr bwMode="auto">
          <a:xfrm>
            <a:off x="1676403" y="5105402"/>
            <a:ext cx="3048000" cy="542925"/>
            <a:chOff x="-240" y="4560"/>
            <a:chExt cx="4320" cy="624"/>
          </a:xfrm>
        </p:grpSpPr>
        <p:sp>
          <p:nvSpPr>
            <p:cNvPr id="194" name="Rectangle 100">
              <a:extLst>
                <a:ext uri="{FF2B5EF4-FFF2-40B4-BE49-F238E27FC236}">
                  <a16:creationId xmlns:a16="http://schemas.microsoft.com/office/drawing/2014/main" id="{E0303846-2B7A-5DA1-DF62-301F9F8FD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95" name="Oval 101">
              <a:extLst>
                <a:ext uri="{FF2B5EF4-FFF2-40B4-BE49-F238E27FC236}">
                  <a16:creationId xmlns:a16="http://schemas.microsoft.com/office/drawing/2014/main" id="{E0F607B9-9698-F0CA-5B21-6AE9F1404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96" name="Oval 102">
              <a:extLst>
                <a:ext uri="{FF2B5EF4-FFF2-40B4-BE49-F238E27FC236}">
                  <a16:creationId xmlns:a16="http://schemas.microsoft.com/office/drawing/2014/main" id="{7C11A2D0-8637-2A87-0186-16D7BA3D4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97" name="Oval 103">
              <a:extLst>
                <a:ext uri="{FF2B5EF4-FFF2-40B4-BE49-F238E27FC236}">
                  <a16:creationId xmlns:a16="http://schemas.microsoft.com/office/drawing/2014/main" id="{10E8B9CA-0B49-FB00-28F2-111045EFD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98" name="Oval 104">
              <a:extLst>
                <a:ext uri="{FF2B5EF4-FFF2-40B4-BE49-F238E27FC236}">
                  <a16:creationId xmlns:a16="http://schemas.microsoft.com/office/drawing/2014/main" id="{B1273272-7F06-73B3-AF4D-3AA0BAF4D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199" name="Oval 105">
              <a:extLst>
                <a:ext uri="{FF2B5EF4-FFF2-40B4-BE49-F238E27FC236}">
                  <a16:creationId xmlns:a16="http://schemas.microsoft.com/office/drawing/2014/main" id="{ECD93811-2027-3B52-2148-0AC2229E3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00" name="Oval 106">
              <a:extLst>
                <a:ext uri="{FF2B5EF4-FFF2-40B4-BE49-F238E27FC236}">
                  <a16:creationId xmlns:a16="http://schemas.microsoft.com/office/drawing/2014/main" id="{8A322197-7748-0B46-8182-C4E46BBE6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01" name="Oval 107">
              <a:extLst>
                <a:ext uri="{FF2B5EF4-FFF2-40B4-BE49-F238E27FC236}">
                  <a16:creationId xmlns:a16="http://schemas.microsoft.com/office/drawing/2014/main" id="{4EBCC038-D81B-2C75-AD1E-1182ED0AA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02" name="Oval 108">
              <a:extLst>
                <a:ext uri="{FF2B5EF4-FFF2-40B4-BE49-F238E27FC236}">
                  <a16:creationId xmlns:a16="http://schemas.microsoft.com/office/drawing/2014/main" id="{81122AB8-08A3-E50A-4494-DE86FA857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203" name="Group 109">
            <a:extLst>
              <a:ext uri="{FF2B5EF4-FFF2-40B4-BE49-F238E27FC236}">
                <a16:creationId xmlns:a16="http://schemas.microsoft.com/office/drawing/2014/main" id="{591667DF-48ED-4A68-EA2C-842C9D5719F1}"/>
              </a:ext>
            </a:extLst>
          </p:cNvPr>
          <p:cNvGrpSpPr>
            <a:grpSpLocks/>
          </p:cNvGrpSpPr>
          <p:nvPr/>
        </p:nvGrpSpPr>
        <p:grpSpPr bwMode="auto">
          <a:xfrm>
            <a:off x="1676403" y="5105400"/>
            <a:ext cx="3048000" cy="533400"/>
            <a:chOff x="-240" y="4560"/>
            <a:chExt cx="4320" cy="624"/>
          </a:xfrm>
        </p:grpSpPr>
        <p:sp>
          <p:nvSpPr>
            <p:cNvPr id="204" name="Rectangle 110">
              <a:extLst>
                <a:ext uri="{FF2B5EF4-FFF2-40B4-BE49-F238E27FC236}">
                  <a16:creationId xmlns:a16="http://schemas.microsoft.com/office/drawing/2014/main" id="{1536665B-CE93-1CBA-D1BB-BF8B2FCC3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05" name="Oval 111">
              <a:extLst>
                <a:ext uri="{FF2B5EF4-FFF2-40B4-BE49-F238E27FC236}">
                  <a16:creationId xmlns:a16="http://schemas.microsoft.com/office/drawing/2014/main" id="{739CDB3A-4190-3495-E49E-F84C623E4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06" name="Oval 112">
              <a:extLst>
                <a:ext uri="{FF2B5EF4-FFF2-40B4-BE49-F238E27FC236}">
                  <a16:creationId xmlns:a16="http://schemas.microsoft.com/office/drawing/2014/main" id="{1B76B61D-AD4C-65A0-0C08-C4F1F6E34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07" name="Oval 113">
              <a:extLst>
                <a:ext uri="{FF2B5EF4-FFF2-40B4-BE49-F238E27FC236}">
                  <a16:creationId xmlns:a16="http://schemas.microsoft.com/office/drawing/2014/main" id="{8EC67754-C64C-A906-D3D3-62FA14F86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08" name="Oval 114">
              <a:extLst>
                <a:ext uri="{FF2B5EF4-FFF2-40B4-BE49-F238E27FC236}">
                  <a16:creationId xmlns:a16="http://schemas.microsoft.com/office/drawing/2014/main" id="{503C481E-8A12-4A5A-3AC9-B95E3C9CE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09" name="Oval 115">
              <a:extLst>
                <a:ext uri="{FF2B5EF4-FFF2-40B4-BE49-F238E27FC236}">
                  <a16:creationId xmlns:a16="http://schemas.microsoft.com/office/drawing/2014/main" id="{C3E6EB27-470E-52BD-1CF9-E1221B0F6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10" name="Oval 116">
              <a:extLst>
                <a:ext uri="{FF2B5EF4-FFF2-40B4-BE49-F238E27FC236}">
                  <a16:creationId xmlns:a16="http://schemas.microsoft.com/office/drawing/2014/main" id="{42EDFE86-FCD8-2A26-CE04-2C7492AF0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11" name="Oval 117">
              <a:extLst>
                <a:ext uri="{FF2B5EF4-FFF2-40B4-BE49-F238E27FC236}">
                  <a16:creationId xmlns:a16="http://schemas.microsoft.com/office/drawing/2014/main" id="{952D69CE-87E1-BA57-C877-EC56B1F47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12" name="Oval 118">
              <a:extLst>
                <a:ext uri="{FF2B5EF4-FFF2-40B4-BE49-F238E27FC236}">
                  <a16:creationId xmlns:a16="http://schemas.microsoft.com/office/drawing/2014/main" id="{442EEC31-EA4C-B74C-AAB7-108551A35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213" name="Group 119">
            <a:extLst>
              <a:ext uri="{FF2B5EF4-FFF2-40B4-BE49-F238E27FC236}">
                <a16:creationId xmlns:a16="http://schemas.microsoft.com/office/drawing/2014/main" id="{3F35928E-FAFD-8162-BD92-BE1842BFD010}"/>
              </a:ext>
            </a:extLst>
          </p:cNvPr>
          <p:cNvGrpSpPr>
            <a:grpSpLocks/>
          </p:cNvGrpSpPr>
          <p:nvPr/>
        </p:nvGrpSpPr>
        <p:grpSpPr bwMode="auto">
          <a:xfrm>
            <a:off x="1676403" y="3962400"/>
            <a:ext cx="2971800" cy="457200"/>
            <a:chOff x="-240" y="4560"/>
            <a:chExt cx="4320" cy="624"/>
          </a:xfrm>
        </p:grpSpPr>
        <p:sp>
          <p:nvSpPr>
            <p:cNvPr id="214" name="Rectangle 120">
              <a:extLst>
                <a:ext uri="{FF2B5EF4-FFF2-40B4-BE49-F238E27FC236}">
                  <a16:creationId xmlns:a16="http://schemas.microsoft.com/office/drawing/2014/main" id="{2B70AA99-FB77-6CD2-F369-7F9E5674E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15" name="Oval 121">
              <a:extLst>
                <a:ext uri="{FF2B5EF4-FFF2-40B4-BE49-F238E27FC236}">
                  <a16:creationId xmlns:a16="http://schemas.microsoft.com/office/drawing/2014/main" id="{1DF6BBAF-E890-A508-8242-71E097F19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16" name="Oval 122">
              <a:extLst>
                <a:ext uri="{FF2B5EF4-FFF2-40B4-BE49-F238E27FC236}">
                  <a16:creationId xmlns:a16="http://schemas.microsoft.com/office/drawing/2014/main" id="{523754C9-8D32-4AC1-1F97-AAF3C0F6B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17" name="Oval 123">
              <a:extLst>
                <a:ext uri="{FF2B5EF4-FFF2-40B4-BE49-F238E27FC236}">
                  <a16:creationId xmlns:a16="http://schemas.microsoft.com/office/drawing/2014/main" id="{B8B3A92B-473B-EA51-B133-35F782C1E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18" name="Oval 124">
              <a:extLst>
                <a:ext uri="{FF2B5EF4-FFF2-40B4-BE49-F238E27FC236}">
                  <a16:creationId xmlns:a16="http://schemas.microsoft.com/office/drawing/2014/main" id="{7F95E389-F945-4E0E-8820-26B4011C5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19" name="Oval 125">
              <a:extLst>
                <a:ext uri="{FF2B5EF4-FFF2-40B4-BE49-F238E27FC236}">
                  <a16:creationId xmlns:a16="http://schemas.microsoft.com/office/drawing/2014/main" id="{B19C9FC3-BC37-C293-4C92-C0FE98141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20" name="Oval 126">
              <a:extLst>
                <a:ext uri="{FF2B5EF4-FFF2-40B4-BE49-F238E27FC236}">
                  <a16:creationId xmlns:a16="http://schemas.microsoft.com/office/drawing/2014/main" id="{6E280E5D-C9F3-1A49-59DE-AB236E11E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21" name="Oval 127">
              <a:extLst>
                <a:ext uri="{FF2B5EF4-FFF2-40B4-BE49-F238E27FC236}">
                  <a16:creationId xmlns:a16="http://schemas.microsoft.com/office/drawing/2014/main" id="{25A4699A-22F7-9302-F71A-59C5D4B11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22" name="Oval 128">
              <a:extLst>
                <a:ext uri="{FF2B5EF4-FFF2-40B4-BE49-F238E27FC236}">
                  <a16:creationId xmlns:a16="http://schemas.microsoft.com/office/drawing/2014/main" id="{31860B45-FEF5-656C-FD8D-FC44CFEAC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223" name="Group 129">
            <a:extLst>
              <a:ext uri="{FF2B5EF4-FFF2-40B4-BE49-F238E27FC236}">
                <a16:creationId xmlns:a16="http://schemas.microsoft.com/office/drawing/2014/main" id="{6E9AF612-DFCF-2061-7264-CFA1F4C3704D}"/>
              </a:ext>
            </a:extLst>
          </p:cNvPr>
          <p:cNvGrpSpPr>
            <a:grpSpLocks/>
          </p:cNvGrpSpPr>
          <p:nvPr/>
        </p:nvGrpSpPr>
        <p:grpSpPr bwMode="auto">
          <a:xfrm>
            <a:off x="1638303" y="3886200"/>
            <a:ext cx="3048000" cy="533400"/>
            <a:chOff x="-240" y="4560"/>
            <a:chExt cx="4320" cy="624"/>
          </a:xfrm>
        </p:grpSpPr>
        <p:sp>
          <p:nvSpPr>
            <p:cNvPr id="224" name="Rectangle 130">
              <a:extLst>
                <a:ext uri="{FF2B5EF4-FFF2-40B4-BE49-F238E27FC236}">
                  <a16:creationId xmlns:a16="http://schemas.microsoft.com/office/drawing/2014/main" id="{D80E7393-976C-2BA3-C964-F20792E63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25" name="Oval 131">
              <a:extLst>
                <a:ext uri="{FF2B5EF4-FFF2-40B4-BE49-F238E27FC236}">
                  <a16:creationId xmlns:a16="http://schemas.microsoft.com/office/drawing/2014/main" id="{2DE705A5-2918-9CD5-77E0-9A514FA0D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26" name="Oval 132">
              <a:extLst>
                <a:ext uri="{FF2B5EF4-FFF2-40B4-BE49-F238E27FC236}">
                  <a16:creationId xmlns:a16="http://schemas.microsoft.com/office/drawing/2014/main" id="{53C7D7E4-9537-0F49-D38B-A503C339C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27" name="Oval 133">
              <a:extLst>
                <a:ext uri="{FF2B5EF4-FFF2-40B4-BE49-F238E27FC236}">
                  <a16:creationId xmlns:a16="http://schemas.microsoft.com/office/drawing/2014/main" id="{BE231DA5-5AAC-B7D2-0DB5-1D3063121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28" name="Oval 134">
              <a:extLst>
                <a:ext uri="{FF2B5EF4-FFF2-40B4-BE49-F238E27FC236}">
                  <a16:creationId xmlns:a16="http://schemas.microsoft.com/office/drawing/2014/main" id="{E0D0F994-BE95-5594-60B2-901D9C8F6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29" name="Oval 135">
              <a:extLst>
                <a:ext uri="{FF2B5EF4-FFF2-40B4-BE49-F238E27FC236}">
                  <a16:creationId xmlns:a16="http://schemas.microsoft.com/office/drawing/2014/main" id="{26432A43-D157-F552-EF7A-167F5A45E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30" name="Oval 136">
              <a:extLst>
                <a:ext uri="{FF2B5EF4-FFF2-40B4-BE49-F238E27FC236}">
                  <a16:creationId xmlns:a16="http://schemas.microsoft.com/office/drawing/2014/main" id="{E433C6DB-2402-2D25-DD22-5D9380539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31" name="Oval 137">
              <a:extLst>
                <a:ext uri="{FF2B5EF4-FFF2-40B4-BE49-F238E27FC236}">
                  <a16:creationId xmlns:a16="http://schemas.microsoft.com/office/drawing/2014/main" id="{5CE83297-2B6C-2273-8864-E38539CF5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32" name="Oval 138">
              <a:extLst>
                <a:ext uri="{FF2B5EF4-FFF2-40B4-BE49-F238E27FC236}">
                  <a16:creationId xmlns:a16="http://schemas.microsoft.com/office/drawing/2014/main" id="{CF603CA3-34A5-5E9C-5953-5D889CDB3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233" name="Group 139">
            <a:extLst>
              <a:ext uri="{FF2B5EF4-FFF2-40B4-BE49-F238E27FC236}">
                <a16:creationId xmlns:a16="http://schemas.microsoft.com/office/drawing/2014/main" id="{48CAC93C-07A2-D6C8-4F29-450F6FFCCEF5}"/>
              </a:ext>
            </a:extLst>
          </p:cNvPr>
          <p:cNvGrpSpPr>
            <a:grpSpLocks/>
          </p:cNvGrpSpPr>
          <p:nvPr/>
        </p:nvGrpSpPr>
        <p:grpSpPr bwMode="auto">
          <a:xfrm>
            <a:off x="1695453" y="4495800"/>
            <a:ext cx="3028951" cy="533400"/>
            <a:chOff x="-240" y="4560"/>
            <a:chExt cx="4320" cy="624"/>
          </a:xfrm>
        </p:grpSpPr>
        <p:sp>
          <p:nvSpPr>
            <p:cNvPr id="234" name="Rectangle 140">
              <a:extLst>
                <a:ext uri="{FF2B5EF4-FFF2-40B4-BE49-F238E27FC236}">
                  <a16:creationId xmlns:a16="http://schemas.microsoft.com/office/drawing/2014/main" id="{E5D5B4E1-8D9A-CE63-57F3-6078D9874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35" name="Oval 141">
              <a:extLst>
                <a:ext uri="{FF2B5EF4-FFF2-40B4-BE49-F238E27FC236}">
                  <a16:creationId xmlns:a16="http://schemas.microsoft.com/office/drawing/2014/main" id="{0068EF26-5EB5-ABBF-7C82-57E1205D8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36" name="Oval 142">
              <a:extLst>
                <a:ext uri="{FF2B5EF4-FFF2-40B4-BE49-F238E27FC236}">
                  <a16:creationId xmlns:a16="http://schemas.microsoft.com/office/drawing/2014/main" id="{43487C42-F660-D838-80BA-91BAE341E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37" name="Oval 143">
              <a:extLst>
                <a:ext uri="{FF2B5EF4-FFF2-40B4-BE49-F238E27FC236}">
                  <a16:creationId xmlns:a16="http://schemas.microsoft.com/office/drawing/2014/main" id="{320F0A13-D1BB-4ED3-CB2C-617164E6C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38" name="Oval 144">
              <a:extLst>
                <a:ext uri="{FF2B5EF4-FFF2-40B4-BE49-F238E27FC236}">
                  <a16:creationId xmlns:a16="http://schemas.microsoft.com/office/drawing/2014/main" id="{E0D6329C-94A1-E0FB-1EDB-5293F5146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39" name="Oval 145">
              <a:extLst>
                <a:ext uri="{FF2B5EF4-FFF2-40B4-BE49-F238E27FC236}">
                  <a16:creationId xmlns:a16="http://schemas.microsoft.com/office/drawing/2014/main" id="{645BB80E-5338-29A1-1616-586CD1D49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40" name="Oval 146">
              <a:extLst>
                <a:ext uri="{FF2B5EF4-FFF2-40B4-BE49-F238E27FC236}">
                  <a16:creationId xmlns:a16="http://schemas.microsoft.com/office/drawing/2014/main" id="{B28BEE61-F547-7553-0CD5-AB3D68578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41" name="Oval 147">
              <a:extLst>
                <a:ext uri="{FF2B5EF4-FFF2-40B4-BE49-F238E27FC236}">
                  <a16:creationId xmlns:a16="http://schemas.microsoft.com/office/drawing/2014/main" id="{2F538888-AFE7-DF57-70ED-A7EF5FBB3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42" name="Oval 148">
              <a:extLst>
                <a:ext uri="{FF2B5EF4-FFF2-40B4-BE49-F238E27FC236}">
                  <a16:creationId xmlns:a16="http://schemas.microsoft.com/office/drawing/2014/main" id="{710FAE53-0A53-03F3-827B-DBBB8731B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grpSp>
        <p:nvGrpSpPr>
          <p:cNvPr id="243" name="Group 149">
            <a:extLst>
              <a:ext uri="{FF2B5EF4-FFF2-40B4-BE49-F238E27FC236}">
                <a16:creationId xmlns:a16="http://schemas.microsoft.com/office/drawing/2014/main" id="{DD554317-7A37-BBCA-AB6F-5AB2FCF21B3A}"/>
              </a:ext>
            </a:extLst>
          </p:cNvPr>
          <p:cNvGrpSpPr>
            <a:grpSpLocks/>
          </p:cNvGrpSpPr>
          <p:nvPr/>
        </p:nvGrpSpPr>
        <p:grpSpPr bwMode="auto">
          <a:xfrm>
            <a:off x="1676403" y="4519615"/>
            <a:ext cx="3048000" cy="509587"/>
            <a:chOff x="-240" y="4560"/>
            <a:chExt cx="4320" cy="624"/>
          </a:xfrm>
        </p:grpSpPr>
        <p:sp>
          <p:nvSpPr>
            <p:cNvPr id="244" name="Rectangle 150">
              <a:extLst>
                <a:ext uri="{FF2B5EF4-FFF2-40B4-BE49-F238E27FC236}">
                  <a16:creationId xmlns:a16="http://schemas.microsoft.com/office/drawing/2014/main" id="{CD5187E5-0083-2F7F-4975-F24E26874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45" name="Oval 151">
              <a:extLst>
                <a:ext uri="{FF2B5EF4-FFF2-40B4-BE49-F238E27FC236}">
                  <a16:creationId xmlns:a16="http://schemas.microsoft.com/office/drawing/2014/main" id="{57A1CF38-BF1B-D5AA-B01D-EC6F0E652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46" name="Oval 152">
              <a:extLst>
                <a:ext uri="{FF2B5EF4-FFF2-40B4-BE49-F238E27FC236}">
                  <a16:creationId xmlns:a16="http://schemas.microsoft.com/office/drawing/2014/main" id="{285873F5-074B-DA51-15CD-9ED46B14D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47" name="Oval 153">
              <a:extLst>
                <a:ext uri="{FF2B5EF4-FFF2-40B4-BE49-F238E27FC236}">
                  <a16:creationId xmlns:a16="http://schemas.microsoft.com/office/drawing/2014/main" id="{CAA801B8-3D22-B802-3707-E7F1CE18A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48" name="Oval 154">
              <a:extLst>
                <a:ext uri="{FF2B5EF4-FFF2-40B4-BE49-F238E27FC236}">
                  <a16:creationId xmlns:a16="http://schemas.microsoft.com/office/drawing/2014/main" id="{ADFA1AFD-94D3-D532-019D-06BCB413E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49" name="Oval 155">
              <a:extLst>
                <a:ext uri="{FF2B5EF4-FFF2-40B4-BE49-F238E27FC236}">
                  <a16:creationId xmlns:a16="http://schemas.microsoft.com/office/drawing/2014/main" id="{9105748B-1198-C5A2-BD43-7431B98A2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50" name="Oval 156">
              <a:extLst>
                <a:ext uri="{FF2B5EF4-FFF2-40B4-BE49-F238E27FC236}">
                  <a16:creationId xmlns:a16="http://schemas.microsoft.com/office/drawing/2014/main" id="{01A91D60-1DA0-7596-457E-19E182BF3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51" name="Oval 157">
              <a:extLst>
                <a:ext uri="{FF2B5EF4-FFF2-40B4-BE49-F238E27FC236}">
                  <a16:creationId xmlns:a16="http://schemas.microsoft.com/office/drawing/2014/main" id="{ABC1210B-25A7-C492-3652-D6466519F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  <p:sp>
          <p:nvSpPr>
            <p:cNvPr id="252" name="Oval 158">
              <a:extLst>
                <a:ext uri="{FF2B5EF4-FFF2-40B4-BE49-F238E27FC236}">
                  <a16:creationId xmlns:a16="http://schemas.microsoft.com/office/drawing/2014/main" id="{2FA856EA-70F7-3B6B-39DB-604814FFB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>
                <a:latin typeface="Garamond" panose="02020404030301010803" pitchFamily="18" charset="0"/>
              </a:endParaRPr>
            </a:p>
          </p:txBody>
        </p:sp>
      </p:grpSp>
      <p:sp>
        <p:nvSpPr>
          <p:cNvPr id="253" name="Text Box 170">
            <a:extLst>
              <a:ext uri="{FF2B5EF4-FFF2-40B4-BE49-F238E27FC236}">
                <a16:creationId xmlns:a16="http://schemas.microsoft.com/office/drawing/2014/main" id="{C7A8A566-24B0-E2F2-3604-DEC7DE67A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2" y="381002"/>
            <a:ext cx="1841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>
              <a:latin typeface="Garamond" panose="02020404030301010803" pitchFamily="18" charset="0"/>
            </a:endParaRPr>
          </a:p>
        </p:txBody>
      </p:sp>
      <p:sp>
        <p:nvSpPr>
          <p:cNvPr id="255" name="Text Box 172">
            <a:extLst>
              <a:ext uri="{FF2B5EF4-FFF2-40B4-BE49-F238E27FC236}">
                <a16:creationId xmlns:a16="http://schemas.microsoft.com/office/drawing/2014/main" id="{74CABE69-0505-D9F8-F016-A54D76C9E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3" y="2768602"/>
            <a:ext cx="663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16</a:t>
            </a:r>
            <a:endParaRPr lang="en-US" sz="2000" b="1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256" name="Text Box 173">
            <a:extLst>
              <a:ext uri="{FF2B5EF4-FFF2-40B4-BE49-F238E27FC236}">
                <a16:creationId xmlns:a16="http://schemas.microsoft.com/office/drawing/2014/main" id="{0869BC41-AC12-4F0D-2FA5-D3ADDD520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3" y="4175127"/>
            <a:ext cx="58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24</a:t>
            </a:r>
            <a:endParaRPr lang="en-US" sz="2000" b="1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257" name="Freeform 39">
            <a:extLst>
              <a:ext uri="{FF2B5EF4-FFF2-40B4-BE49-F238E27FC236}">
                <a16:creationId xmlns:a16="http://schemas.microsoft.com/office/drawing/2014/main" id="{DA37D1DA-7AA4-A388-62F3-9B469E269EE9}"/>
              </a:ext>
            </a:extLst>
          </p:cNvPr>
          <p:cNvSpPr>
            <a:spLocks/>
          </p:cNvSpPr>
          <p:nvPr/>
        </p:nvSpPr>
        <p:spPr bwMode="auto">
          <a:xfrm>
            <a:off x="9686927" y="1676400"/>
            <a:ext cx="152400" cy="533400"/>
          </a:xfrm>
          <a:custGeom>
            <a:avLst/>
            <a:gdLst>
              <a:gd name="T0" fmla="*/ 0 w 144"/>
              <a:gd name="T1" fmla="*/ 0 h 384"/>
              <a:gd name="T2" fmla="*/ 2147483646 w 144"/>
              <a:gd name="T3" fmla="*/ 2147483646 h 384"/>
              <a:gd name="T4" fmla="*/ 0 w 144"/>
              <a:gd name="T5" fmla="*/ 2147483646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0" y="0"/>
                </a:moveTo>
                <a:cubicBezTo>
                  <a:pt x="72" y="40"/>
                  <a:pt x="144" y="80"/>
                  <a:pt x="144" y="144"/>
                </a:cubicBezTo>
                <a:cubicBezTo>
                  <a:pt x="144" y="208"/>
                  <a:pt x="32" y="336"/>
                  <a:pt x="0" y="384"/>
                </a:cubicBezTo>
              </a:path>
            </a:pathLst>
          </a:custGeom>
          <a:noFill/>
          <a:ln w="9525">
            <a:solidFill>
              <a:srgbClr val="003366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" name="Freeform 41">
            <a:extLst>
              <a:ext uri="{FF2B5EF4-FFF2-40B4-BE49-F238E27FC236}">
                <a16:creationId xmlns:a16="http://schemas.microsoft.com/office/drawing/2014/main" id="{42ABAC98-7181-70D8-09AC-FAE8B42B8F75}"/>
              </a:ext>
            </a:extLst>
          </p:cNvPr>
          <p:cNvSpPr>
            <a:spLocks/>
          </p:cNvSpPr>
          <p:nvPr/>
        </p:nvSpPr>
        <p:spPr bwMode="auto">
          <a:xfrm>
            <a:off x="9729791" y="2133600"/>
            <a:ext cx="152400" cy="533400"/>
          </a:xfrm>
          <a:custGeom>
            <a:avLst/>
            <a:gdLst>
              <a:gd name="T0" fmla="*/ 0 w 144"/>
              <a:gd name="T1" fmla="*/ 0 h 384"/>
              <a:gd name="T2" fmla="*/ 2147483646 w 144"/>
              <a:gd name="T3" fmla="*/ 2147483646 h 384"/>
              <a:gd name="T4" fmla="*/ 0 w 144"/>
              <a:gd name="T5" fmla="*/ 2147483646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0" y="0"/>
                </a:moveTo>
                <a:cubicBezTo>
                  <a:pt x="72" y="40"/>
                  <a:pt x="144" y="80"/>
                  <a:pt x="144" y="144"/>
                </a:cubicBezTo>
                <a:cubicBezTo>
                  <a:pt x="144" y="208"/>
                  <a:pt x="32" y="336"/>
                  <a:pt x="0" y="384"/>
                </a:cubicBezTo>
              </a:path>
            </a:pathLst>
          </a:custGeom>
          <a:noFill/>
          <a:ln w="9525">
            <a:solidFill>
              <a:srgbClr val="003366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9" name="Rectangle 161">
            <a:extLst>
              <a:ext uri="{FF2B5EF4-FFF2-40B4-BE49-F238E27FC236}">
                <a16:creationId xmlns:a16="http://schemas.microsoft.com/office/drawing/2014/main" id="{45B095E1-BCAA-EDFE-567B-0DDB57D88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3" y="381002"/>
            <a:ext cx="2362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u="sng">
                <a:solidFill>
                  <a:srgbClr val="0000FF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vi-VN" sz="240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Bảng nhân 8</a:t>
            </a:r>
          </a:p>
        </p:txBody>
      </p:sp>
      <p:sp>
        <p:nvSpPr>
          <p:cNvPr id="260" name="Text Box 174">
            <a:extLst>
              <a:ext uri="{FF2B5EF4-FFF2-40B4-BE49-F238E27FC236}">
                <a16:creationId xmlns:a16="http://schemas.microsoft.com/office/drawing/2014/main" id="{44EC17BB-7450-D407-43F5-7913C75C1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3" y="5800726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latin typeface="Times New Roman" panose="02020603050405020304" pitchFamily="18" charset="0"/>
              </a:rPr>
              <a:t> Trong bảng nhân 8, hai tích tiếp liền nhau hơn kém nhau </a:t>
            </a:r>
            <a:r>
              <a:rPr lang="en-US" altLang="vi-VN" sz="2400" b="1">
                <a:solidFill>
                  <a:srgbClr val="CC3300"/>
                </a:solidFill>
                <a:latin typeface="Times New Roman" panose="02020603050405020304" pitchFamily="18" charset="0"/>
              </a:rPr>
              <a:t>8 đơn vị.</a:t>
            </a:r>
          </a:p>
        </p:txBody>
      </p:sp>
      <p:sp>
        <p:nvSpPr>
          <p:cNvPr id="261" name="Rectangle 163">
            <a:extLst>
              <a:ext uri="{FF2B5EF4-FFF2-40B4-BE49-F238E27FC236}">
                <a16:creationId xmlns:a16="http://schemas.microsoft.com/office/drawing/2014/main" id="{5E13FF2B-0FCB-8C96-06F3-0A16EECE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3" y="1676400"/>
            <a:ext cx="6096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+ 8</a:t>
            </a:r>
          </a:p>
        </p:txBody>
      </p:sp>
      <p:sp>
        <p:nvSpPr>
          <p:cNvPr id="262" name="Rectangle 164">
            <a:extLst>
              <a:ext uri="{FF2B5EF4-FFF2-40B4-BE49-F238E27FC236}">
                <a16:creationId xmlns:a16="http://schemas.microsoft.com/office/drawing/2014/main" id="{49940CAB-6C84-57AF-0A71-9B9CD2C4D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3" y="2209802"/>
            <a:ext cx="6096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+ 8</a:t>
            </a:r>
          </a:p>
        </p:txBody>
      </p:sp>
      <p:sp>
        <p:nvSpPr>
          <p:cNvPr id="263" name="Text Box 175">
            <a:extLst>
              <a:ext uri="{FF2B5EF4-FFF2-40B4-BE49-F238E27FC236}">
                <a16:creationId xmlns:a16="http://schemas.microsoft.com/office/drawing/2014/main" id="{97FF403F-64C0-A22A-5E12-B11506DC9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3" y="6248401"/>
            <a:ext cx="807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latin typeface="Times New Roman" panose="02020603050405020304" pitchFamily="18" charset="0"/>
              </a:rPr>
              <a:t> Muốn tìm tích liền sau ta lấy :</a:t>
            </a:r>
            <a:r>
              <a:rPr lang="en-US" altLang="vi-VN" sz="2400">
                <a:latin typeface="Times New Roman" panose="02020603050405020304" pitchFamily="18" charset="0"/>
              </a:rPr>
              <a:t> </a:t>
            </a:r>
            <a:r>
              <a:rPr lang="en-US" altLang="vi-VN" sz="2400" b="1" u="sng">
                <a:solidFill>
                  <a:srgbClr val="CC3300"/>
                </a:solidFill>
                <a:latin typeface="Times New Roman" panose="02020603050405020304" pitchFamily="18" charset="0"/>
              </a:rPr>
              <a:t>Tích liền trước + 8</a:t>
            </a:r>
          </a:p>
        </p:txBody>
      </p:sp>
      <p:sp>
        <p:nvSpPr>
          <p:cNvPr id="264" name="Text Box 90">
            <a:extLst>
              <a:ext uri="{FF2B5EF4-FFF2-40B4-BE49-F238E27FC236}">
                <a16:creationId xmlns:a16="http://schemas.microsoft.com/office/drawing/2014/main" id="{61EE5130-9445-FBF0-D4EC-52BE7BF8D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090" y="2828926"/>
            <a:ext cx="12763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4 =</a:t>
            </a:r>
          </a:p>
        </p:txBody>
      </p:sp>
      <p:sp>
        <p:nvSpPr>
          <p:cNvPr id="265" name="Freeform 41">
            <a:extLst>
              <a:ext uri="{FF2B5EF4-FFF2-40B4-BE49-F238E27FC236}">
                <a16:creationId xmlns:a16="http://schemas.microsoft.com/office/drawing/2014/main" id="{0A3B6C00-F4D2-EA34-0019-D32C03B5144D}"/>
              </a:ext>
            </a:extLst>
          </p:cNvPr>
          <p:cNvSpPr>
            <a:spLocks/>
          </p:cNvSpPr>
          <p:nvPr/>
        </p:nvSpPr>
        <p:spPr bwMode="auto">
          <a:xfrm>
            <a:off x="9734552" y="2590800"/>
            <a:ext cx="152400" cy="533400"/>
          </a:xfrm>
          <a:custGeom>
            <a:avLst/>
            <a:gdLst>
              <a:gd name="T0" fmla="*/ 0 w 144"/>
              <a:gd name="T1" fmla="*/ 0 h 384"/>
              <a:gd name="T2" fmla="*/ 2147483646 w 144"/>
              <a:gd name="T3" fmla="*/ 2147483646 h 384"/>
              <a:gd name="T4" fmla="*/ 0 w 144"/>
              <a:gd name="T5" fmla="*/ 2147483646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0" y="0"/>
                </a:moveTo>
                <a:cubicBezTo>
                  <a:pt x="72" y="40"/>
                  <a:pt x="144" y="80"/>
                  <a:pt x="144" y="144"/>
                </a:cubicBezTo>
                <a:cubicBezTo>
                  <a:pt x="144" y="208"/>
                  <a:pt x="32" y="336"/>
                  <a:pt x="0" y="384"/>
                </a:cubicBezTo>
              </a:path>
            </a:pathLst>
          </a:custGeom>
          <a:noFill/>
          <a:ln w="9525">
            <a:solidFill>
              <a:srgbClr val="003366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" name="Rectangle 169">
            <a:extLst>
              <a:ext uri="{FF2B5EF4-FFF2-40B4-BE49-F238E27FC236}">
                <a16:creationId xmlns:a16="http://schemas.microsoft.com/office/drawing/2014/main" id="{44C19F1B-5C9C-B107-0807-39457601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3" y="2667002"/>
            <a:ext cx="6096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+ 8</a:t>
            </a:r>
          </a:p>
        </p:txBody>
      </p:sp>
      <p:sp>
        <p:nvSpPr>
          <p:cNvPr id="267" name="Text Box 95">
            <a:extLst>
              <a:ext uri="{FF2B5EF4-FFF2-40B4-BE49-F238E27FC236}">
                <a16:creationId xmlns:a16="http://schemas.microsoft.com/office/drawing/2014/main" id="{DB4A7836-C013-D033-1511-B9860D4E1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3" y="2833688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1800" b="1"/>
              <a:t> </a:t>
            </a:r>
            <a:r>
              <a:rPr lang="en-US" altLang="vi-VN" sz="1800" b="1">
                <a:solidFill>
                  <a:srgbClr val="0000FF"/>
                </a:solidFill>
              </a:rPr>
              <a:t>32</a:t>
            </a:r>
          </a:p>
        </p:txBody>
      </p:sp>
      <p:sp>
        <p:nvSpPr>
          <p:cNvPr id="268" name="Text Box 90">
            <a:extLst>
              <a:ext uri="{FF2B5EF4-FFF2-40B4-BE49-F238E27FC236}">
                <a16:creationId xmlns:a16="http://schemas.microsoft.com/office/drawing/2014/main" id="{F6C53CD8-06F6-26F7-A1C0-7D39E56EA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953" y="3200402"/>
            <a:ext cx="1200151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5 =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6 =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7 =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8 =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9 =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</a:rPr>
              <a:t>8 x 10 =</a:t>
            </a:r>
          </a:p>
        </p:txBody>
      </p:sp>
      <p:sp>
        <p:nvSpPr>
          <p:cNvPr id="269" name="Text Box 96">
            <a:extLst>
              <a:ext uri="{FF2B5EF4-FFF2-40B4-BE49-F238E27FC236}">
                <a16:creationId xmlns:a16="http://schemas.microsoft.com/office/drawing/2014/main" id="{37C7B5DD-A6F6-657A-7DBE-6C38AFF2F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1" y="320040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1800" b="1"/>
              <a:t> </a:t>
            </a:r>
            <a:r>
              <a:rPr lang="en-US" altLang="vi-VN" sz="2000" b="1">
                <a:solidFill>
                  <a:srgbClr val="0000FF"/>
                </a:solidFill>
              </a:rPr>
              <a:t>40</a:t>
            </a:r>
          </a:p>
        </p:txBody>
      </p:sp>
      <p:sp>
        <p:nvSpPr>
          <p:cNvPr id="270" name="Rectangle 173">
            <a:extLst>
              <a:ext uri="{FF2B5EF4-FFF2-40B4-BE49-F238E27FC236}">
                <a16:creationId xmlns:a16="http://schemas.microsoft.com/office/drawing/2014/main" id="{25F51ACE-BA85-4A12-8949-5F8F7E6A4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3" y="3627438"/>
            <a:ext cx="60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271" name="Rectangle 174">
            <a:extLst>
              <a:ext uri="{FF2B5EF4-FFF2-40B4-BE49-F238E27FC236}">
                <a16:creationId xmlns:a16="http://schemas.microsoft.com/office/drawing/2014/main" id="{71594021-581D-428D-C43B-0FA9B2B9C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3" y="4084638"/>
            <a:ext cx="60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56</a:t>
            </a:r>
          </a:p>
        </p:txBody>
      </p:sp>
      <p:sp>
        <p:nvSpPr>
          <p:cNvPr id="272" name="Rectangle 175">
            <a:extLst>
              <a:ext uri="{FF2B5EF4-FFF2-40B4-BE49-F238E27FC236}">
                <a16:creationId xmlns:a16="http://schemas.microsoft.com/office/drawing/2014/main" id="{BF611584-2482-E6DA-57E4-FAE52AFF5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3" y="4495802"/>
            <a:ext cx="6096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64</a:t>
            </a:r>
          </a:p>
        </p:txBody>
      </p:sp>
      <p:sp>
        <p:nvSpPr>
          <p:cNvPr id="273" name="Rectangle 176">
            <a:extLst>
              <a:ext uri="{FF2B5EF4-FFF2-40B4-BE49-F238E27FC236}">
                <a16:creationId xmlns:a16="http://schemas.microsoft.com/office/drawing/2014/main" id="{CEEF08DC-6B83-9029-16DA-C0A162200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3" y="4999038"/>
            <a:ext cx="60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72</a:t>
            </a:r>
          </a:p>
        </p:txBody>
      </p:sp>
      <p:sp>
        <p:nvSpPr>
          <p:cNvPr id="274" name="Rectangle 177">
            <a:extLst>
              <a:ext uri="{FF2B5EF4-FFF2-40B4-BE49-F238E27FC236}">
                <a16:creationId xmlns:a16="http://schemas.microsoft.com/office/drawing/2014/main" id="{9F35CC3C-FDDA-201B-0046-79B95E6E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1" y="5456238"/>
            <a:ext cx="60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441269"/>
      </p:ext>
    </p:extLst>
  </p:cSld>
  <p:clrMapOvr>
    <a:masterClrMapping/>
  </p:clrMapOvr>
  <p:transition spd="slow" advTm="1877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9" dur="8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0" dur="8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8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/>
      <p:bldP spid="105" grpId="0"/>
      <p:bldP spid="106" grpId="0" animBg="1"/>
      <p:bldP spid="110" grpId="0"/>
      <p:bldP spid="111" grpId="0"/>
      <p:bldP spid="112" grpId="0"/>
      <p:bldP spid="113" grpId="0" animBg="1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5" grpId="0"/>
      <p:bldP spid="126" grpId="0"/>
      <p:bldP spid="127" grpId="0"/>
      <p:bldP spid="132" grpId="0"/>
      <p:bldP spid="255" grpId="0"/>
      <p:bldP spid="256" grpId="0"/>
      <p:bldP spid="260" grpId="0"/>
      <p:bldP spid="261" grpId="0"/>
      <p:bldP spid="262" grpId="0"/>
      <p:bldP spid="263" grpId="0"/>
      <p:bldP spid="264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them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>
          <a:xfrm>
            <a:off x="0" y="-428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52075B-E8BD-C0B7-D26E-ACB4D6567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4" t="6918" r="7084" b="8353"/>
          <a:stretch/>
        </p:blipFill>
        <p:spPr>
          <a:xfrm>
            <a:off x="328613" y="1198563"/>
            <a:ext cx="104013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98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047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68C85DFE-D8F5-F07A-028A-EE46001EA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5316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4B6B95AB-FA24-C29F-1DCF-989D8A50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5459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6" name="Text Box 4">
            <a:extLst>
              <a:ext uri="{FF2B5EF4-FFF2-40B4-BE49-F238E27FC236}">
                <a16:creationId xmlns:a16="http://schemas.microsoft.com/office/drawing/2014/main" id="{1ECEF222-24F9-65AF-5FF9-76580BF25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5316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30B449F1-8B63-A926-DCC2-4C69390B1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5316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23508584-CE5F-DA32-D465-C1173C9DD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5316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id="{D5E42714-35DB-5301-65A7-FC6B8068B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11412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0" name="Text Box 8">
            <a:extLst>
              <a:ext uri="{FF2B5EF4-FFF2-40B4-BE49-F238E27FC236}">
                <a16:creationId xmlns:a16="http://schemas.microsoft.com/office/drawing/2014/main" id="{8D19AAD2-E053-ABE6-FDBC-3B906AA0C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11555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1" name="Text Box 9">
            <a:extLst>
              <a:ext uri="{FF2B5EF4-FFF2-40B4-BE49-F238E27FC236}">
                <a16:creationId xmlns:a16="http://schemas.microsoft.com/office/drawing/2014/main" id="{6B194AAC-81D4-8CA8-3C5B-C5CD8B7BA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11412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2" name="Text Box 10">
            <a:extLst>
              <a:ext uri="{FF2B5EF4-FFF2-40B4-BE49-F238E27FC236}">
                <a16:creationId xmlns:a16="http://schemas.microsoft.com/office/drawing/2014/main" id="{8338CCD0-2C53-3B21-ED69-973DFDF9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11412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3" name="Text Box 11">
            <a:extLst>
              <a:ext uri="{FF2B5EF4-FFF2-40B4-BE49-F238E27FC236}">
                <a16:creationId xmlns:a16="http://schemas.microsoft.com/office/drawing/2014/main" id="{D477ECAE-D1DF-29F5-206D-FFF13C9AB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1141267"/>
            <a:ext cx="6858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16</a:t>
            </a: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0EADDEA2-C4A2-4F71-B710-7BB9A403D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1750866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5" name="Text Box 13">
            <a:extLst>
              <a:ext uri="{FF2B5EF4-FFF2-40B4-BE49-F238E27FC236}">
                <a16:creationId xmlns:a16="http://schemas.microsoft.com/office/drawing/2014/main" id="{2669890B-ED8C-BD07-1B19-6F4B582E5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17651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6" name="Text Box 14">
            <a:extLst>
              <a:ext uri="{FF2B5EF4-FFF2-40B4-BE49-F238E27FC236}">
                <a16:creationId xmlns:a16="http://schemas.microsoft.com/office/drawing/2014/main" id="{B326ED11-DFB6-B785-010A-4BD78F646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1750866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7" name="Text Box 15">
            <a:extLst>
              <a:ext uri="{FF2B5EF4-FFF2-40B4-BE49-F238E27FC236}">
                <a16:creationId xmlns:a16="http://schemas.microsoft.com/office/drawing/2014/main" id="{16EB327C-F07D-B719-173F-45FAB99C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1750866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8" name="Text Box 16">
            <a:extLst>
              <a:ext uri="{FF2B5EF4-FFF2-40B4-BE49-F238E27FC236}">
                <a16:creationId xmlns:a16="http://schemas.microsoft.com/office/drawing/2014/main" id="{504EA39D-0BAE-3D5A-274F-45DBDBEF5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1750866"/>
            <a:ext cx="838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24</a:t>
            </a: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8865FE7A-CCDA-9637-6299-111B93BE3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23604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0" name="Text Box 18">
            <a:extLst>
              <a:ext uri="{FF2B5EF4-FFF2-40B4-BE49-F238E27FC236}">
                <a16:creationId xmlns:a16="http://schemas.microsoft.com/office/drawing/2014/main" id="{6285A572-667D-688F-EA33-742D622F7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23747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1" name="Text Box 19">
            <a:extLst>
              <a:ext uri="{FF2B5EF4-FFF2-40B4-BE49-F238E27FC236}">
                <a16:creationId xmlns:a16="http://schemas.microsoft.com/office/drawing/2014/main" id="{194DD73D-F572-AC93-2038-23A9669F8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23604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2" name="Text Box 20">
            <a:extLst>
              <a:ext uri="{FF2B5EF4-FFF2-40B4-BE49-F238E27FC236}">
                <a16:creationId xmlns:a16="http://schemas.microsoft.com/office/drawing/2014/main" id="{DA633434-FCBD-6F98-6C21-E117AD7E5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23604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3" name="Text Box 21">
            <a:extLst>
              <a:ext uri="{FF2B5EF4-FFF2-40B4-BE49-F238E27FC236}">
                <a16:creationId xmlns:a16="http://schemas.microsoft.com/office/drawing/2014/main" id="{28BA5DA4-757E-8E4E-0386-A6EAE328E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2360467"/>
            <a:ext cx="838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32</a:t>
            </a:r>
          </a:p>
        </p:txBody>
      </p:sp>
      <p:sp>
        <p:nvSpPr>
          <p:cNvPr id="64" name="Text Box 22">
            <a:extLst>
              <a:ext uri="{FF2B5EF4-FFF2-40B4-BE49-F238E27FC236}">
                <a16:creationId xmlns:a16="http://schemas.microsoft.com/office/drawing/2014/main" id="{B4BE173B-D862-E3CC-6DBB-E30A9079D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29700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5" name="Text Box 23">
            <a:extLst>
              <a:ext uri="{FF2B5EF4-FFF2-40B4-BE49-F238E27FC236}">
                <a16:creationId xmlns:a16="http://schemas.microsoft.com/office/drawing/2014/main" id="{C4651327-7BFD-6CA0-8F2B-59C4F003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29843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6" name="Text Box 24">
            <a:extLst>
              <a:ext uri="{FF2B5EF4-FFF2-40B4-BE49-F238E27FC236}">
                <a16:creationId xmlns:a16="http://schemas.microsoft.com/office/drawing/2014/main" id="{87C26AF3-08DB-0DBA-22E4-34991AD8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29700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7" name="Text Box 25">
            <a:extLst>
              <a:ext uri="{FF2B5EF4-FFF2-40B4-BE49-F238E27FC236}">
                <a16:creationId xmlns:a16="http://schemas.microsoft.com/office/drawing/2014/main" id="{0FF8050C-A876-241A-5938-B2133A2F4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29700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8" name="Text Box 26">
            <a:extLst>
              <a:ext uri="{FF2B5EF4-FFF2-40B4-BE49-F238E27FC236}">
                <a16:creationId xmlns:a16="http://schemas.microsoft.com/office/drawing/2014/main" id="{D1AFDCA0-636C-DB5B-5388-440430EB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2970067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40</a:t>
            </a:r>
          </a:p>
        </p:txBody>
      </p:sp>
      <p:sp>
        <p:nvSpPr>
          <p:cNvPr id="69" name="Text Box 27">
            <a:extLst>
              <a:ext uri="{FF2B5EF4-FFF2-40B4-BE49-F238E27FC236}">
                <a16:creationId xmlns:a16="http://schemas.microsoft.com/office/drawing/2014/main" id="{64E4D69F-6A62-8876-930E-120006616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3503465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70" name="Text Box 28">
            <a:extLst>
              <a:ext uri="{FF2B5EF4-FFF2-40B4-BE49-F238E27FC236}">
                <a16:creationId xmlns:a16="http://schemas.microsoft.com/office/drawing/2014/main" id="{061C6BBD-1CB2-B7F9-96ED-62B80EA92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35177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71" name="Text Box 29">
            <a:extLst>
              <a:ext uri="{FF2B5EF4-FFF2-40B4-BE49-F238E27FC236}">
                <a16:creationId xmlns:a16="http://schemas.microsoft.com/office/drawing/2014/main" id="{626B4B74-40AA-3900-36AA-CD13E1491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3503465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72" name="Text Box 30">
            <a:extLst>
              <a:ext uri="{FF2B5EF4-FFF2-40B4-BE49-F238E27FC236}">
                <a16:creationId xmlns:a16="http://schemas.microsoft.com/office/drawing/2014/main" id="{8DD28B35-AA1C-A9A1-BFA5-F81BDF5EB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3503465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73" name="Text Box 31">
            <a:extLst>
              <a:ext uri="{FF2B5EF4-FFF2-40B4-BE49-F238E27FC236}">
                <a16:creationId xmlns:a16="http://schemas.microsoft.com/office/drawing/2014/main" id="{1A2B477E-0631-769A-6E48-B79738F2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3503465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48</a:t>
            </a:r>
          </a:p>
        </p:txBody>
      </p:sp>
      <p:sp>
        <p:nvSpPr>
          <p:cNvPr id="74" name="Text Box 32">
            <a:extLst>
              <a:ext uri="{FF2B5EF4-FFF2-40B4-BE49-F238E27FC236}">
                <a16:creationId xmlns:a16="http://schemas.microsoft.com/office/drawing/2014/main" id="{51730AD5-2D6B-B315-C7A2-0791B46F2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40368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75" name="Text Box 33">
            <a:extLst>
              <a:ext uri="{FF2B5EF4-FFF2-40B4-BE49-F238E27FC236}">
                <a16:creationId xmlns:a16="http://schemas.microsoft.com/office/drawing/2014/main" id="{DCC319C3-EFA6-72EB-E84B-E043183D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40511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76" name="Text Box 34">
            <a:extLst>
              <a:ext uri="{FF2B5EF4-FFF2-40B4-BE49-F238E27FC236}">
                <a16:creationId xmlns:a16="http://schemas.microsoft.com/office/drawing/2014/main" id="{CA8E7D0A-3A83-1BB1-36E3-DE3ED7ECD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40368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77" name="Text Box 35">
            <a:extLst>
              <a:ext uri="{FF2B5EF4-FFF2-40B4-BE49-F238E27FC236}">
                <a16:creationId xmlns:a16="http://schemas.microsoft.com/office/drawing/2014/main" id="{72D02E50-193B-FDFD-3F3F-71FBA020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40368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78" name="Text Box 36">
            <a:extLst>
              <a:ext uri="{FF2B5EF4-FFF2-40B4-BE49-F238E27FC236}">
                <a16:creationId xmlns:a16="http://schemas.microsoft.com/office/drawing/2014/main" id="{C505A44D-8E0D-7086-6DD7-FDBBC41C8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4036867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56</a:t>
            </a:r>
          </a:p>
        </p:txBody>
      </p:sp>
      <p:sp>
        <p:nvSpPr>
          <p:cNvPr id="79" name="Text Box 37">
            <a:extLst>
              <a:ext uri="{FF2B5EF4-FFF2-40B4-BE49-F238E27FC236}">
                <a16:creationId xmlns:a16="http://schemas.microsoft.com/office/drawing/2014/main" id="{0178B449-860F-DC60-7BCB-B0869CB3B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46464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id="{6C4371BE-D579-5BE3-E428-C08AB769E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46607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81" name="Text Box 39">
            <a:extLst>
              <a:ext uri="{FF2B5EF4-FFF2-40B4-BE49-F238E27FC236}">
                <a16:creationId xmlns:a16="http://schemas.microsoft.com/office/drawing/2014/main" id="{0F9A15F6-A69E-F34A-5B10-5AC5B005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46464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82" name="Text Box 40">
            <a:extLst>
              <a:ext uri="{FF2B5EF4-FFF2-40B4-BE49-F238E27FC236}">
                <a16:creationId xmlns:a16="http://schemas.microsoft.com/office/drawing/2014/main" id="{82FB4EF8-68D5-F701-76FF-59361A308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46464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83" name="Text Box 41">
            <a:extLst>
              <a:ext uri="{FF2B5EF4-FFF2-40B4-BE49-F238E27FC236}">
                <a16:creationId xmlns:a16="http://schemas.microsoft.com/office/drawing/2014/main" id="{A1849BBC-B213-B060-ABD1-2F3EB3C11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4646467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64</a:t>
            </a:r>
          </a:p>
        </p:txBody>
      </p:sp>
      <p:sp>
        <p:nvSpPr>
          <p:cNvPr id="84" name="Text Box 42">
            <a:extLst>
              <a:ext uri="{FF2B5EF4-FFF2-40B4-BE49-F238E27FC236}">
                <a16:creationId xmlns:a16="http://schemas.microsoft.com/office/drawing/2014/main" id="{E241AF3E-7981-65FB-B4DC-52E99480B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52560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85" name="Text Box 43">
            <a:extLst>
              <a:ext uri="{FF2B5EF4-FFF2-40B4-BE49-F238E27FC236}">
                <a16:creationId xmlns:a16="http://schemas.microsoft.com/office/drawing/2014/main" id="{D23E5DB4-EBA9-0BF1-974C-FCF84521F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52703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86" name="Text Box 44">
            <a:extLst>
              <a:ext uri="{FF2B5EF4-FFF2-40B4-BE49-F238E27FC236}">
                <a16:creationId xmlns:a16="http://schemas.microsoft.com/office/drawing/2014/main" id="{1631DD2C-5B29-DE3D-D198-D8AF6E0B4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52560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9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87" name="Text Box 45">
            <a:extLst>
              <a:ext uri="{FF2B5EF4-FFF2-40B4-BE49-F238E27FC236}">
                <a16:creationId xmlns:a16="http://schemas.microsoft.com/office/drawing/2014/main" id="{380DC3AB-A8E0-D3E4-9244-A2105038E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52560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88" name="Text Box 46">
            <a:extLst>
              <a:ext uri="{FF2B5EF4-FFF2-40B4-BE49-F238E27FC236}">
                <a16:creationId xmlns:a16="http://schemas.microsoft.com/office/drawing/2014/main" id="{ED6DF2E5-A126-8E13-2000-136D9C031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5256067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72</a:t>
            </a:r>
          </a:p>
        </p:txBody>
      </p:sp>
      <p:sp>
        <p:nvSpPr>
          <p:cNvPr id="89" name="Text Box 47">
            <a:extLst>
              <a:ext uri="{FF2B5EF4-FFF2-40B4-BE49-F238E27FC236}">
                <a16:creationId xmlns:a16="http://schemas.microsoft.com/office/drawing/2014/main" id="{29E67E21-D4A0-B0B2-4A13-CA3177038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7" y="58656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90" name="Text Box 48">
            <a:extLst>
              <a:ext uri="{FF2B5EF4-FFF2-40B4-BE49-F238E27FC236}">
                <a16:creationId xmlns:a16="http://schemas.microsoft.com/office/drawing/2014/main" id="{813C36BB-3505-7C2F-557D-003F5E20E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747" y="587995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91" name="Text Box 49">
            <a:extLst>
              <a:ext uri="{FF2B5EF4-FFF2-40B4-BE49-F238E27FC236}">
                <a16:creationId xmlns:a16="http://schemas.microsoft.com/office/drawing/2014/main" id="{4986F502-9F86-B9D0-D2A2-39B23D825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147" y="5865667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92" name="Text Box 50">
            <a:extLst>
              <a:ext uri="{FF2B5EF4-FFF2-40B4-BE49-F238E27FC236}">
                <a16:creationId xmlns:a16="http://schemas.microsoft.com/office/drawing/2014/main" id="{8EF9AEBA-374B-CB6F-3006-AF00D226C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347" y="5865667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93" name="Text Box 51">
            <a:extLst>
              <a:ext uri="{FF2B5EF4-FFF2-40B4-BE49-F238E27FC236}">
                <a16:creationId xmlns:a16="http://schemas.microsoft.com/office/drawing/2014/main" id="{EDA74155-9BB1-6B85-82C2-58BECF9F3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747" y="5865667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80</a:t>
            </a:r>
          </a:p>
        </p:txBody>
      </p:sp>
      <p:pic>
        <p:nvPicPr>
          <p:cNvPr id="94" name="Picture 53" descr="APPLE1">
            <a:extLst>
              <a:ext uri="{FF2B5EF4-FFF2-40B4-BE49-F238E27FC236}">
                <a16:creationId xmlns:a16="http://schemas.microsoft.com/office/drawing/2014/main" id="{B20E5C79-C5A8-E510-4D1F-4835013EA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47" y="3960667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54" descr="SUNFACE5">
            <a:extLst>
              <a:ext uri="{FF2B5EF4-FFF2-40B4-BE49-F238E27FC236}">
                <a16:creationId xmlns:a16="http://schemas.microsoft.com/office/drawing/2014/main" id="{9E7F4DCB-039D-6CE3-0CCB-369D8035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46" y="2887515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55" descr="APPLE1">
            <a:extLst>
              <a:ext uri="{FF2B5EF4-FFF2-40B4-BE49-F238E27FC236}">
                <a16:creationId xmlns:a16="http://schemas.microsoft.com/office/drawing/2014/main" id="{D589EDA0-3350-F6B5-EEB7-23F849185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47" y="455467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56" descr="SUNFACE4">
            <a:extLst>
              <a:ext uri="{FF2B5EF4-FFF2-40B4-BE49-F238E27FC236}">
                <a16:creationId xmlns:a16="http://schemas.microsoft.com/office/drawing/2014/main" id="{95251BDE-0440-3BDB-C0DC-0725792AA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47" y="1522267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57" descr="SUNFACE5">
            <a:extLst>
              <a:ext uri="{FF2B5EF4-FFF2-40B4-BE49-F238E27FC236}">
                <a16:creationId xmlns:a16="http://schemas.microsoft.com/office/drawing/2014/main" id="{FBFF1522-7525-220A-3C6E-638119B2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46" y="5783115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28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6F54CA5E-5426-DC41-BB0C-81EBD177D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838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5A9FFF3-E9E3-047F-7673-E8F84D57F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8524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3A389D0-24A2-EA8B-A3A7-AED3BFF01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838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7664BFF-32A2-6D26-7640-6C9E00923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838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07C71F-945B-F5DB-DB50-8FA59236C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838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6E094FA-441F-FFD6-D89E-12AD22414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14478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1516E32-4EF4-E190-EA5F-63C9E661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14620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A49AB1-569E-4EE5-1604-3E90A551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14478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D5FAC96-F7A6-4E9F-CCCF-EDBA92ED9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14478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06657F17-FF1E-77B0-F86E-9EB47348F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1447802"/>
            <a:ext cx="6858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16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5B8A2486-454D-004B-1C80-A043657ED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2057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76B0450D-30EC-D074-C799-7C4908C91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20716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95D6F09D-7273-4A0B-AE66-7ACAC3208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2057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2258EACF-5700-429F-1576-2A1852B88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2057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A3A2C0C6-3E48-D47A-56B8-3FB6FEFE2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2057402"/>
            <a:ext cx="838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24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2C794FA3-787C-4368-138B-C29C93D85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2667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C5BA42B4-42BE-C240-4C27-403D85B1E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26812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574F3E09-B54F-7301-4E7A-F91351CD3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2667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B50D6471-D95A-0278-8AC4-DB3AFA95E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2667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C678E7E6-78F9-0D34-5D1D-0737A759B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2667002"/>
            <a:ext cx="838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32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80EEDD0C-666D-F5A7-2222-531A29004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3276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7348B556-9F73-C178-3A07-830B93B1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32908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id="{8A835AE1-0675-09B1-7A26-EB7B536C6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3276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13ABA259-9008-DDE3-24DA-D4B5C9389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3276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8" name="Text Box 26">
            <a:extLst>
              <a:ext uri="{FF2B5EF4-FFF2-40B4-BE49-F238E27FC236}">
                <a16:creationId xmlns:a16="http://schemas.microsoft.com/office/drawing/2014/main" id="{B169ECB3-7FB2-14D6-9AA3-BE3E5CCC4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3276602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40</a:t>
            </a: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1F4BFC78-C83B-3BCE-8C56-ABE492174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3810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21BB788A-6B56-C187-F791-613E03EEE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38242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5FAB5DE9-3DAD-BB22-1690-B867458BC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3810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256E8CFE-6A82-5133-12AA-63A0DB7AC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3810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3" name="Text Box 31">
            <a:extLst>
              <a:ext uri="{FF2B5EF4-FFF2-40B4-BE49-F238E27FC236}">
                <a16:creationId xmlns:a16="http://schemas.microsoft.com/office/drawing/2014/main" id="{E31FE2A1-9D41-D897-56FD-204EBE7D4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3810002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48</a:t>
            </a: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F201A58C-71AB-F26B-722E-F15697F0E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4343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5" name="Text Box 33">
            <a:extLst>
              <a:ext uri="{FF2B5EF4-FFF2-40B4-BE49-F238E27FC236}">
                <a16:creationId xmlns:a16="http://schemas.microsoft.com/office/drawing/2014/main" id="{2A7E7834-B5E3-03BD-D275-A5F40AA29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43576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id="{5C60DD6D-1EA7-9F4C-E75C-A1064FFC3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4343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96283A13-D66E-C333-64ED-16AD6A280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4343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8" name="Text Box 36">
            <a:extLst>
              <a:ext uri="{FF2B5EF4-FFF2-40B4-BE49-F238E27FC236}">
                <a16:creationId xmlns:a16="http://schemas.microsoft.com/office/drawing/2014/main" id="{2D4F2C38-5073-6A1F-C371-0A8B87BCE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4343402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56</a:t>
            </a:r>
          </a:p>
        </p:txBody>
      </p:sp>
      <p:sp>
        <p:nvSpPr>
          <p:cNvPr id="39" name="Text Box 37">
            <a:extLst>
              <a:ext uri="{FF2B5EF4-FFF2-40B4-BE49-F238E27FC236}">
                <a16:creationId xmlns:a16="http://schemas.microsoft.com/office/drawing/2014/main" id="{E519DBD2-4496-862C-D586-614561DE2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4953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0" name="Text Box 38">
            <a:extLst>
              <a:ext uri="{FF2B5EF4-FFF2-40B4-BE49-F238E27FC236}">
                <a16:creationId xmlns:a16="http://schemas.microsoft.com/office/drawing/2014/main" id="{77154202-1C77-7654-B3F7-BEE97811D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49672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1" name="Text Box 39">
            <a:extLst>
              <a:ext uri="{FF2B5EF4-FFF2-40B4-BE49-F238E27FC236}">
                <a16:creationId xmlns:a16="http://schemas.microsoft.com/office/drawing/2014/main" id="{DBA1E43E-59A9-E71A-543F-E30556926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4953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2" name="Text Box 40">
            <a:extLst>
              <a:ext uri="{FF2B5EF4-FFF2-40B4-BE49-F238E27FC236}">
                <a16:creationId xmlns:a16="http://schemas.microsoft.com/office/drawing/2014/main" id="{3CAAD354-DB08-69DF-5320-48A2EEFE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4953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3" name="Text Box 41">
            <a:extLst>
              <a:ext uri="{FF2B5EF4-FFF2-40B4-BE49-F238E27FC236}">
                <a16:creationId xmlns:a16="http://schemas.microsoft.com/office/drawing/2014/main" id="{00A4EE30-4C7E-93C2-F2C0-F4756A14F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4953002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64</a:t>
            </a:r>
          </a:p>
        </p:txBody>
      </p:sp>
      <p:sp>
        <p:nvSpPr>
          <p:cNvPr id="44" name="Text Box 42">
            <a:extLst>
              <a:ext uri="{FF2B5EF4-FFF2-40B4-BE49-F238E27FC236}">
                <a16:creationId xmlns:a16="http://schemas.microsoft.com/office/drawing/2014/main" id="{38AA54D2-41D7-095C-F3E2-D2066ED5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5562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5" name="Text Box 43">
            <a:extLst>
              <a:ext uri="{FF2B5EF4-FFF2-40B4-BE49-F238E27FC236}">
                <a16:creationId xmlns:a16="http://schemas.microsoft.com/office/drawing/2014/main" id="{31F08678-101C-A206-EE40-E34CBC4BE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55768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6" name="Text Box 44">
            <a:extLst>
              <a:ext uri="{FF2B5EF4-FFF2-40B4-BE49-F238E27FC236}">
                <a16:creationId xmlns:a16="http://schemas.microsoft.com/office/drawing/2014/main" id="{4FEBC1D0-0340-05A6-A831-1AC285724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5562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9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7" name="Text Box 45">
            <a:extLst>
              <a:ext uri="{FF2B5EF4-FFF2-40B4-BE49-F238E27FC236}">
                <a16:creationId xmlns:a16="http://schemas.microsoft.com/office/drawing/2014/main" id="{14F35543-D973-6A20-06B4-8CA01F116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5562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8" name="Text Box 46">
            <a:extLst>
              <a:ext uri="{FF2B5EF4-FFF2-40B4-BE49-F238E27FC236}">
                <a16:creationId xmlns:a16="http://schemas.microsoft.com/office/drawing/2014/main" id="{4F9CD8AA-B922-8DD7-4997-F90E0AAD1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5562602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72</a:t>
            </a:r>
          </a:p>
        </p:txBody>
      </p:sp>
      <p:sp>
        <p:nvSpPr>
          <p:cNvPr id="49" name="Text Box 47">
            <a:extLst>
              <a:ext uri="{FF2B5EF4-FFF2-40B4-BE49-F238E27FC236}">
                <a16:creationId xmlns:a16="http://schemas.microsoft.com/office/drawing/2014/main" id="{C2A26AA5-416A-0FFA-D9BC-5BABC969F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619" y="6172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0" name="Text Box 48">
            <a:extLst>
              <a:ext uri="{FF2B5EF4-FFF2-40B4-BE49-F238E27FC236}">
                <a16:creationId xmlns:a16="http://schemas.microsoft.com/office/drawing/2014/main" id="{30461A87-72AD-476F-A611-66F2EA38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819" y="61864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1" name="Text Box 49">
            <a:extLst>
              <a:ext uri="{FF2B5EF4-FFF2-40B4-BE49-F238E27FC236}">
                <a16:creationId xmlns:a16="http://schemas.microsoft.com/office/drawing/2014/main" id="{BF1DA72D-3C87-1A65-F421-5966FE941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219" y="6172202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2" name="Text Box 50">
            <a:extLst>
              <a:ext uri="{FF2B5EF4-FFF2-40B4-BE49-F238E27FC236}">
                <a16:creationId xmlns:a16="http://schemas.microsoft.com/office/drawing/2014/main" id="{326A1217-D28D-D5B9-5F1D-47C373AAC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19" y="6172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3" name="Text Box 51">
            <a:extLst>
              <a:ext uri="{FF2B5EF4-FFF2-40B4-BE49-F238E27FC236}">
                <a16:creationId xmlns:a16="http://schemas.microsoft.com/office/drawing/2014/main" id="{6628BAF0-177A-8EC8-FD9A-8C1BF79BE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9" y="6172202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80</a:t>
            </a:r>
          </a:p>
        </p:txBody>
      </p:sp>
      <p:sp>
        <p:nvSpPr>
          <p:cNvPr id="54" name="Text Box 52">
            <a:extLst>
              <a:ext uri="{FF2B5EF4-FFF2-40B4-BE49-F238E27FC236}">
                <a16:creationId xmlns:a16="http://schemas.microsoft.com/office/drawing/2014/main" id="{9777E547-9CBA-8DAD-84E0-9660481FC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019" y="90488"/>
            <a:ext cx="744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.VnTimeH" panose="020B7200000000000000" pitchFamily="34" charset="0"/>
              </a:rPr>
              <a:t>   B¶ng nh©n 8</a:t>
            </a:r>
          </a:p>
        </p:txBody>
      </p:sp>
      <p:pic>
        <p:nvPicPr>
          <p:cNvPr id="55" name="Picture 53" descr="APPLE1">
            <a:extLst>
              <a:ext uri="{FF2B5EF4-FFF2-40B4-BE49-F238E27FC236}">
                <a16:creationId xmlns:a16="http://schemas.microsoft.com/office/drawing/2014/main" id="{8450D3B8-73C8-99A5-1460-AEBAA871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19" y="2667002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4" descr="APPLE1">
            <a:extLst>
              <a:ext uri="{FF2B5EF4-FFF2-40B4-BE49-F238E27FC236}">
                <a16:creationId xmlns:a16="http://schemas.microsoft.com/office/drawing/2014/main" id="{3BFD75DD-AA47-F283-B441-EA43E528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19" y="1371602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5" descr="APPLE1">
            <a:extLst>
              <a:ext uri="{FF2B5EF4-FFF2-40B4-BE49-F238E27FC236}">
                <a16:creationId xmlns:a16="http://schemas.microsoft.com/office/drawing/2014/main" id="{FA147DEB-FDC5-4362-23CB-D3BD4413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9" y="5410202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6" descr="APPLE1">
            <a:extLst>
              <a:ext uri="{FF2B5EF4-FFF2-40B4-BE49-F238E27FC236}">
                <a16:creationId xmlns:a16="http://schemas.microsoft.com/office/drawing/2014/main" id="{1EE87B02-F0A6-D5D1-8717-69BD1AB3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33" y="4225927"/>
            <a:ext cx="6619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7" descr="SUNFACE4">
            <a:extLst>
              <a:ext uri="{FF2B5EF4-FFF2-40B4-BE49-F238E27FC236}">
                <a16:creationId xmlns:a16="http://schemas.microsoft.com/office/drawing/2014/main" id="{484070D7-10B9-FF42-1629-03B809236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95" y="5991227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8" descr="SUNFACE5">
            <a:extLst>
              <a:ext uri="{FF2B5EF4-FFF2-40B4-BE49-F238E27FC236}">
                <a16:creationId xmlns:a16="http://schemas.microsoft.com/office/drawing/2014/main" id="{B0D6DDA4-03FC-E9E9-87C3-65BD1D115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70" y="838200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9" descr="SUNFACE4">
            <a:extLst>
              <a:ext uri="{FF2B5EF4-FFF2-40B4-BE49-F238E27FC236}">
                <a16:creationId xmlns:a16="http://schemas.microsoft.com/office/drawing/2014/main" id="{19B8BE7F-2173-3703-6C76-5DD35879C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20" y="3048001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>
            <a:extLst>
              <a:ext uri="{FF2B5EF4-FFF2-40B4-BE49-F238E27FC236}">
                <a16:creationId xmlns:a16="http://schemas.microsoft.com/office/drawing/2014/main" id="{279E0622-84B0-0FEA-C183-F05DE4C9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9738">
            <a:off x="11067061" y="119370"/>
            <a:ext cx="2333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B788EED5-AEB1-7624-237B-E2177EF13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939" flipV="1">
            <a:off x="53844" y="81893"/>
            <a:ext cx="98742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id="{B12AB2C2-1F11-ED6B-19C8-111D19FB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6008" flipV="1">
            <a:off x="842831" y="581953"/>
            <a:ext cx="1244600" cy="113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6C1BC26B-7955-1F4F-D25B-DE97CB32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2794" flipV="1">
            <a:off x="11269642" y="4793127"/>
            <a:ext cx="989013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">
            <a:extLst>
              <a:ext uri="{FF2B5EF4-FFF2-40B4-BE49-F238E27FC236}">
                <a16:creationId xmlns:a16="http://schemas.microsoft.com/office/drawing/2014/main" id="{8B9728EC-3A1B-4706-DDE1-50B1BFC9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9862" flipV="1">
            <a:off x="10217923" y="5533697"/>
            <a:ext cx="12446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0">
            <a:extLst>
              <a:ext uri="{FF2B5EF4-FFF2-40B4-BE49-F238E27FC236}">
                <a16:creationId xmlns:a16="http://schemas.microsoft.com/office/drawing/2014/main" id="{911A5570-57F8-E1DE-D4B2-E5CBB53B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499">
            <a:off x="9267805" y="5685304"/>
            <a:ext cx="33813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5">
            <a:extLst>
              <a:ext uri="{FF2B5EF4-FFF2-40B4-BE49-F238E27FC236}">
                <a16:creationId xmlns:a16="http://schemas.microsoft.com/office/drawing/2014/main" id="{84ADE034-E4F7-0D7E-5079-92033513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1603" flipH="1" flipV="1">
            <a:off x="11334606" y="48275"/>
            <a:ext cx="76993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6">
            <a:extLst>
              <a:ext uri="{FF2B5EF4-FFF2-40B4-BE49-F238E27FC236}">
                <a16:creationId xmlns:a16="http://schemas.microsoft.com/office/drawing/2014/main" id="{339B52D8-B977-DF77-1E36-C32294371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9121" flipH="1" flipV="1">
            <a:off x="312574" y="5238303"/>
            <a:ext cx="768351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63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0" y="2009515"/>
            <a:ext cx="4771391" cy="4935920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47C980DB-BD98-C2B6-3207-96CFE8ECD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631891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0E49E4A6-49C5-2C7E-9AE5-5A2E5B09A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6461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6C8AC3FB-4F06-8C6A-C1E8-B9A9591ED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631891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2F568852-E9D1-1ACA-0D84-F6A053505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631891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5171ECD0-0617-80AB-03F6-5AEDE3282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631891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0FB85F65-53B7-E001-2D17-A4AC4044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12414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2595761E-EF29-DF4F-C8D2-F239DB694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12557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D41D883D-9398-32F4-105A-4C217C76D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12414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7764BD4F-1E36-6FCB-0EF5-9B14E8CF2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12414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2033FE7-4DD9-ECBE-13BB-CE483C092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1241492"/>
            <a:ext cx="6858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16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85158FD3-C975-3A11-6B26-3D2150CC1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18510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CAC08485-C9DF-9556-EE2E-D5478C1EC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18653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3F4B9FB6-499C-0098-83B2-37968B3A5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18510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E8A858DE-CDC2-DB1A-5209-9BD67DD7D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18510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4BABD5AA-C438-E114-D05A-B24E231CF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1851093"/>
            <a:ext cx="838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24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AD0E8C19-7CB4-B04C-4F40-0BA1D81D2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24606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8" name="Text Box 18">
            <a:extLst>
              <a:ext uri="{FF2B5EF4-FFF2-40B4-BE49-F238E27FC236}">
                <a16:creationId xmlns:a16="http://schemas.microsoft.com/office/drawing/2014/main" id="{3F782BB2-8FAC-8194-F87E-6D2E256CB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24749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ABC02319-95D4-68C3-2407-1120DD5FE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24606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27FF014-F7D3-BE26-A6E7-5AD7FF9E2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24606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2D00F282-C68B-A332-F171-B37EBF12D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2460693"/>
            <a:ext cx="838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32</a:t>
            </a: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7C9E49BE-5ED3-9C3F-AF05-39185D09B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30702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E0595498-F4E5-19D1-F882-614DBFE9C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30845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4" name="Text Box 24">
            <a:extLst>
              <a:ext uri="{FF2B5EF4-FFF2-40B4-BE49-F238E27FC236}">
                <a16:creationId xmlns:a16="http://schemas.microsoft.com/office/drawing/2014/main" id="{93FE7C62-33E8-8AAF-5376-E1B863F6A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30702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5" name="Text Box 25">
            <a:extLst>
              <a:ext uri="{FF2B5EF4-FFF2-40B4-BE49-F238E27FC236}">
                <a16:creationId xmlns:a16="http://schemas.microsoft.com/office/drawing/2014/main" id="{141A9CC5-8218-41F9-12D2-F5FF58B85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30702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6" name="Text Box 26">
            <a:extLst>
              <a:ext uri="{FF2B5EF4-FFF2-40B4-BE49-F238E27FC236}">
                <a16:creationId xmlns:a16="http://schemas.microsoft.com/office/drawing/2014/main" id="{9695E8C1-2ED7-0ACC-23A7-9325EB40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3070293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40</a:t>
            </a:r>
          </a:p>
        </p:txBody>
      </p:sp>
      <p:sp>
        <p:nvSpPr>
          <p:cNvPr id="37" name="Text Box 27">
            <a:extLst>
              <a:ext uri="{FF2B5EF4-FFF2-40B4-BE49-F238E27FC236}">
                <a16:creationId xmlns:a16="http://schemas.microsoft.com/office/drawing/2014/main" id="{977774AD-5808-29F6-A2E2-A5A0D271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3603691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8" name="Text Box 28">
            <a:extLst>
              <a:ext uri="{FF2B5EF4-FFF2-40B4-BE49-F238E27FC236}">
                <a16:creationId xmlns:a16="http://schemas.microsoft.com/office/drawing/2014/main" id="{7B06516D-A5D3-95DB-9871-D6847447A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36179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9" name="Text Box 29">
            <a:extLst>
              <a:ext uri="{FF2B5EF4-FFF2-40B4-BE49-F238E27FC236}">
                <a16:creationId xmlns:a16="http://schemas.microsoft.com/office/drawing/2014/main" id="{66B9F930-5235-95AF-2361-971CFBF34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3603691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0" name="Text Box 30">
            <a:extLst>
              <a:ext uri="{FF2B5EF4-FFF2-40B4-BE49-F238E27FC236}">
                <a16:creationId xmlns:a16="http://schemas.microsoft.com/office/drawing/2014/main" id="{7363F3BF-7A66-7CE0-B258-E2B50E38B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3603691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1" name="Text Box 31">
            <a:extLst>
              <a:ext uri="{FF2B5EF4-FFF2-40B4-BE49-F238E27FC236}">
                <a16:creationId xmlns:a16="http://schemas.microsoft.com/office/drawing/2014/main" id="{F03D06E6-A618-F297-3D15-037410B83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3603691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48</a:t>
            </a:r>
          </a:p>
        </p:txBody>
      </p:sp>
      <p:sp>
        <p:nvSpPr>
          <p:cNvPr id="42" name="Text Box 32">
            <a:extLst>
              <a:ext uri="{FF2B5EF4-FFF2-40B4-BE49-F238E27FC236}">
                <a16:creationId xmlns:a16="http://schemas.microsoft.com/office/drawing/2014/main" id="{40E46EC5-71B7-BAE6-C0DB-F42193B37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41370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3" name="Text Box 33">
            <a:extLst>
              <a:ext uri="{FF2B5EF4-FFF2-40B4-BE49-F238E27FC236}">
                <a16:creationId xmlns:a16="http://schemas.microsoft.com/office/drawing/2014/main" id="{46A276BD-2ADF-270D-F973-4707C7A18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41513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4" name="Text Box 34">
            <a:extLst>
              <a:ext uri="{FF2B5EF4-FFF2-40B4-BE49-F238E27FC236}">
                <a16:creationId xmlns:a16="http://schemas.microsoft.com/office/drawing/2014/main" id="{D040FFEB-8B5D-E260-0E1A-19681DE30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41370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5" name="Text Box 35">
            <a:extLst>
              <a:ext uri="{FF2B5EF4-FFF2-40B4-BE49-F238E27FC236}">
                <a16:creationId xmlns:a16="http://schemas.microsoft.com/office/drawing/2014/main" id="{9945A02F-C271-A3F4-20D3-4A8ED8DCC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41370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6" name="Text Box 36">
            <a:extLst>
              <a:ext uri="{FF2B5EF4-FFF2-40B4-BE49-F238E27FC236}">
                <a16:creationId xmlns:a16="http://schemas.microsoft.com/office/drawing/2014/main" id="{2747615A-D176-EF29-6454-8E903D4F7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4137093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56</a:t>
            </a:r>
          </a:p>
        </p:txBody>
      </p:sp>
      <p:sp>
        <p:nvSpPr>
          <p:cNvPr id="47" name="Text Box 37">
            <a:extLst>
              <a:ext uri="{FF2B5EF4-FFF2-40B4-BE49-F238E27FC236}">
                <a16:creationId xmlns:a16="http://schemas.microsoft.com/office/drawing/2014/main" id="{1EFEBEA9-055F-9ED3-27E7-684853051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47466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8" name="Text Box 38">
            <a:extLst>
              <a:ext uri="{FF2B5EF4-FFF2-40B4-BE49-F238E27FC236}">
                <a16:creationId xmlns:a16="http://schemas.microsoft.com/office/drawing/2014/main" id="{1771E226-1945-7459-892F-6428C91D3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47609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9" name="Text Box 39">
            <a:extLst>
              <a:ext uri="{FF2B5EF4-FFF2-40B4-BE49-F238E27FC236}">
                <a16:creationId xmlns:a16="http://schemas.microsoft.com/office/drawing/2014/main" id="{EB1B9C68-5C8F-A86A-DF00-F144B3410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47466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0" name="Text Box 40">
            <a:extLst>
              <a:ext uri="{FF2B5EF4-FFF2-40B4-BE49-F238E27FC236}">
                <a16:creationId xmlns:a16="http://schemas.microsoft.com/office/drawing/2014/main" id="{63353A6D-9FE2-1D17-E423-60BA57589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47466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1" name="Text Box 41">
            <a:extLst>
              <a:ext uri="{FF2B5EF4-FFF2-40B4-BE49-F238E27FC236}">
                <a16:creationId xmlns:a16="http://schemas.microsoft.com/office/drawing/2014/main" id="{7C3BFB23-B4C9-2D81-0989-26CE9A695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4746693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64</a:t>
            </a:r>
          </a:p>
        </p:txBody>
      </p:sp>
      <p:sp>
        <p:nvSpPr>
          <p:cNvPr id="52" name="Text Box 42">
            <a:extLst>
              <a:ext uri="{FF2B5EF4-FFF2-40B4-BE49-F238E27FC236}">
                <a16:creationId xmlns:a16="http://schemas.microsoft.com/office/drawing/2014/main" id="{F183BB9A-D13F-2A28-EABC-6482886B7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53562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3" name="Text Box 43">
            <a:extLst>
              <a:ext uri="{FF2B5EF4-FFF2-40B4-BE49-F238E27FC236}">
                <a16:creationId xmlns:a16="http://schemas.microsoft.com/office/drawing/2014/main" id="{FC649A2C-D7DB-7959-ED68-4BA1B2658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53705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4" name="Text Box 44">
            <a:extLst>
              <a:ext uri="{FF2B5EF4-FFF2-40B4-BE49-F238E27FC236}">
                <a16:creationId xmlns:a16="http://schemas.microsoft.com/office/drawing/2014/main" id="{21AD84D6-625F-892B-7D41-53674598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53562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9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5" name="Text Box 45">
            <a:extLst>
              <a:ext uri="{FF2B5EF4-FFF2-40B4-BE49-F238E27FC236}">
                <a16:creationId xmlns:a16="http://schemas.microsoft.com/office/drawing/2014/main" id="{FA3ADC2C-95BB-EBB2-D65C-8E2851FF3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53562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6" name="Text Box 46">
            <a:extLst>
              <a:ext uri="{FF2B5EF4-FFF2-40B4-BE49-F238E27FC236}">
                <a16:creationId xmlns:a16="http://schemas.microsoft.com/office/drawing/2014/main" id="{D0AC80B6-FB89-BD2F-D74C-E946DE94C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5356293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72</a:t>
            </a:r>
          </a:p>
        </p:txBody>
      </p:sp>
      <p:sp>
        <p:nvSpPr>
          <p:cNvPr id="57" name="Text Box 47">
            <a:extLst>
              <a:ext uri="{FF2B5EF4-FFF2-40B4-BE49-F238E27FC236}">
                <a16:creationId xmlns:a16="http://schemas.microsoft.com/office/drawing/2014/main" id="{028C0EB6-6959-F5D6-5B1F-DA0E9CD2D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51" y="59658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9" name="Text Box 48">
            <a:extLst>
              <a:ext uri="{FF2B5EF4-FFF2-40B4-BE49-F238E27FC236}">
                <a16:creationId xmlns:a16="http://schemas.microsoft.com/office/drawing/2014/main" id="{3EBA8191-A6C3-3D9F-85B1-B09406BC3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51" y="59801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0" name="Text Box 49">
            <a:extLst>
              <a:ext uri="{FF2B5EF4-FFF2-40B4-BE49-F238E27FC236}">
                <a16:creationId xmlns:a16="http://schemas.microsoft.com/office/drawing/2014/main" id="{1530F0C5-1B19-BBC8-4C79-9420818F5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51" y="5965893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1" name="Text Box 50">
            <a:extLst>
              <a:ext uri="{FF2B5EF4-FFF2-40B4-BE49-F238E27FC236}">
                <a16:creationId xmlns:a16="http://schemas.microsoft.com/office/drawing/2014/main" id="{BC23D4B7-81ED-1F6F-A46A-D248EA1C1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251" y="5965893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2" name="Text Box 51">
            <a:extLst>
              <a:ext uri="{FF2B5EF4-FFF2-40B4-BE49-F238E27FC236}">
                <a16:creationId xmlns:a16="http://schemas.microsoft.com/office/drawing/2014/main" id="{396B5CBE-60F2-CD0B-155F-3217FBC77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651" y="5965893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80</a:t>
            </a:r>
          </a:p>
        </p:txBody>
      </p:sp>
      <p:sp>
        <p:nvSpPr>
          <p:cNvPr id="63" name="Text Box 52">
            <a:extLst>
              <a:ext uri="{FF2B5EF4-FFF2-40B4-BE49-F238E27FC236}">
                <a16:creationId xmlns:a16="http://schemas.microsoft.com/office/drawing/2014/main" id="{63D82D2A-71D1-7B24-AA0C-55617772A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544" y="-33271"/>
            <a:ext cx="744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.VnTimeH" panose="020B7200000000000000" pitchFamily="34" charset="0"/>
              </a:rPr>
              <a:t>   </a:t>
            </a:r>
            <a:r>
              <a:rPr lang="en-US" altLang="vi-VN" sz="2800" b="1" dirty="0" err="1">
                <a:solidFill>
                  <a:srgbClr val="0000FF"/>
                </a:solidFill>
                <a:latin typeface=".VnTimeH" panose="020B7200000000000000" pitchFamily="34" charset="0"/>
              </a:rPr>
              <a:t>B¶ng</a:t>
            </a:r>
            <a:r>
              <a:rPr lang="en-US" altLang="vi-VN" sz="2800" b="1" dirty="0">
                <a:solidFill>
                  <a:srgbClr val="0000FF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.VnTimeH" panose="020B7200000000000000" pitchFamily="34" charset="0"/>
              </a:rPr>
              <a:t>nh©n</a:t>
            </a:r>
            <a:r>
              <a:rPr lang="en-US" altLang="vi-VN" sz="2800" b="1" dirty="0">
                <a:solidFill>
                  <a:srgbClr val="0000FF"/>
                </a:solidFill>
                <a:latin typeface=".VnTimeH" panose="020B7200000000000000" pitchFamily="34" charset="0"/>
              </a:rPr>
              <a:t> 8</a:t>
            </a:r>
          </a:p>
        </p:txBody>
      </p:sp>
      <p:pic>
        <p:nvPicPr>
          <p:cNvPr id="64" name="Picture 53" descr="APPLE1">
            <a:extLst>
              <a:ext uri="{FF2B5EF4-FFF2-40B4-BE49-F238E27FC236}">
                <a16:creationId xmlns:a16="http://schemas.microsoft.com/office/drawing/2014/main" id="{33473B8F-DF5E-E451-4FAF-C835679E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51" y="1698693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54" descr="SUNFACE5">
            <a:extLst>
              <a:ext uri="{FF2B5EF4-FFF2-40B4-BE49-F238E27FC236}">
                <a16:creationId xmlns:a16="http://schemas.microsoft.com/office/drawing/2014/main" id="{AA515C37-9DB7-E17A-ED02-537FA0BC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101" y="4670491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5" descr="APPLE1">
            <a:extLst>
              <a:ext uri="{FF2B5EF4-FFF2-40B4-BE49-F238E27FC236}">
                <a16:creationId xmlns:a16="http://schemas.microsoft.com/office/drawing/2014/main" id="{FFE6BE71-85B0-4900-52FF-8979D9D2A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51" y="5848418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56" descr="APPLE1">
            <a:extLst>
              <a:ext uri="{FF2B5EF4-FFF2-40B4-BE49-F238E27FC236}">
                <a16:creationId xmlns:a16="http://schemas.microsoft.com/office/drawing/2014/main" id="{DD479039-ABF1-F4A2-9045-7AB397B1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51" y="3527493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57" descr="SUNFACE4">
            <a:extLst>
              <a:ext uri="{FF2B5EF4-FFF2-40B4-BE49-F238E27FC236}">
                <a16:creationId xmlns:a16="http://schemas.microsoft.com/office/drawing/2014/main" id="{316CD0F3-9235-B448-8ED8-10B598777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051" y="2308293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8" descr="SUNFACE5">
            <a:extLst>
              <a:ext uri="{FF2B5EF4-FFF2-40B4-BE49-F238E27FC236}">
                <a16:creationId xmlns:a16="http://schemas.microsoft.com/office/drawing/2014/main" id="{10644AA5-688C-908C-B31C-37B672397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50" y="555691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59" descr="APPLE1">
            <a:extLst>
              <a:ext uri="{FF2B5EF4-FFF2-40B4-BE49-F238E27FC236}">
                <a16:creationId xmlns:a16="http://schemas.microsoft.com/office/drawing/2014/main" id="{507274BA-79B5-59A5-2159-15105CEB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651" y="2952818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0" descr="SUNFACE5">
            <a:extLst>
              <a:ext uri="{FF2B5EF4-FFF2-40B4-BE49-F238E27FC236}">
                <a16:creationId xmlns:a16="http://schemas.microsoft.com/office/drawing/2014/main" id="{B55E0C9B-B1A1-D58F-5BB2-9EF5E212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01" y="5273741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1" descr="APPLE1">
            <a:extLst>
              <a:ext uri="{FF2B5EF4-FFF2-40B4-BE49-F238E27FC236}">
                <a16:creationId xmlns:a16="http://schemas.microsoft.com/office/drawing/2014/main" id="{E79DB06D-03A4-2A34-0C5A-29C21037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64" y="2343218"/>
            <a:ext cx="6619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62" descr="APPLE1">
            <a:extLst>
              <a:ext uri="{FF2B5EF4-FFF2-40B4-BE49-F238E27FC236}">
                <a16:creationId xmlns:a16="http://schemas.microsoft.com/office/drawing/2014/main" id="{B76FECCB-7DA5-0EA0-41A0-F8FD5BEF1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64" y="4019618"/>
            <a:ext cx="6619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63" descr="SUNFACE4">
            <a:extLst>
              <a:ext uri="{FF2B5EF4-FFF2-40B4-BE49-F238E27FC236}">
                <a16:creationId xmlns:a16="http://schemas.microsoft.com/office/drawing/2014/main" id="{046E482E-0DC6-F790-66C2-3420483FC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51" y="4565718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64" descr="SUNFACE5">
            <a:extLst>
              <a:ext uri="{FF2B5EF4-FFF2-40B4-BE49-F238E27FC236}">
                <a16:creationId xmlns:a16="http://schemas.microsoft.com/office/drawing/2014/main" id="{BDAE88D9-9BEF-845F-6133-F178B348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01" y="1158941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3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8187">
        <p14:glitter pattern="hexagon"/>
      </p:transition>
    </mc:Choice>
    <mc:Fallback xmlns="">
      <p:transition spd="slow" advTm="8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0" y="2009515"/>
            <a:ext cx="4771391" cy="4935920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C94304CE-E718-A9CF-EF55-92013AA99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838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3D9EABB6-6EF8-BC4C-34C6-87312CE41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8524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68EAE19F-D5BA-E901-72C9-3D97216C0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838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48F0DC32-651A-D6F1-4A02-EF7E95CC6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838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07801C21-B481-C267-7A10-20723B9BD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9" y="838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7AF79CE7-D170-69F7-D71F-34CD8E62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14478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233112EE-79CD-989A-C4F9-008D51DBD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14620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DCEA056-2985-2435-C07E-660A5BBAA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14478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31105EBE-F413-A4F0-4D1B-2E536569C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14478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FE1EC58E-1D14-C91D-4ECD-862DE918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9" y="1447802"/>
            <a:ext cx="6858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16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05A1EFAA-F9CD-639A-6FC3-7C12E2E74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2057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3C802D61-C566-A61A-3EFC-D53F7BA90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20716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25B875DB-F777-03A1-0DB6-416C11D8A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2057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76A44E98-E386-B0DA-CC25-BA42ED37C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2057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5259290B-9E22-89B0-A16D-BC17DA8E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9" y="2057402"/>
            <a:ext cx="838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24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4E8A674C-8A4E-3095-1A81-70B3DE8B8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2667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8" name="Text Box 18">
            <a:extLst>
              <a:ext uri="{FF2B5EF4-FFF2-40B4-BE49-F238E27FC236}">
                <a16:creationId xmlns:a16="http://schemas.microsoft.com/office/drawing/2014/main" id="{81EC3544-5E41-F368-3D48-33AA23497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26812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3C481762-873B-C194-7ECB-BBED62404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2667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1F133BB0-5092-6669-ABB4-16783AB83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2667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971722FE-637B-F162-645F-9C84886F7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9" y="2667002"/>
            <a:ext cx="838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32</a:t>
            </a: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9EA05769-31A8-4FBB-5AE6-8BE42269B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3276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2FA1D3AC-6F4A-DEA2-C7D9-F69BCF45B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32908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4" name="Text Box 24">
            <a:extLst>
              <a:ext uri="{FF2B5EF4-FFF2-40B4-BE49-F238E27FC236}">
                <a16:creationId xmlns:a16="http://schemas.microsoft.com/office/drawing/2014/main" id="{DCE19136-FC55-67E3-945E-D23FF1E8E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3276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5" name="Text Box 25">
            <a:extLst>
              <a:ext uri="{FF2B5EF4-FFF2-40B4-BE49-F238E27FC236}">
                <a16:creationId xmlns:a16="http://schemas.microsoft.com/office/drawing/2014/main" id="{E5896F67-32CA-9047-849E-2A6529E27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3276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6" name="Text Box 26">
            <a:extLst>
              <a:ext uri="{FF2B5EF4-FFF2-40B4-BE49-F238E27FC236}">
                <a16:creationId xmlns:a16="http://schemas.microsoft.com/office/drawing/2014/main" id="{37F8CBCF-A646-6AED-F4FB-763BBD303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9" y="3276602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40</a:t>
            </a:r>
          </a:p>
        </p:txBody>
      </p:sp>
      <p:sp>
        <p:nvSpPr>
          <p:cNvPr id="37" name="Text Box 27">
            <a:extLst>
              <a:ext uri="{FF2B5EF4-FFF2-40B4-BE49-F238E27FC236}">
                <a16:creationId xmlns:a16="http://schemas.microsoft.com/office/drawing/2014/main" id="{2A5E843B-50F9-EE6E-4A94-9F22F9BE9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3810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8" name="Text Box 28">
            <a:extLst>
              <a:ext uri="{FF2B5EF4-FFF2-40B4-BE49-F238E27FC236}">
                <a16:creationId xmlns:a16="http://schemas.microsoft.com/office/drawing/2014/main" id="{5BD779AF-4FAA-6E6D-4933-89594569A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38242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9" name="Text Box 29">
            <a:extLst>
              <a:ext uri="{FF2B5EF4-FFF2-40B4-BE49-F238E27FC236}">
                <a16:creationId xmlns:a16="http://schemas.microsoft.com/office/drawing/2014/main" id="{5EFEC2E2-6923-3FCA-8A79-A287122D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3810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0" name="Text Box 30">
            <a:extLst>
              <a:ext uri="{FF2B5EF4-FFF2-40B4-BE49-F238E27FC236}">
                <a16:creationId xmlns:a16="http://schemas.microsoft.com/office/drawing/2014/main" id="{2AB68F92-D932-EE31-2AA1-A60BE11B0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3810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1" name="Text Box 31">
            <a:extLst>
              <a:ext uri="{FF2B5EF4-FFF2-40B4-BE49-F238E27FC236}">
                <a16:creationId xmlns:a16="http://schemas.microsoft.com/office/drawing/2014/main" id="{5AB43D27-A755-0FF7-6596-F1DFA874A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9" y="3810002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48</a:t>
            </a:r>
          </a:p>
        </p:txBody>
      </p:sp>
      <p:sp>
        <p:nvSpPr>
          <p:cNvPr id="42" name="Text Box 32">
            <a:extLst>
              <a:ext uri="{FF2B5EF4-FFF2-40B4-BE49-F238E27FC236}">
                <a16:creationId xmlns:a16="http://schemas.microsoft.com/office/drawing/2014/main" id="{AEE78040-9E60-E264-7F5B-480154234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4343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3" name="Text Box 33">
            <a:extLst>
              <a:ext uri="{FF2B5EF4-FFF2-40B4-BE49-F238E27FC236}">
                <a16:creationId xmlns:a16="http://schemas.microsoft.com/office/drawing/2014/main" id="{4DFD0527-894B-74DB-2937-48CA61AC7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43576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4" name="Text Box 34">
            <a:extLst>
              <a:ext uri="{FF2B5EF4-FFF2-40B4-BE49-F238E27FC236}">
                <a16:creationId xmlns:a16="http://schemas.microsoft.com/office/drawing/2014/main" id="{28E7D857-108D-CC42-C048-1D92C36BB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4343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5" name="Text Box 35">
            <a:extLst>
              <a:ext uri="{FF2B5EF4-FFF2-40B4-BE49-F238E27FC236}">
                <a16:creationId xmlns:a16="http://schemas.microsoft.com/office/drawing/2014/main" id="{949DD8C4-4968-B6A1-134B-0FFFC31D6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43434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6" name="Text Box 36">
            <a:extLst>
              <a:ext uri="{FF2B5EF4-FFF2-40B4-BE49-F238E27FC236}">
                <a16:creationId xmlns:a16="http://schemas.microsoft.com/office/drawing/2014/main" id="{62CBAF96-68BF-E119-D2D4-564F6A8F0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7" y="4343402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56</a:t>
            </a:r>
          </a:p>
        </p:txBody>
      </p:sp>
      <p:sp>
        <p:nvSpPr>
          <p:cNvPr id="47" name="Text Box 37">
            <a:extLst>
              <a:ext uri="{FF2B5EF4-FFF2-40B4-BE49-F238E27FC236}">
                <a16:creationId xmlns:a16="http://schemas.microsoft.com/office/drawing/2014/main" id="{BF5E53C7-D0FE-CC63-8B78-8C5B37A29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4953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8" name="Text Box 38">
            <a:extLst>
              <a:ext uri="{FF2B5EF4-FFF2-40B4-BE49-F238E27FC236}">
                <a16:creationId xmlns:a16="http://schemas.microsoft.com/office/drawing/2014/main" id="{BCA13EDB-D03F-1337-437C-A83EAFD0D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49672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49" name="Text Box 39">
            <a:extLst>
              <a:ext uri="{FF2B5EF4-FFF2-40B4-BE49-F238E27FC236}">
                <a16:creationId xmlns:a16="http://schemas.microsoft.com/office/drawing/2014/main" id="{6C13BC2A-4F1B-8037-74CD-01FE8B556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4953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0" name="Text Box 40">
            <a:extLst>
              <a:ext uri="{FF2B5EF4-FFF2-40B4-BE49-F238E27FC236}">
                <a16:creationId xmlns:a16="http://schemas.microsoft.com/office/drawing/2014/main" id="{D1C1EDF1-F1E8-5F5B-5C0A-A6FEF10F5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49530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1" name="Text Box 41">
            <a:extLst>
              <a:ext uri="{FF2B5EF4-FFF2-40B4-BE49-F238E27FC236}">
                <a16:creationId xmlns:a16="http://schemas.microsoft.com/office/drawing/2014/main" id="{5FA3CAA7-B51C-CC9B-448E-5335F047C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9" y="4953002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64</a:t>
            </a:r>
          </a:p>
        </p:txBody>
      </p:sp>
      <p:sp>
        <p:nvSpPr>
          <p:cNvPr id="52" name="Text Box 42">
            <a:extLst>
              <a:ext uri="{FF2B5EF4-FFF2-40B4-BE49-F238E27FC236}">
                <a16:creationId xmlns:a16="http://schemas.microsoft.com/office/drawing/2014/main" id="{539B3E35-0AD3-CF27-8337-BEB5E94C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5562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3" name="Text Box 43">
            <a:extLst>
              <a:ext uri="{FF2B5EF4-FFF2-40B4-BE49-F238E27FC236}">
                <a16:creationId xmlns:a16="http://schemas.microsoft.com/office/drawing/2014/main" id="{A36258E0-DDDB-477A-1519-7FB645D82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55768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4" name="Text Box 44">
            <a:extLst>
              <a:ext uri="{FF2B5EF4-FFF2-40B4-BE49-F238E27FC236}">
                <a16:creationId xmlns:a16="http://schemas.microsoft.com/office/drawing/2014/main" id="{670FDF1E-2DC7-8BEF-8DA0-94BB73F44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5562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9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5" name="Text Box 45">
            <a:extLst>
              <a:ext uri="{FF2B5EF4-FFF2-40B4-BE49-F238E27FC236}">
                <a16:creationId xmlns:a16="http://schemas.microsoft.com/office/drawing/2014/main" id="{CD7EBA5C-882B-0FB0-BE0E-7C52E9321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55626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6" name="Text Box 46">
            <a:extLst>
              <a:ext uri="{FF2B5EF4-FFF2-40B4-BE49-F238E27FC236}">
                <a16:creationId xmlns:a16="http://schemas.microsoft.com/office/drawing/2014/main" id="{01B3094F-81C9-B7D8-2075-842DBDF2D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7" y="5562602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72</a:t>
            </a:r>
          </a:p>
        </p:txBody>
      </p:sp>
      <p:sp>
        <p:nvSpPr>
          <p:cNvPr id="57" name="Text Box 47">
            <a:extLst>
              <a:ext uri="{FF2B5EF4-FFF2-40B4-BE49-F238E27FC236}">
                <a16:creationId xmlns:a16="http://schemas.microsoft.com/office/drawing/2014/main" id="{217B514C-3AD9-45ED-1293-CCB4BC31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019" y="6172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59" name="Text Box 48">
            <a:extLst>
              <a:ext uri="{FF2B5EF4-FFF2-40B4-BE49-F238E27FC236}">
                <a16:creationId xmlns:a16="http://schemas.microsoft.com/office/drawing/2014/main" id="{A33E77F7-A2E8-845A-7BAC-FE8044C8F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9" y="618648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x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0" name="Text Box 49">
            <a:extLst>
              <a:ext uri="{FF2B5EF4-FFF2-40B4-BE49-F238E27FC236}">
                <a16:creationId xmlns:a16="http://schemas.microsoft.com/office/drawing/2014/main" id="{E2DA1C03-5B92-4A62-75A2-995C1B136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619" y="6172202"/>
            <a:ext cx="609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1" name="Text Box 50">
            <a:extLst>
              <a:ext uri="{FF2B5EF4-FFF2-40B4-BE49-F238E27FC236}">
                <a16:creationId xmlns:a16="http://schemas.microsoft.com/office/drawing/2014/main" id="{D4D0BB42-7221-C81E-7D7A-3E389B926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17" y="6172202"/>
            <a:ext cx="533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</a:t>
            </a:r>
            <a:endParaRPr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62" name="Text Box 51">
            <a:extLst>
              <a:ext uri="{FF2B5EF4-FFF2-40B4-BE49-F238E27FC236}">
                <a16:creationId xmlns:a16="http://schemas.microsoft.com/office/drawing/2014/main" id="{2B06BB24-BD66-E2A3-1677-0B50F1E8B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219" y="6172202"/>
            <a:ext cx="762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80</a:t>
            </a:r>
          </a:p>
        </p:txBody>
      </p:sp>
      <p:sp>
        <p:nvSpPr>
          <p:cNvPr id="63" name="Text Box 52">
            <a:extLst>
              <a:ext uri="{FF2B5EF4-FFF2-40B4-BE49-F238E27FC236}">
                <a16:creationId xmlns:a16="http://schemas.microsoft.com/office/drawing/2014/main" id="{4079A977-245F-28D5-2F4E-4B3B8DA85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419" y="90488"/>
            <a:ext cx="744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.VnTimeH" panose="020B7200000000000000" pitchFamily="34" charset="0"/>
              </a:rPr>
              <a:t>   BẢng NHÂN 8</a:t>
            </a:r>
          </a:p>
        </p:txBody>
      </p:sp>
      <p:pic>
        <p:nvPicPr>
          <p:cNvPr id="64" name="Picture 53" descr="APPLE1">
            <a:extLst>
              <a:ext uri="{FF2B5EF4-FFF2-40B4-BE49-F238E27FC236}">
                <a16:creationId xmlns:a16="http://schemas.microsoft.com/office/drawing/2014/main" id="{1F6F7964-E22E-D2D8-F512-BCF6B3D4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832" y="1295402"/>
            <a:ext cx="6619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54" descr="SUNFACE5">
            <a:extLst>
              <a:ext uri="{FF2B5EF4-FFF2-40B4-BE49-F238E27FC236}">
                <a16:creationId xmlns:a16="http://schemas.microsoft.com/office/drawing/2014/main" id="{7F996FC9-0FC2-F5B8-E847-FB596C2C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18" y="5480050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5" descr="APPLE1">
            <a:extLst>
              <a:ext uri="{FF2B5EF4-FFF2-40B4-BE49-F238E27FC236}">
                <a16:creationId xmlns:a16="http://schemas.microsoft.com/office/drawing/2014/main" id="{B9705067-5F4D-8F05-B97D-39B8E014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18" y="5978527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56" descr="APPLE1">
            <a:extLst>
              <a:ext uri="{FF2B5EF4-FFF2-40B4-BE49-F238E27FC236}">
                <a16:creationId xmlns:a16="http://schemas.microsoft.com/office/drawing/2014/main" id="{8B80306B-EFB3-5BF1-FB30-53D6441B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18" y="3200402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57" descr="SUNFACE4">
            <a:extLst>
              <a:ext uri="{FF2B5EF4-FFF2-40B4-BE49-F238E27FC236}">
                <a16:creationId xmlns:a16="http://schemas.microsoft.com/office/drawing/2014/main" id="{B59938EA-0122-738F-D08C-CD7462E9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19" y="1905002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8" descr="SUNFACE5">
            <a:extLst>
              <a:ext uri="{FF2B5EF4-FFF2-40B4-BE49-F238E27FC236}">
                <a16:creationId xmlns:a16="http://schemas.microsoft.com/office/drawing/2014/main" id="{22228C0A-315F-6C50-F271-9F4F5DBA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669" y="755650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59" descr="APPLE1">
            <a:extLst>
              <a:ext uri="{FF2B5EF4-FFF2-40B4-BE49-F238E27FC236}">
                <a16:creationId xmlns:a16="http://schemas.microsoft.com/office/drawing/2014/main" id="{8155286E-1062-11DB-D983-0E11C2CE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32" y="1905002"/>
            <a:ext cx="6619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0" descr="SUNFACE5">
            <a:extLst>
              <a:ext uri="{FF2B5EF4-FFF2-40B4-BE49-F238E27FC236}">
                <a16:creationId xmlns:a16="http://schemas.microsoft.com/office/drawing/2014/main" id="{6737CE84-F29D-C7BE-C7F0-215A2A4F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18" y="2590800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1" descr="APPLE1">
            <a:extLst>
              <a:ext uri="{FF2B5EF4-FFF2-40B4-BE49-F238E27FC236}">
                <a16:creationId xmlns:a16="http://schemas.microsoft.com/office/drawing/2014/main" id="{D8EC02F2-B2B1-2569-CB37-3E36E1D3E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19" y="5410202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62" descr="APPLE1">
            <a:extLst>
              <a:ext uri="{FF2B5EF4-FFF2-40B4-BE49-F238E27FC236}">
                <a16:creationId xmlns:a16="http://schemas.microsoft.com/office/drawing/2014/main" id="{81781B1F-B9DE-447A-7514-8646184C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632" y="4302127"/>
            <a:ext cx="6619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63" descr="SUNFACE4">
            <a:extLst>
              <a:ext uri="{FF2B5EF4-FFF2-40B4-BE49-F238E27FC236}">
                <a16:creationId xmlns:a16="http://schemas.microsoft.com/office/drawing/2014/main" id="{E7ED21A2-BE2A-2DDC-3563-7A616494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94" y="4695827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64" descr="SUNFACE5">
            <a:extLst>
              <a:ext uri="{FF2B5EF4-FFF2-40B4-BE49-F238E27FC236}">
                <a16:creationId xmlns:a16="http://schemas.microsoft.com/office/drawing/2014/main" id="{975CAB97-21A2-0E94-CCFE-DD87A8021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18" y="4267200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65" descr="SUNFACE4">
            <a:extLst>
              <a:ext uri="{FF2B5EF4-FFF2-40B4-BE49-F238E27FC236}">
                <a16:creationId xmlns:a16="http://schemas.microsoft.com/office/drawing/2014/main" id="{7CE810D7-DC42-0243-3FEC-A357109C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819" y="2438402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66" descr="SUNFACE5">
            <a:extLst>
              <a:ext uri="{FF2B5EF4-FFF2-40B4-BE49-F238E27FC236}">
                <a16:creationId xmlns:a16="http://schemas.microsoft.com/office/drawing/2014/main" id="{A1B02756-A52A-0464-F49D-E0FB124F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069" y="3194050"/>
            <a:ext cx="61595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67" descr="SUNFACE4">
            <a:extLst>
              <a:ext uri="{FF2B5EF4-FFF2-40B4-BE49-F238E27FC236}">
                <a16:creationId xmlns:a16="http://schemas.microsoft.com/office/drawing/2014/main" id="{6ED8A831-812B-2DA9-B036-91DF1320A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94" y="5991227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68" descr="SUNFACE4">
            <a:extLst>
              <a:ext uri="{FF2B5EF4-FFF2-40B4-BE49-F238E27FC236}">
                <a16:creationId xmlns:a16="http://schemas.microsoft.com/office/drawing/2014/main" id="{BF398C51-CA7E-4D6D-2BB7-B8D02E48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94" y="3657602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69" descr="APPLE1">
            <a:extLst>
              <a:ext uri="{FF2B5EF4-FFF2-40B4-BE49-F238E27FC236}">
                <a16:creationId xmlns:a16="http://schemas.microsoft.com/office/drawing/2014/main" id="{EA167D20-4511-96AF-8FDA-F7B7AD5E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9" y="3692527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70" descr="SUNFACE4">
            <a:extLst>
              <a:ext uri="{FF2B5EF4-FFF2-40B4-BE49-F238E27FC236}">
                <a16:creationId xmlns:a16="http://schemas.microsoft.com/office/drawing/2014/main" id="{4343DC24-5C6E-A497-5475-4BA078FE4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819" y="1219202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71" descr="SUNFACE4">
            <a:extLst>
              <a:ext uri="{FF2B5EF4-FFF2-40B4-BE49-F238E27FC236}">
                <a16:creationId xmlns:a16="http://schemas.microsoft.com/office/drawing/2014/main" id="{EE7479BF-0FF5-DDF8-4166-D697A273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19" y="4800602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72" descr="APPLE1">
            <a:extLst>
              <a:ext uri="{FF2B5EF4-FFF2-40B4-BE49-F238E27FC236}">
                <a16:creationId xmlns:a16="http://schemas.microsoft.com/office/drawing/2014/main" id="{9D174FCD-3DA2-9239-C3EE-6ABC6A910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19" y="685802"/>
            <a:ext cx="6619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8187">
        <p14:glitter pattern="hexagon"/>
      </p:transition>
    </mc:Choice>
    <mc:Fallback xmlns="">
      <p:transition spd="slow" advTm="8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>
            <a:extLst>
              <a:ext uri="{FF2B5EF4-FFF2-40B4-BE49-F238E27FC236}">
                <a16:creationId xmlns:a16="http://schemas.microsoft.com/office/drawing/2014/main" id="{EE2372C0-2E7C-BEFA-B29D-E9F6C07D6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4" y="80513"/>
            <a:ext cx="1432560" cy="838200"/>
          </a:xfrm>
          <a:prstGeom prst="horizontalScroll">
            <a:avLst>
              <a:gd name="adj" fmla="val 12500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90911777-8980-1903-4F00-2848A11EF74F}"/>
              </a:ext>
            </a:extLst>
          </p:cNvPr>
          <p:cNvSpPr txBox="1"/>
          <p:nvPr/>
        </p:nvSpPr>
        <p:spPr>
          <a:xfrm>
            <a:off x="1711036" y="207227"/>
            <a:ext cx="344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F0548CC6-5A6D-6FF1-D8BE-5696FA97D5EE}"/>
              </a:ext>
            </a:extLst>
          </p:cNvPr>
          <p:cNvSpPr/>
          <p:nvPr/>
        </p:nvSpPr>
        <p:spPr>
          <a:xfrm>
            <a:off x="755073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8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70275FB-0F9F-8E81-6B68-D82673B6FB8F}"/>
              </a:ext>
            </a:extLst>
          </p:cNvPr>
          <p:cNvSpPr/>
          <p:nvPr/>
        </p:nvSpPr>
        <p:spPr>
          <a:xfrm>
            <a:off x="1818409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16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1886820B-13C0-ABD5-B966-99AE2238F657}"/>
              </a:ext>
            </a:extLst>
          </p:cNvPr>
          <p:cNvSpPr/>
          <p:nvPr/>
        </p:nvSpPr>
        <p:spPr>
          <a:xfrm>
            <a:off x="2881745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24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FF2650EE-32D6-A881-CE09-BA60C2177D5A}"/>
              </a:ext>
            </a:extLst>
          </p:cNvPr>
          <p:cNvSpPr/>
          <p:nvPr/>
        </p:nvSpPr>
        <p:spPr>
          <a:xfrm>
            <a:off x="3945081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29770B4F-7BFD-68A8-DAA1-9D32695C7FA1}"/>
              </a:ext>
            </a:extLst>
          </p:cNvPr>
          <p:cNvSpPr/>
          <p:nvPr/>
        </p:nvSpPr>
        <p:spPr>
          <a:xfrm>
            <a:off x="5008417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E6C1E728-7BF8-5B20-4104-BCBD7C7E06D5}"/>
              </a:ext>
            </a:extLst>
          </p:cNvPr>
          <p:cNvSpPr/>
          <p:nvPr/>
        </p:nvSpPr>
        <p:spPr>
          <a:xfrm>
            <a:off x="6071753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48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5089405D-B747-D872-1171-0D5903E6A823}"/>
              </a:ext>
            </a:extLst>
          </p:cNvPr>
          <p:cNvSpPr/>
          <p:nvPr/>
        </p:nvSpPr>
        <p:spPr>
          <a:xfrm>
            <a:off x="7135089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BC59E737-0DA8-FF9B-34DA-97FF327B90E4}"/>
              </a:ext>
            </a:extLst>
          </p:cNvPr>
          <p:cNvSpPr/>
          <p:nvPr/>
        </p:nvSpPr>
        <p:spPr>
          <a:xfrm>
            <a:off x="8198425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64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7E947197-499F-F9DE-6B69-C38954F95E94}"/>
              </a:ext>
            </a:extLst>
          </p:cNvPr>
          <p:cNvSpPr/>
          <p:nvPr/>
        </p:nvSpPr>
        <p:spPr>
          <a:xfrm>
            <a:off x="9261761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F60A6B6-F3E8-F148-B954-8F23DC63F5D7}"/>
              </a:ext>
            </a:extLst>
          </p:cNvPr>
          <p:cNvSpPr/>
          <p:nvPr/>
        </p:nvSpPr>
        <p:spPr>
          <a:xfrm>
            <a:off x="10325097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80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47AE203C-5F61-1FA2-5EC5-E16699BE6804}"/>
              </a:ext>
            </a:extLst>
          </p:cNvPr>
          <p:cNvSpPr/>
          <p:nvPr/>
        </p:nvSpPr>
        <p:spPr>
          <a:xfrm>
            <a:off x="3864203" y="1995053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32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0689E2DF-D63F-F0A1-496F-4FC456D9B3C9}"/>
              </a:ext>
            </a:extLst>
          </p:cNvPr>
          <p:cNvSpPr/>
          <p:nvPr/>
        </p:nvSpPr>
        <p:spPr>
          <a:xfrm>
            <a:off x="5008417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35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F6FEA178-8651-E8EF-C951-C99022F63A81}"/>
              </a:ext>
            </a:extLst>
          </p:cNvPr>
          <p:cNvSpPr/>
          <p:nvPr/>
        </p:nvSpPr>
        <p:spPr>
          <a:xfrm>
            <a:off x="7115065" y="1993869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56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2786DBBE-C7F5-5426-38E1-2ED306A80DE7}"/>
              </a:ext>
            </a:extLst>
          </p:cNvPr>
          <p:cNvSpPr/>
          <p:nvPr/>
        </p:nvSpPr>
        <p:spPr>
          <a:xfrm>
            <a:off x="9261761" y="14131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AutoShape 8">
            <a:extLst>
              <a:ext uri="{FF2B5EF4-FFF2-40B4-BE49-F238E27FC236}">
                <a16:creationId xmlns:a16="http://schemas.microsoft.com/office/drawing/2014/main" id="{E4469993-F375-C4DD-720E-0787F1589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5" y="2996045"/>
            <a:ext cx="1293579" cy="838200"/>
          </a:xfrm>
          <a:prstGeom prst="horizontalScroll">
            <a:avLst>
              <a:gd name="adj" fmla="val 12500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EE188A4A-0491-34DF-2D71-55238159A6A9}"/>
              </a:ext>
            </a:extLst>
          </p:cNvPr>
          <p:cNvSpPr txBox="1"/>
          <p:nvPr/>
        </p:nvSpPr>
        <p:spPr>
          <a:xfrm>
            <a:off x="1762299" y="2996045"/>
            <a:ext cx="92520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nhân trong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nhân 8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61B62DBF-D539-58E1-7974-F00AB4C2E6DB}"/>
              </a:ext>
            </a:extLst>
          </p:cNvPr>
          <p:cNvSpPr/>
          <p:nvPr/>
        </p:nvSpPr>
        <p:spPr>
          <a:xfrm>
            <a:off x="2019891" y="4172370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16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A07F2EA7-3A58-19AD-5A5D-664780FE7FE3}"/>
              </a:ext>
            </a:extLst>
          </p:cNvPr>
          <p:cNvSpPr/>
          <p:nvPr/>
        </p:nvSpPr>
        <p:spPr>
          <a:xfrm>
            <a:off x="3435156" y="4118487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40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BEA949AA-3262-BB67-755A-551834EAEF30}"/>
              </a:ext>
            </a:extLst>
          </p:cNvPr>
          <p:cNvSpPr/>
          <p:nvPr/>
        </p:nvSpPr>
        <p:spPr>
          <a:xfrm>
            <a:off x="4859481" y="4320408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8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A2D7610E-7E97-646D-21D2-89FB55181B43}"/>
              </a:ext>
            </a:extLst>
          </p:cNvPr>
          <p:cNvSpPr/>
          <p:nvPr/>
        </p:nvSpPr>
        <p:spPr>
          <a:xfrm>
            <a:off x="6325960" y="4026505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32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4B8CB743-416C-946F-C83E-F03A76B407AE}"/>
              </a:ext>
            </a:extLst>
          </p:cNvPr>
          <p:cNvSpPr/>
          <p:nvPr/>
        </p:nvSpPr>
        <p:spPr>
          <a:xfrm>
            <a:off x="7741225" y="3901308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64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F8FCAD97-66AF-E76D-BDF3-2A1A2FD36E15}"/>
              </a:ext>
            </a:extLst>
          </p:cNvPr>
          <p:cNvSpPr/>
          <p:nvPr/>
        </p:nvSpPr>
        <p:spPr>
          <a:xfrm>
            <a:off x="3967789" y="5444838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56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9FA335C5-9DE4-E622-E7A8-C8BE781D280F}"/>
              </a:ext>
            </a:extLst>
          </p:cNvPr>
          <p:cNvSpPr/>
          <p:nvPr/>
        </p:nvSpPr>
        <p:spPr>
          <a:xfrm>
            <a:off x="5739495" y="5237046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80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Hình Bầu dục 34">
            <a:extLst>
              <a:ext uri="{FF2B5EF4-FFF2-40B4-BE49-F238E27FC236}">
                <a16:creationId xmlns:a16="http://schemas.microsoft.com/office/drawing/2014/main" id="{41D1F6DC-35F6-D50B-DFE6-865D531B2E21}"/>
              </a:ext>
            </a:extLst>
          </p:cNvPr>
          <p:cNvSpPr/>
          <p:nvPr/>
        </p:nvSpPr>
        <p:spPr>
          <a:xfrm>
            <a:off x="5082885" y="1832262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40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9BAC5121-B1E7-DCA3-B656-6199FB98528B}"/>
              </a:ext>
            </a:extLst>
          </p:cNvPr>
          <p:cNvSpPr/>
          <p:nvPr/>
        </p:nvSpPr>
        <p:spPr>
          <a:xfrm>
            <a:off x="7135089" y="5109678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48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AE069B33-9D99-000F-310E-177C2AE76DD1}"/>
              </a:ext>
            </a:extLst>
          </p:cNvPr>
          <p:cNvSpPr/>
          <p:nvPr/>
        </p:nvSpPr>
        <p:spPr>
          <a:xfrm>
            <a:off x="8655625" y="4817946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72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Hình Bầu dục 37">
            <a:extLst>
              <a:ext uri="{FF2B5EF4-FFF2-40B4-BE49-F238E27FC236}">
                <a16:creationId xmlns:a16="http://schemas.microsoft.com/office/drawing/2014/main" id="{B644D2E9-56C6-8C6B-F0F5-6449B18533DA}"/>
              </a:ext>
            </a:extLst>
          </p:cNvPr>
          <p:cNvSpPr/>
          <p:nvPr/>
        </p:nvSpPr>
        <p:spPr>
          <a:xfrm>
            <a:off x="9322616" y="2205573"/>
            <a:ext cx="914400" cy="838200"/>
          </a:xfrm>
          <a:prstGeom prst="ellipse">
            <a:avLst/>
          </a:prstGeom>
          <a:solidFill>
            <a:srgbClr val="FFDE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72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C23BAAD7-8295-A4F0-4576-ADF276B0F540}"/>
              </a:ext>
            </a:extLst>
          </p:cNvPr>
          <p:cNvSpPr/>
          <p:nvPr/>
        </p:nvSpPr>
        <p:spPr>
          <a:xfrm>
            <a:off x="2493639" y="5237046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DE05">
                  <a:tint val="66000"/>
                  <a:satMod val="160000"/>
                </a:srgbClr>
              </a:gs>
              <a:gs pos="50000">
                <a:srgbClr val="FFDE05">
                  <a:tint val="44500"/>
                  <a:satMod val="160000"/>
                </a:srgbClr>
              </a:gs>
              <a:gs pos="100000">
                <a:srgbClr val="FFDE0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24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80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7.1|2.5|0.9|1.9|6.8|12.7|3.4|11.8|5|0.9|0.9|1.9|5.9|11.6|2.3|10.1|5.2|1.6|0.8|1.2|12.9|16.7|3|17.4|4.5|4.3|8.5|1.6|0.7|0.8|0.6|0.5|1.4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6|1.1|0.9|0.9|5.6|6.2|4|1.6|4.5|1.6|2.1|2|2.6|1.8|2.6|2.8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3|8.8|21.6|8.4|7|6.3|2.5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617</Words>
  <Application>Microsoft Office PowerPoint</Application>
  <PresentationFormat>Widescreen</PresentationFormat>
  <Paragraphs>326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宋体</vt:lpstr>
      <vt:lpstr>.VnArial</vt:lpstr>
      <vt:lpstr>.VnTime</vt:lpstr>
      <vt:lpstr>.VnTimeH</vt:lpstr>
      <vt:lpstr>Arial</vt:lpstr>
      <vt:lpstr>Calibri</vt:lpstr>
      <vt:lpstr>Calibri Light</vt:lpstr>
      <vt:lpstr>Garamond</vt:lpstr>
      <vt:lpstr>Times New Roman</vt:lpstr>
      <vt:lpstr>字体管家天蝎座</vt:lpstr>
      <vt:lpstr>字体管家棉花糖</vt:lpstr>
      <vt:lpstr>方正胖娃简体</vt:lpstr>
      <vt:lpstr>锐字工房洪荒之光中黑简1.0</vt:lpstr>
      <vt:lpstr>Office 主题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Admin</cp:lastModifiedBy>
  <cp:revision>27</cp:revision>
  <dcterms:created xsi:type="dcterms:W3CDTF">2015-05-05T08:02:00Z</dcterms:created>
  <dcterms:modified xsi:type="dcterms:W3CDTF">2025-10-03T07:19:20Z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