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86" r:id="rId3"/>
    <p:sldId id="261" r:id="rId4"/>
    <p:sldId id="259" r:id="rId5"/>
    <p:sldId id="263" r:id="rId6"/>
    <p:sldId id="262" r:id="rId7"/>
    <p:sldId id="271" r:id="rId8"/>
    <p:sldId id="270" r:id="rId9"/>
    <p:sldId id="277" r:id="rId10"/>
    <p:sldId id="278" r:id="rId11"/>
    <p:sldId id="280" r:id="rId12"/>
    <p:sldId id="279" r:id="rId13"/>
    <p:sldId id="281" r:id="rId14"/>
    <p:sldId id="282" r:id="rId15"/>
    <p:sldId id="283" r:id="rId16"/>
    <p:sldId id="276" r:id="rId17"/>
    <p:sldId id="273" r:id="rId18"/>
    <p:sldId id="275" r:id="rId19"/>
    <p:sldId id="274" r:id="rId20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宋体" panose="02010600030101010101" pitchFamily="2" charset="-122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94622" autoAdjust="0"/>
  </p:normalViewPr>
  <p:slideViewPr>
    <p:cSldViewPr>
      <p:cViewPr varScale="1">
        <p:scale>
          <a:sx n="46" d="100"/>
          <a:sy n="46" d="100"/>
        </p:scale>
        <p:origin x="5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3D130-CBAB-43CE-9FFE-7AE414E584B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DE9F8-2563-4384-A56B-8251C4B16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3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34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0404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1469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7" y="2564611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7" y="6884198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915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8473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2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2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005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7594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2736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055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4771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6632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2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2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912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62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fld id="{2C39A301-88B4-4958-880C-6900DE57D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3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1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900"/>
            </a:lvl2pPr>
            <a:lvl3pPr marL="914393" indent="0">
              <a:buNone/>
              <a:defRPr sz="23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2" indent="0">
              <a:buNone/>
              <a:defRPr sz="2000"/>
            </a:lvl6pPr>
            <a:lvl7pPr marL="2743178" indent="0">
              <a:buNone/>
              <a:defRPr sz="2000"/>
            </a:lvl7pPr>
            <a:lvl8pPr marL="3200374" indent="0">
              <a:buNone/>
              <a:defRPr sz="2000"/>
            </a:lvl8pPr>
            <a:lvl9pPr marL="36575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1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9" tIns="45719" rIns="91439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393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defTabSz="91439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1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7" indent="-228598" algn="l" defTabSz="9143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4" indent="-228598" algn="l" defTabSz="9143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3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9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2025/10/3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fad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image" Target="../media/image43.png"/><Relationship Id="rId21" Type="http://schemas.openxmlformats.org/officeDocument/2006/relationships/image" Target="../media/image213.svg"/><Relationship Id="rId7" Type="http://schemas.openxmlformats.org/officeDocument/2006/relationships/image" Target="../media/image41.png"/><Relationship Id="rId17" Type="http://schemas.openxmlformats.org/officeDocument/2006/relationships/image" Target="../media/image211.svg"/><Relationship Id="rId25" Type="http://schemas.openxmlformats.org/officeDocument/2006/relationships/image" Target="../media/image142.svg"/><Relationship Id="rId2" Type="http://schemas.openxmlformats.org/officeDocument/2006/relationships/image" Target="../media/image26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sv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73.svg"/><Relationship Id="rId23" Type="http://schemas.openxmlformats.org/officeDocument/2006/relationships/image" Target="../media/image73.png"/><Relationship Id="rId19" Type="http://schemas.openxmlformats.org/officeDocument/2006/relationships/image" Target="../media/image206.svg"/><Relationship Id="rId4" Type="http://schemas.openxmlformats.org/officeDocument/2006/relationships/image" Target="../media/image71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svg"/><Relationship Id="rId3" Type="http://schemas.openxmlformats.org/officeDocument/2006/relationships/image" Target="../media/image48.png"/><Relationship Id="rId21" Type="http://schemas.openxmlformats.org/officeDocument/2006/relationships/image" Target="../media/image60.png"/><Relationship Id="rId7" Type="http://schemas.openxmlformats.org/officeDocument/2006/relationships/image" Target="../media/image26.png"/><Relationship Id="rId17" Type="http://schemas.openxmlformats.org/officeDocument/2006/relationships/image" Target="../media/image27.png"/><Relationship Id="rId33" Type="http://schemas.openxmlformats.org/officeDocument/2006/relationships/image" Target="../media/image32.svg"/><Relationship Id="rId2" Type="http://schemas.openxmlformats.org/officeDocument/2006/relationships/image" Target="../media/image47.png"/><Relationship Id="rId16" Type="http://schemas.openxmlformats.org/officeDocument/2006/relationships/image" Target="../media/image71.svg"/><Relationship Id="rId20" Type="http://schemas.openxmlformats.org/officeDocument/2006/relationships/image" Target="../media/image20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97.svg"/><Relationship Id="rId1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4.svg"/><Relationship Id="rId3" Type="http://schemas.openxmlformats.org/officeDocument/2006/relationships/image" Target="../media/image35.pn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6" Type="http://schemas.openxmlformats.org/officeDocument/2006/relationships/image" Target="../media/image1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4.sv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9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15" Type="http://schemas.openxmlformats.org/officeDocument/2006/relationships/image" Target="../media/image61.jpg"/><Relationship Id="rId4" Type="http://schemas.openxmlformats.org/officeDocument/2006/relationships/image" Target="../media/image104.svg"/><Relationship Id="rId9" Type="http://schemas.openxmlformats.org/officeDocument/2006/relationships/image" Target="../media/image10.png"/><Relationship Id="rId14" Type="http://schemas.openxmlformats.org/officeDocument/2006/relationships/image" Target="../media/image1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image" Target="../media/image43.png"/><Relationship Id="rId21" Type="http://schemas.openxmlformats.org/officeDocument/2006/relationships/image" Target="../media/image213.svg"/><Relationship Id="rId7" Type="http://schemas.openxmlformats.org/officeDocument/2006/relationships/image" Target="../media/image41.png"/><Relationship Id="rId17" Type="http://schemas.openxmlformats.org/officeDocument/2006/relationships/image" Target="../media/image211.svg"/><Relationship Id="rId2" Type="http://schemas.openxmlformats.org/officeDocument/2006/relationships/image" Target="../media/image26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svg"/><Relationship Id="rId24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73.svg"/><Relationship Id="rId23" Type="http://schemas.openxmlformats.org/officeDocument/2006/relationships/image" Target="../media/image77.png"/><Relationship Id="rId19" Type="http://schemas.openxmlformats.org/officeDocument/2006/relationships/image" Target="../media/image206.svg"/><Relationship Id="rId4" Type="http://schemas.openxmlformats.org/officeDocument/2006/relationships/image" Target="../media/image71.svg"/><Relationship Id="rId22" Type="http://schemas.openxmlformats.org/officeDocument/2006/relationships/image" Target="../media/image45.png"/><Relationship Id="rId9" Type="http://schemas.openxmlformats.org/officeDocument/2006/relationships/image" Target="../media/image80.sv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svg"/><Relationship Id="rId3" Type="http://schemas.openxmlformats.org/officeDocument/2006/relationships/image" Target="../media/image48.png"/><Relationship Id="rId21" Type="http://schemas.openxmlformats.org/officeDocument/2006/relationships/image" Target="../media/image62.gif"/><Relationship Id="rId7" Type="http://schemas.openxmlformats.org/officeDocument/2006/relationships/image" Target="../media/image26.png"/><Relationship Id="rId17" Type="http://schemas.openxmlformats.org/officeDocument/2006/relationships/image" Target="../media/image27.png"/><Relationship Id="rId2" Type="http://schemas.openxmlformats.org/officeDocument/2006/relationships/image" Target="../media/image47.png"/><Relationship Id="rId16" Type="http://schemas.openxmlformats.org/officeDocument/2006/relationships/image" Target="../media/image71.svg"/><Relationship Id="rId20" Type="http://schemas.openxmlformats.org/officeDocument/2006/relationships/image" Target="../media/image20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97.svg"/><Relationship Id="rId19" Type="http://schemas.openxmlformats.org/officeDocument/2006/relationships/image" Target="../media/image43.png"/><Relationship Id="rId2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7" Type="http://schemas.openxmlformats.org/officeDocument/2006/relationships/image" Target="../media/image66.png"/><Relationship Id="rId12" Type="http://schemas.openxmlformats.org/officeDocument/2006/relationships/image" Target="../media/image206.svg"/><Relationship Id="rId17" Type="http://schemas.openxmlformats.org/officeDocument/2006/relationships/image" Target="../media/image71.png"/><Relationship Id="rId2" Type="http://schemas.openxmlformats.org/officeDocument/2006/relationships/image" Target="../media/image64.png"/><Relationship Id="rId16" Type="http://schemas.openxmlformats.org/officeDocument/2006/relationships/image" Target="../media/image2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svg"/><Relationship Id="rId11" Type="http://schemas.openxmlformats.org/officeDocument/2006/relationships/image" Target="../media/image43.png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image" Target="../media/image221.svg"/><Relationship Id="rId4" Type="http://schemas.openxmlformats.org/officeDocument/2006/relationships/image" Target="../media/image165.svg"/><Relationship Id="rId9" Type="http://schemas.openxmlformats.org/officeDocument/2006/relationships/image" Target="../media/image68.png"/><Relationship Id="rId14" Type="http://schemas.openxmlformats.org/officeDocument/2006/relationships/image" Target="../media/image229.svg"/><Relationship Id="rId22" Type="http://schemas.openxmlformats.org/officeDocument/2006/relationships/image" Target="../media/image200.sv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svg"/><Relationship Id="rId3" Type="http://schemas.openxmlformats.org/officeDocument/2006/relationships/image" Target="../media/image48.png"/><Relationship Id="rId7" Type="http://schemas.openxmlformats.org/officeDocument/2006/relationships/image" Target="../media/image26.png"/><Relationship Id="rId17" Type="http://schemas.openxmlformats.org/officeDocument/2006/relationships/image" Target="../media/image27.png"/><Relationship Id="rId2" Type="http://schemas.openxmlformats.org/officeDocument/2006/relationships/image" Target="../media/image47.png"/><Relationship Id="rId16" Type="http://schemas.openxmlformats.org/officeDocument/2006/relationships/image" Target="../media/image71.svg"/><Relationship Id="rId20" Type="http://schemas.openxmlformats.org/officeDocument/2006/relationships/image" Target="../media/image20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97.svg"/><Relationship Id="rId1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3.svg"/><Relationship Id="rId18" Type="http://schemas.openxmlformats.org/officeDocument/2006/relationships/image" Target="../media/image7.svg"/><Relationship Id="rId26" Type="http://schemas.openxmlformats.org/officeDocument/2006/relationships/image" Target="../media/image85.png"/><Relationship Id="rId21" Type="http://schemas.openxmlformats.org/officeDocument/2006/relationships/image" Target="../media/image15.png"/><Relationship Id="rId7" Type="http://schemas.openxmlformats.org/officeDocument/2006/relationships/image" Target="../media/image75.png"/><Relationship Id="rId17" Type="http://schemas.openxmlformats.org/officeDocument/2006/relationships/image" Target="../media/image81.png"/><Relationship Id="rId25" Type="http://schemas.openxmlformats.org/officeDocument/2006/relationships/image" Target="../media/image18.svg"/><Relationship Id="rId2" Type="http://schemas.openxmlformats.org/officeDocument/2006/relationships/image" Target="../media/image72.png"/><Relationship Id="rId16" Type="http://schemas.openxmlformats.org/officeDocument/2006/relationships/image" Target="../media/image14.svg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24" Type="http://schemas.openxmlformats.org/officeDocument/2006/relationships/image" Target="../media/image84.png"/><Relationship Id="rId5" Type="http://schemas.openxmlformats.org/officeDocument/2006/relationships/image" Target="../media/image74.png"/><Relationship Id="rId15" Type="http://schemas.openxmlformats.org/officeDocument/2006/relationships/image" Target="../media/image80.png"/><Relationship Id="rId23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2.png"/><Relationship Id="rId4" Type="http://schemas.openxmlformats.org/officeDocument/2006/relationships/image" Target="../media/image234.svg"/><Relationship Id="rId9" Type="http://schemas.openxmlformats.org/officeDocument/2006/relationships/image" Target="../media/image76.png"/><Relationship Id="rId14" Type="http://schemas.openxmlformats.org/officeDocument/2006/relationships/image" Target="../media/image79.gif"/><Relationship Id="rId22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94.svg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0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92.svg"/><Relationship Id="rId4" Type="http://schemas.openxmlformats.org/officeDocument/2006/relationships/image" Target="../media/image89.svg"/><Relationship Id="rId9" Type="http://schemas.openxmlformats.org/officeDocument/2006/relationships/image" Target="../media/image9.png"/><Relationship Id="rId14" Type="http://schemas.openxmlformats.org/officeDocument/2006/relationships/image" Target="../media/image7.svg"/><Relationship Id="rId22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4.svg"/><Relationship Id="rId18" Type="http://schemas.openxmlformats.org/officeDocument/2006/relationships/image" Target="../media/image69.svg"/><Relationship Id="rId26" Type="http://schemas.openxmlformats.org/officeDocument/2006/relationships/image" Target="../media/image29.png"/><Relationship Id="rId21" Type="http://schemas.openxmlformats.org/officeDocument/2006/relationships/image" Target="../media/image71.svg"/><Relationship Id="rId34" Type="http://schemas.openxmlformats.org/officeDocument/2006/relationships/image" Target="../media/image83.sv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5" Type="http://schemas.openxmlformats.org/officeDocument/2006/relationships/image" Target="../media/image75.svg"/><Relationship Id="rId33" Type="http://schemas.openxmlformats.org/officeDocument/2006/relationships/image" Target="../media/image33.png"/><Relationship Id="rId2" Type="http://schemas.openxmlformats.org/officeDocument/2006/relationships/image" Target="../media/image17.png"/><Relationship Id="rId16" Type="http://schemas.openxmlformats.org/officeDocument/2006/relationships/image" Target="../media/image23.gif"/><Relationship Id="rId20" Type="http://schemas.openxmlformats.org/officeDocument/2006/relationships/image" Target="../media/image26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24" Type="http://schemas.openxmlformats.org/officeDocument/2006/relationships/image" Target="../media/image28.png"/><Relationship Id="rId32" Type="http://schemas.openxmlformats.org/officeDocument/2006/relationships/image" Target="../media/image81.svg"/><Relationship Id="rId5" Type="http://schemas.openxmlformats.org/officeDocument/2006/relationships/image" Target="../media/image18.png"/><Relationship Id="rId15" Type="http://schemas.openxmlformats.org/officeDocument/2006/relationships/image" Target="../media/image66.svg"/><Relationship Id="rId23" Type="http://schemas.openxmlformats.org/officeDocument/2006/relationships/image" Target="../media/image73.svg"/><Relationship Id="rId28" Type="http://schemas.openxmlformats.org/officeDocument/2006/relationships/image" Target="../media/image30.png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31" Type="http://schemas.openxmlformats.org/officeDocument/2006/relationships/image" Target="../media/image32.png"/><Relationship Id="rId4" Type="http://schemas.openxmlformats.org/officeDocument/2006/relationships/image" Target="../media/image56.sv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7.png"/><Relationship Id="rId27" Type="http://schemas.openxmlformats.org/officeDocument/2006/relationships/image" Target="../media/image77.svg"/><Relationship Id="rId30" Type="http://schemas.openxmlformats.org/officeDocument/2006/relationships/image" Target="../media/image7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4.svg"/><Relationship Id="rId18" Type="http://schemas.openxmlformats.org/officeDocument/2006/relationships/image" Target="../media/image51.png"/><Relationship Id="rId3" Type="http://schemas.openxmlformats.org/officeDocument/2006/relationships/image" Target="../media/image35.png"/><Relationship Id="rId7" Type="http://schemas.openxmlformats.org/officeDocument/2006/relationships/image" Target="../media/image26.svg"/><Relationship Id="rId17" Type="http://schemas.openxmlformats.org/officeDocument/2006/relationships/image" Target="../media/image50.png"/><Relationship Id="rId2" Type="http://schemas.openxmlformats.org/officeDocument/2006/relationships/image" Target="../media/image34.png"/><Relationship Id="rId16" Type="http://schemas.openxmlformats.org/officeDocument/2006/relationships/image" Target="../media/image1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4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94.svg"/><Relationship Id="rId17" Type="http://schemas.openxmlformats.org/officeDocument/2006/relationships/image" Target="../media/image39.png"/><Relationship Id="rId2" Type="http://schemas.openxmlformats.org/officeDocument/2006/relationships/image" Target="../media/image35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15" Type="http://schemas.openxmlformats.org/officeDocument/2006/relationships/image" Target="../media/image38.gif"/><Relationship Id="rId4" Type="http://schemas.openxmlformats.org/officeDocument/2006/relationships/image" Target="../media/image104.svg"/><Relationship Id="rId9" Type="http://schemas.openxmlformats.org/officeDocument/2006/relationships/image" Target="../media/image10.png"/><Relationship Id="rId14" Type="http://schemas.openxmlformats.org/officeDocument/2006/relationships/image" Target="../media/image1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image" Target="../media/image43.png"/><Relationship Id="rId21" Type="http://schemas.openxmlformats.org/officeDocument/2006/relationships/image" Target="../media/image213.svg"/><Relationship Id="rId7" Type="http://schemas.openxmlformats.org/officeDocument/2006/relationships/image" Target="../media/image41.png"/><Relationship Id="rId17" Type="http://schemas.openxmlformats.org/officeDocument/2006/relationships/image" Target="../media/image211.svg"/><Relationship Id="rId2" Type="http://schemas.openxmlformats.org/officeDocument/2006/relationships/image" Target="../media/image26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svg"/><Relationship Id="rId24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73.svg"/><Relationship Id="rId23" Type="http://schemas.openxmlformats.org/officeDocument/2006/relationships/image" Target="../media/image62.png"/><Relationship Id="rId19" Type="http://schemas.openxmlformats.org/officeDocument/2006/relationships/image" Target="../media/image206.svg"/><Relationship Id="rId4" Type="http://schemas.openxmlformats.org/officeDocument/2006/relationships/image" Target="../media/image71.svg"/><Relationship Id="rId22" Type="http://schemas.openxmlformats.org/officeDocument/2006/relationships/image" Target="../media/image45.png"/><Relationship Id="rId9" Type="http://schemas.openxmlformats.org/officeDocument/2006/relationships/image" Target="../media/image80.sv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svg"/><Relationship Id="rId3" Type="http://schemas.openxmlformats.org/officeDocument/2006/relationships/image" Target="../media/image48.png"/><Relationship Id="rId21" Type="http://schemas.openxmlformats.org/officeDocument/2006/relationships/image" Target="../media/image52.png"/><Relationship Id="rId7" Type="http://schemas.openxmlformats.org/officeDocument/2006/relationships/image" Target="../media/image26.png"/><Relationship Id="rId17" Type="http://schemas.openxmlformats.org/officeDocument/2006/relationships/image" Target="../media/image27.png"/><Relationship Id="rId2" Type="http://schemas.openxmlformats.org/officeDocument/2006/relationships/image" Target="../media/image47.png"/><Relationship Id="rId16" Type="http://schemas.openxmlformats.org/officeDocument/2006/relationships/image" Target="../media/image71.svg"/><Relationship Id="rId20" Type="http://schemas.openxmlformats.org/officeDocument/2006/relationships/image" Target="../media/image20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24" Type="http://schemas.openxmlformats.org/officeDocument/2006/relationships/image" Target="../media/image180.svg"/><Relationship Id="rId5" Type="http://schemas.openxmlformats.org/officeDocument/2006/relationships/image" Target="../media/image197.svg"/><Relationship Id="rId23" Type="http://schemas.openxmlformats.org/officeDocument/2006/relationships/image" Target="../media/image53.png"/><Relationship Id="rId19" Type="http://schemas.openxmlformats.org/officeDocument/2006/relationships/image" Target="../media/image43.png"/><Relationship Id="rId22" Type="http://schemas.openxmlformats.org/officeDocument/2006/relationships/image" Target="../media/image16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4.svg"/><Relationship Id="rId26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26.svg"/><Relationship Id="rId17" Type="http://schemas.openxmlformats.org/officeDocument/2006/relationships/image" Target="../media/image55.png"/><Relationship Id="rId25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1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24" Type="http://schemas.openxmlformats.org/officeDocument/2006/relationships/image" Target="../media/image230.svg"/><Relationship Id="rId5" Type="http://schemas.openxmlformats.org/officeDocument/2006/relationships/image" Target="../media/image104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94.svg"/><Relationship Id="rId17" Type="http://schemas.microsoft.com/office/2007/relationships/hdphoto" Target="../media/hdphoto2.wdp"/><Relationship Id="rId2" Type="http://schemas.openxmlformats.org/officeDocument/2006/relationships/image" Target="../media/image3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15" Type="http://schemas.openxmlformats.org/officeDocument/2006/relationships/image" Target="../media/image57.png"/><Relationship Id="rId4" Type="http://schemas.openxmlformats.org/officeDocument/2006/relationships/image" Target="../media/image104.svg"/><Relationship Id="rId14" Type="http://schemas.openxmlformats.org/officeDocument/2006/relationships/image" Target="../media/image1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5" y="3014273"/>
            <a:ext cx="7157087" cy="7403880"/>
          </a:xfrm>
          <a:prstGeom prst="rect">
            <a:avLst/>
          </a:prstGeom>
        </p:spPr>
      </p:pic>
      <p:pic>
        <p:nvPicPr>
          <p:cNvPr id="8" name="Picture 4" descr="HINH NEN"/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457200" y="776597"/>
            <a:ext cx="17297400" cy="376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文本框 9"/>
          <p:cNvSpPr txBox="1"/>
          <p:nvPr/>
        </p:nvSpPr>
        <p:spPr>
          <a:xfrm>
            <a:off x="2209800" y="1837028"/>
            <a:ext cx="14386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nl-NL" sz="144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 NHÂN 9</a:t>
            </a:r>
            <a:endParaRPr lang="en-US" sz="144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AB7C4D7F-34BE-6C53-6BEE-21BF2CEA231F}"/>
              </a:ext>
            </a:extLst>
          </p:cNvPr>
          <p:cNvGrpSpPr/>
          <p:nvPr/>
        </p:nvGrpSpPr>
        <p:grpSpPr>
          <a:xfrm>
            <a:off x="10796525" y="5029200"/>
            <a:ext cx="4287203" cy="4476750"/>
            <a:chOff x="11928" y="1482"/>
            <a:chExt cx="3874" cy="4046"/>
          </a:xfrm>
        </p:grpSpPr>
        <p:pic>
          <p:nvPicPr>
            <p:cNvPr id="13" name="图片 8" descr="f7d30ea4b628d33971365e72821aa1c5">
              <a:extLst>
                <a:ext uri="{FF2B5EF4-FFF2-40B4-BE49-F238E27FC236}">
                  <a16:creationId xmlns:a16="http://schemas.microsoft.com/office/drawing/2014/main" id="{C55BAEA3-FE2E-92A6-93F9-A4308D30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6885" t="7870" r="18795" b="24954"/>
            <a:stretch>
              <a:fillRect/>
            </a:stretch>
          </p:blipFill>
          <p:spPr>
            <a:xfrm>
              <a:off x="11928" y="1482"/>
              <a:ext cx="3874" cy="4046"/>
            </a:xfrm>
            <a:prstGeom prst="rect">
              <a:avLst/>
            </a:prstGeom>
          </p:spPr>
        </p:pic>
        <p:sp>
          <p:nvSpPr>
            <p:cNvPr id="14" name="文本框 10">
              <a:extLst>
                <a:ext uri="{FF2B5EF4-FFF2-40B4-BE49-F238E27FC236}">
                  <a16:creationId xmlns:a16="http://schemas.microsoft.com/office/drawing/2014/main" id="{EA15E296-36CE-1CF7-58F0-23FF6F2ACAB7}"/>
                </a:ext>
              </a:extLst>
            </p:cNvPr>
            <p:cNvSpPr txBox="1"/>
            <p:nvPr/>
          </p:nvSpPr>
          <p:spPr>
            <a:xfrm rot="20760000">
              <a:off x="12880" y="2367"/>
              <a:ext cx="2229" cy="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altLang="zh-CN" sz="12000" b="1" dirty="0">
                  <a:solidFill>
                    <a:srgbClr val="FF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82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187">
        <p14:glitter pattern="hexagon"/>
      </p:transition>
    </mc:Choice>
    <mc:Fallback xmlns="">
      <p:transition spd="slow" advTm="8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327270" y="8563713"/>
            <a:ext cx="660208" cy="671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1" y="-1341932"/>
            <a:ext cx="2189334" cy="194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22246" y="8151456"/>
            <a:ext cx="1965756" cy="2080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29501" y="1160216"/>
            <a:ext cx="503726" cy="512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3157471" y="565319"/>
            <a:ext cx="466294" cy="4740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7918111" y="5155346"/>
            <a:ext cx="503726" cy="5121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41192" y="1519097"/>
            <a:ext cx="1684116" cy="14973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41597" flipH="1">
            <a:off x="-1124965" y="3429092"/>
            <a:ext cx="1904946" cy="16936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138193" y="-473667"/>
            <a:ext cx="1121110" cy="9473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89244">
            <a:off x="4970686" y="1202606"/>
            <a:ext cx="992624" cy="8387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421546" flipV="1">
            <a:off x="17167137" y="9369700"/>
            <a:ext cx="1507538" cy="12738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-58611" y="7835092"/>
            <a:ext cx="2988198" cy="23718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-55427" y="8369037"/>
            <a:ext cx="627250" cy="63768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70261" flipH="1">
            <a:off x="1418470" y="9645228"/>
            <a:ext cx="1666680" cy="14818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67402" y="1028700"/>
            <a:ext cx="4839784" cy="1077216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91122" y="2204033"/>
            <a:ext cx="5992343" cy="1154160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4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4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711834"/>
                  </p:ext>
                </p:extLst>
              </p:nvPr>
            </p:nvGraphicFramePr>
            <p:xfrm>
              <a:off x="1219200" y="3773994"/>
              <a:ext cx="16230600" cy="35793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46120">
                      <a:extLst>
                        <a:ext uri="{9D8B030D-6E8A-4147-A177-3AD203B41FA5}">
                          <a16:colId xmlns:a16="http://schemas.microsoft.com/office/drawing/2014/main" val="3706161199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:a16="http://schemas.microsoft.com/office/drawing/2014/main" val="3212713021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:a16="http://schemas.microsoft.com/office/drawing/2014/main" val="1202171018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:a16="http://schemas.microsoft.com/office/drawing/2014/main" val="2704556474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:a16="http://schemas.microsoft.com/office/drawing/2014/main" val="741512496"/>
                        </a:ext>
                      </a:extLst>
                    </a:gridCol>
                  </a:tblGrid>
                  <a:tr h="17896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4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= 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 = 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 = 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=</a:t>
                          </a:r>
                          <a:endParaRPr lang="en-US" sz="4400" dirty="0"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7542964"/>
                      </a:ext>
                    </a:extLst>
                  </a:tr>
                  <a:tr h="17896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=</a:t>
                          </a:r>
                          <a:endParaRPr lang="en-US" sz="4400" dirty="0"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0425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711834"/>
                  </p:ext>
                </p:extLst>
              </p:nvPr>
            </p:nvGraphicFramePr>
            <p:xfrm>
              <a:off x="1219200" y="3773994"/>
              <a:ext cx="16230600" cy="35793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46120">
                      <a:extLst>
                        <a:ext uri="{9D8B030D-6E8A-4147-A177-3AD203B41FA5}">
                          <a16:colId xmlns:a16="http://schemas.microsoft.com/office/drawing/2014/main" val="3706161199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:a16="http://schemas.microsoft.com/office/drawing/2014/main" val="3212713021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:a16="http://schemas.microsoft.com/office/drawing/2014/main" val="1202171018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:a16="http://schemas.microsoft.com/office/drawing/2014/main" val="2704556474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:a16="http://schemas.microsoft.com/office/drawing/2014/main" val="741512496"/>
                        </a:ext>
                      </a:extLst>
                    </a:gridCol>
                  </a:tblGrid>
                  <a:tr h="17896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375" t="-340" r="-400000" b="-100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100564" t="-340" r="-300752" b="-100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200188" t="-340" r="-200188" b="-100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300752" t="-340" r="-100564" b="-100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400000" t="-340" r="-375" b="-1006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7542964"/>
                      </a:ext>
                    </a:extLst>
                  </a:tr>
                  <a:tr h="17896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375" t="-100340" r="-400000" b="-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100564" t="-100340" r="-300752" b="-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200188" t="-100340" r="-200188" b="-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300752" t="-100340" r="-100564" b="-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3"/>
                          <a:stretch>
                            <a:fillRect l="-400000" t="-100340" r="-375" b="-6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04256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6257978" y="7527662"/>
            <a:ext cx="5772044" cy="28574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00400" y="4132139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4162852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5927566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41020" y="5927566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71972" y="4132978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71972" y="5927566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9344" y="4132138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02924" y="5927566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132978" y="4134326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88418" y="5905501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74886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9" grpId="0"/>
      <p:bldP spid="30" grpId="0"/>
      <p:bldP spid="32" grpId="0"/>
      <p:bldP spid="33" grpId="0"/>
      <p:bldP spid="34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572075" y="536827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547" y="8481644"/>
            <a:ext cx="1588202" cy="1680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22210" flipH="1">
            <a:off x="6061360" y="9287498"/>
            <a:ext cx="1469992" cy="1306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1" y="-1341932"/>
            <a:ext cx="2189334" cy="19465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52594">
            <a:off x="16236255" y="7818266"/>
            <a:ext cx="2046094" cy="25028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28505" y="1097180"/>
            <a:ext cx="503726" cy="5121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4107827" y="7844"/>
            <a:ext cx="466294" cy="474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-173561" y="7109765"/>
            <a:ext cx="627250" cy="6376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7918111" y="5155346"/>
            <a:ext cx="503726" cy="512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1519097"/>
            <a:ext cx="1684116" cy="1497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6812" flipH="1">
            <a:off x="-920487" y="3204940"/>
            <a:ext cx="1904946" cy="16936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138193" y="-473667"/>
            <a:ext cx="1121110" cy="9473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9244">
            <a:off x="4068364" y="-169374"/>
            <a:ext cx="992624" cy="8387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21546" flipV="1">
            <a:off x="17167137" y="9369700"/>
            <a:ext cx="1507538" cy="127387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8216">
            <a:off x="1275849" y="9665534"/>
            <a:ext cx="1302526" cy="110063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11134694" y="9776316"/>
            <a:ext cx="660208" cy="6711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96580" y="1970951"/>
            <a:ext cx="7162535" cy="1131077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629915" algn="l"/>
              </a:tabLst>
            </a:pP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66939" y="3350461"/>
            <a:ext cx="11289046" cy="550212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9915" algn="l"/>
              </a:tabLs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629915" algn="l"/>
              </a:tabLst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9915" algn="l"/>
              </a:tabLs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629915" algn="l"/>
              </a:tabLst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2820713" y="770159"/>
            <a:ext cx="4208770" cy="91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0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45462">
            <a:off x="17099852" y="6062008"/>
            <a:ext cx="1883392" cy="34958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1187" y="1231420"/>
            <a:ext cx="649938" cy="59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35895" y="1191527"/>
            <a:ext cx="649938" cy="596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02997">
            <a:off x="-627767" y="2748626"/>
            <a:ext cx="2037838" cy="3782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97898" y="9683680"/>
            <a:ext cx="11408768" cy="6417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66922" y="9683680"/>
            <a:ext cx="11408768" cy="6417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 flipH="1">
            <a:off x="15176889" y="-456189"/>
            <a:ext cx="4967954" cy="16891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259169">
            <a:off x="17198694" y="8427088"/>
            <a:ext cx="1251380" cy="6893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1646" y="8427088"/>
            <a:ext cx="1251380" cy="6893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44263" y="1455656"/>
            <a:ext cx="11532321" cy="1154160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6080" y="2784812"/>
            <a:ext cx="14947920" cy="5801586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9915" algn="l"/>
              </a:tabLst>
            </a:pP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(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3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9915" algn="l"/>
              </a:tabLst>
            </a:pP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2, 3, 4, 5, 6, 7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(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hoán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2, 3, 4, 5, 6, 7, 8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9915" algn="l"/>
              </a:tabLst>
            </a:pP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9915" algn="l"/>
              </a:tabLst>
            </a:pP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(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sz="3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9915" algn="l"/>
              </a:tabLst>
            </a:pP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46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247954"/>
            <a:ext cx="649938" cy="5963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72015" y="305356"/>
            <a:ext cx="649938" cy="59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97898" y="9683680"/>
            <a:ext cx="11408768" cy="6417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21250" y="8437430"/>
            <a:ext cx="2787300" cy="19336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66922" y="9683680"/>
            <a:ext cx="11408768" cy="6417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21952" y="8437430"/>
            <a:ext cx="2787300" cy="19336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 flipH="1">
            <a:off x="15176889" y="-456189"/>
            <a:ext cx="4967954" cy="16891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259169">
            <a:off x="17198694" y="4798804"/>
            <a:ext cx="1251380" cy="68939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" y="4798803"/>
            <a:ext cx="1480626" cy="8156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8355" y="747781"/>
            <a:ext cx="5455338" cy="1338826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Khám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410" y="4601831"/>
            <a:ext cx="8347792" cy="4247315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vượn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cm, con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vượn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nhảy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.?. cm. 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95" y="3398809"/>
            <a:ext cx="4071294" cy="62391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13486" y="2400301"/>
            <a:ext cx="13645079" cy="784828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vượn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1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088423" y="2058548"/>
            <a:ext cx="13735674" cy="6400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327270" y="8563713"/>
            <a:ext cx="660208" cy="671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1" y="-1341932"/>
            <a:ext cx="2189334" cy="194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22246" y="8151456"/>
            <a:ext cx="1965756" cy="2080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29501" y="1160216"/>
            <a:ext cx="503726" cy="512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3157471" y="565319"/>
            <a:ext cx="466294" cy="4740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7918111" y="5155346"/>
            <a:ext cx="503726" cy="5121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41192" y="1519097"/>
            <a:ext cx="1684116" cy="14973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41597" flipH="1">
            <a:off x="-1124965" y="3429092"/>
            <a:ext cx="1904946" cy="16936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138193" y="-473667"/>
            <a:ext cx="1121110" cy="9473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89244">
            <a:off x="4970686" y="1202606"/>
            <a:ext cx="992624" cy="8387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421546" flipV="1">
            <a:off x="17167137" y="9369700"/>
            <a:ext cx="1507538" cy="12738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4153918" y="1148039"/>
            <a:ext cx="2946240" cy="23385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-55427" y="8369037"/>
            <a:ext cx="627250" cy="63768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70261" flipH="1">
            <a:off x="1418470" y="9645228"/>
            <a:ext cx="1666680" cy="1481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17822" y="2455294"/>
                <a:ext cx="12687300" cy="6624888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con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vượn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mắt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thân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 cm, con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vượn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nhảy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xăng-ti-mét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5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45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70 = 630 (cm)</a:t>
                </a:r>
                <a:endParaRPr lang="en-US" sz="45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5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45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5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630 cm.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22" y="2455292"/>
                <a:ext cx="12687300" cy="5493812"/>
              </a:xfrm>
              <a:prstGeom prst="rect">
                <a:avLst/>
              </a:prstGeom>
              <a:blipFill>
                <a:blip r:embed="rId23"/>
                <a:stretch>
                  <a:fillRect l="-1970" r="-1826" b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4326" y="2780768"/>
            <a:ext cx="4889272" cy="74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5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547" y="8481644"/>
            <a:ext cx="1588202" cy="1680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22210" flipH="1">
            <a:off x="6061360" y="9287498"/>
            <a:ext cx="1469992" cy="1306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1" y="-1341932"/>
            <a:ext cx="2189334" cy="19465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52594">
            <a:off x="16236255" y="7818266"/>
            <a:ext cx="2046094" cy="25028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588341" y="1054614"/>
            <a:ext cx="503726" cy="5121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4107827" y="7844"/>
            <a:ext cx="466294" cy="474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431329" y="8019216"/>
            <a:ext cx="627250" cy="6376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7918111" y="5155346"/>
            <a:ext cx="503726" cy="512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1519097"/>
            <a:ext cx="1684116" cy="1497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6812" flipH="1">
            <a:off x="-920487" y="3204940"/>
            <a:ext cx="1904946" cy="16936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138193" y="-473667"/>
            <a:ext cx="1121110" cy="9473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9244">
            <a:off x="4068364" y="-169374"/>
            <a:ext cx="992624" cy="8387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21546" flipV="1">
            <a:off x="17167137" y="9369700"/>
            <a:ext cx="1507538" cy="127387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8216">
            <a:off x="1275849" y="9665534"/>
            <a:ext cx="1302526" cy="110063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11134694" y="9776316"/>
            <a:ext cx="660208" cy="671190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3411658">
            <a:off x="10655313" y="7979739"/>
            <a:ext cx="1933283" cy="9041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23870" y="876300"/>
            <a:ext cx="4564068" cy="1077216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5647" y="2392861"/>
            <a:ext cx="16872437" cy="784828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 SỐ NGÓN TAY GIƠ LÊN CỦA TẤT CẢ CÁC BẠN</a:t>
            </a:r>
            <a:r>
              <a:rPr lang="en-US" sz="45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62100" y="3324643"/>
            <a:ext cx="15087600" cy="216982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4700703" y="5626728"/>
            <a:ext cx="8886598" cy="41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4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996684" flipV="1">
            <a:off x="15803281" y="8099698"/>
            <a:ext cx="2410098" cy="42081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94490" y="8317452"/>
            <a:ext cx="972848" cy="13303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4291" flipH="1">
            <a:off x="16307325" y="8891249"/>
            <a:ext cx="666114" cy="9109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55462" flipH="1" flipV="1">
            <a:off x="-250737" y="8035837"/>
            <a:ext cx="2406773" cy="42023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96612">
            <a:off x="1401942" y="8773439"/>
            <a:ext cx="701696" cy="9595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1763" flipH="1">
            <a:off x="342202" y="8212760"/>
            <a:ext cx="1074648" cy="14696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45942" y="4761751"/>
            <a:ext cx="1684116" cy="14973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327022">
            <a:off x="572882" y="369844"/>
            <a:ext cx="1519224" cy="13507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922964" y="-473667"/>
            <a:ext cx="1339184" cy="11316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-499116" y="4901321"/>
            <a:ext cx="1451764" cy="12267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234503" y="3386044"/>
            <a:ext cx="358054" cy="389189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823555" y="1454978"/>
            <a:ext cx="12773134" cy="7490801"/>
            <a:chOff x="0" y="0"/>
            <a:chExt cx="16766035" cy="9028192"/>
          </a:xfrm>
        </p:grpSpPr>
        <p:grpSp>
          <p:nvGrpSpPr>
            <p:cNvPr id="18" name="Group 18"/>
            <p:cNvGrpSpPr/>
            <p:nvPr/>
          </p:nvGrpSpPr>
          <p:grpSpPr>
            <a:xfrm>
              <a:off x="212147" y="216184"/>
              <a:ext cx="16553888" cy="8812008"/>
              <a:chOff x="0" y="0"/>
              <a:chExt cx="12706466" cy="676393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-4073"/>
                <a:ext cx="12712857" cy="6770542"/>
              </a:xfrm>
              <a:custGeom>
                <a:avLst/>
                <a:gdLst/>
                <a:ahLst/>
                <a:cxnLst/>
                <a:rect l="l" t="t" r="r" b="b"/>
                <a:pathLst>
                  <a:path w="12712857" h="6770542">
                    <a:moveTo>
                      <a:pt x="12085079" y="6716064"/>
                    </a:moveTo>
                    <a:cubicBezTo>
                      <a:pt x="12085079" y="6716064"/>
                      <a:pt x="11354205" y="6770542"/>
                      <a:pt x="9628945" y="6767921"/>
                    </a:cubicBezTo>
                    <a:cubicBezTo>
                      <a:pt x="4670188" y="6765758"/>
                      <a:pt x="1057074" y="6757933"/>
                      <a:pt x="1057074" y="6757933"/>
                    </a:cubicBezTo>
                    <a:cubicBezTo>
                      <a:pt x="812932" y="6749099"/>
                      <a:pt x="449110" y="6727869"/>
                      <a:pt x="282371" y="6669691"/>
                    </a:cubicBezTo>
                    <a:cubicBezTo>
                      <a:pt x="4469" y="6572728"/>
                      <a:pt x="0" y="6399449"/>
                      <a:pt x="0" y="5218188"/>
                    </a:cubicBezTo>
                    <a:lnTo>
                      <a:pt x="0" y="5218131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589543" y="15681"/>
                      <a:pt x="7800484" y="7673"/>
                    </a:cubicBezTo>
                    <a:cubicBezTo>
                      <a:pt x="11135277" y="0"/>
                      <a:pt x="11852011" y="6979"/>
                      <a:pt x="11852011" y="6979"/>
                    </a:cubicBezTo>
                    <a:cubicBezTo>
                      <a:pt x="12220318" y="14458"/>
                      <a:pt x="12358577" y="42638"/>
                      <a:pt x="12556318" y="165219"/>
                    </a:cubicBezTo>
                    <a:cubicBezTo>
                      <a:pt x="12707335" y="258836"/>
                      <a:pt x="12712857" y="476157"/>
                      <a:pt x="12703717" y="5218130"/>
                    </a:cubicBezTo>
                    <a:lnTo>
                      <a:pt x="12703717" y="5218187"/>
                    </a:lnTo>
                    <a:cubicBezTo>
                      <a:pt x="12703716" y="6517414"/>
                      <a:pt x="12660932" y="6666002"/>
                      <a:pt x="12085079" y="6716064"/>
                    </a:cubicBezTo>
                    <a:close/>
                  </a:path>
                </a:pathLst>
              </a:custGeom>
              <a:solidFill>
                <a:srgbClr val="F6C5B8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16553888" cy="8812008"/>
              <a:chOff x="0" y="0"/>
              <a:chExt cx="12706466" cy="676393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073"/>
                <a:ext cx="12712857" cy="6770542"/>
              </a:xfrm>
              <a:custGeom>
                <a:avLst/>
                <a:gdLst/>
                <a:ahLst/>
                <a:cxnLst/>
                <a:rect l="l" t="t" r="r" b="b"/>
                <a:pathLst>
                  <a:path w="12712857" h="6770542">
                    <a:moveTo>
                      <a:pt x="12085079" y="6716064"/>
                    </a:moveTo>
                    <a:cubicBezTo>
                      <a:pt x="12085079" y="6716064"/>
                      <a:pt x="11354205" y="6770542"/>
                      <a:pt x="9628945" y="6767921"/>
                    </a:cubicBezTo>
                    <a:cubicBezTo>
                      <a:pt x="4670188" y="6765758"/>
                      <a:pt x="1057074" y="6757933"/>
                      <a:pt x="1057074" y="6757933"/>
                    </a:cubicBezTo>
                    <a:cubicBezTo>
                      <a:pt x="812932" y="6749099"/>
                      <a:pt x="449110" y="6727869"/>
                      <a:pt x="282371" y="6669691"/>
                    </a:cubicBezTo>
                    <a:cubicBezTo>
                      <a:pt x="4469" y="6572728"/>
                      <a:pt x="0" y="6399449"/>
                      <a:pt x="0" y="5218188"/>
                    </a:cubicBezTo>
                    <a:lnTo>
                      <a:pt x="0" y="5218131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589543" y="15681"/>
                      <a:pt x="7800484" y="7673"/>
                    </a:cubicBezTo>
                    <a:cubicBezTo>
                      <a:pt x="11135277" y="0"/>
                      <a:pt x="11852011" y="6979"/>
                      <a:pt x="11852011" y="6979"/>
                    </a:cubicBezTo>
                    <a:cubicBezTo>
                      <a:pt x="12220318" y="14458"/>
                      <a:pt x="12358577" y="42638"/>
                      <a:pt x="12556318" y="165219"/>
                    </a:cubicBezTo>
                    <a:cubicBezTo>
                      <a:pt x="12707335" y="258836"/>
                      <a:pt x="12712857" y="476157"/>
                      <a:pt x="12703717" y="5218130"/>
                    </a:cubicBezTo>
                    <a:lnTo>
                      <a:pt x="12703717" y="5218187"/>
                    </a:lnTo>
                    <a:cubicBezTo>
                      <a:pt x="12703716" y="6517414"/>
                      <a:pt x="12660932" y="6666002"/>
                      <a:pt x="12085079" y="6716064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126" name="Picture 126"/>
          <p:cNvPicPr>
            <a:picLocks noChangeAspect="1"/>
          </p:cNvPicPr>
          <p:nvPr/>
        </p:nvPicPr>
        <p:blipFill>
          <a:blip r:embed="rId15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222259" y="2537393"/>
            <a:ext cx="540862" cy="500543"/>
          </a:xfrm>
          <a:prstGeom prst="rect">
            <a:avLst/>
          </a:prstGeom>
        </p:spPr>
      </p:pic>
      <p:pic>
        <p:nvPicPr>
          <p:cNvPr id="127" name="Picture 127"/>
          <p:cNvPicPr>
            <a:picLocks noChangeAspect="1"/>
          </p:cNvPicPr>
          <p:nvPr/>
        </p:nvPicPr>
        <p:blipFill>
          <a:blip r:embed="rId15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891137" y="1626435"/>
            <a:ext cx="540862" cy="500543"/>
          </a:xfrm>
          <a:prstGeom prst="rect">
            <a:avLst/>
          </a:prstGeom>
        </p:spPr>
      </p:pic>
      <p:pic>
        <p:nvPicPr>
          <p:cNvPr id="12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2875519" y="1448335"/>
            <a:ext cx="896039" cy="896038"/>
          </a:xfrm>
          <a:prstGeom prst="rect">
            <a:avLst/>
          </a:prstGeom>
        </p:spPr>
      </p:pic>
      <p:sp>
        <p:nvSpPr>
          <p:cNvPr id="129" name="Rectangle 128"/>
          <p:cNvSpPr/>
          <p:nvPr/>
        </p:nvSpPr>
        <p:spPr>
          <a:xfrm>
            <a:off x="3876854" y="2325843"/>
            <a:ext cx="10397395" cy="1031049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61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61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61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61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1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61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1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61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1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sz="6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516403" y="3713309"/>
            <a:ext cx="11255282" cy="542517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495" indent="-57149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547" y="8481644"/>
            <a:ext cx="1588202" cy="1680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22210" flipH="1">
            <a:off x="6061360" y="9287498"/>
            <a:ext cx="1469992" cy="1306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1" y="-1341932"/>
            <a:ext cx="2189334" cy="19465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52594">
            <a:off x="16236255" y="7818266"/>
            <a:ext cx="2046094" cy="25028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588341" y="1054614"/>
            <a:ext cx="503726" cy="5121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4107827" y="7844"/>
            <a:ext cx="466294" cy="474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431329" y="8019216"/>
            <a:ext cx="627250" cy="6376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7918111" y="5155346"/>
            <a:ext cx="503726" cy="512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1519097"/>
            <a:ext cx="1684116" cy="1497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6812" flipH="1">
            <a:off x="-920487" y="3204940"/>
            <a:ext cx="1904946" cy="16936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138193" y="-473667"/>
            <a:ext cx="1121110" cy="9473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9244">
            <a:off x="4068364" y="-169374"/>
            <a:ext cx="992624" cy="8387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21546" flipV="1">
            <a:off x="17167137" y="9369700"/>
            <a:ext cx="1507538" cy="127387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8216">
            <a:off x="1275849" y="9665534"/>
            <a:ext cx="1302526" cy="110063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11134694" y="9776316"/>
            <a:ext cx="660208" cy="671190"/>
          </a:xfrm>
          <a:prstGeom prst="rect">
            <a:avLst/>
          </a:prstGeom>
        </p:spPr>
      </p:pic>
      <p:sp>
        <p:nvSpPr>
          <p:cNvPr id="30" name="Google Shape;2902;p52"/>
          <p:cNvSpPr txBox="1">
            <a:spLocks/>
          </p:cNvSpPr>
          <p:nvPr/>
        </p:nvSpPr>
        <p:spPr>
          <a:xfrm>
            <a:off x="2527918" y="1562926"/>
            <a:ext cx="12595584" cy="822389"/>
          </a:xfrm>
          <a:prstGeom prst="rect">
            <a:avLst/>
          </a:prstGeom>
        </p:spPr>
        <p:txBody>
          <a:bodyPr spcFirstLastPara="1" wrap="square" lIns="91424" tIns="91424" rIns="91424" bIns="91424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1" name="Google Shape;2907;p52"/>
          <p:cNvGrpSpPr/>
          <p:nvPr/>
        </p:nvGrpSpPr>
        <p:grpSpPr>
          <a:xfrm>
            <a:off x="3493146" y="5055050"/>
            <a:ext cx="697608" cy="934073"/>
            <a:chOff x="3601939" y="4161192"/>
            <a:chExt cx="275178" cy="388912"/>
          </a:xfrm>
        </p:grpSpPr>
        <p:sp>
          <p:nvSpPr>
            <p:cNvPr id="32" name="Google Shape;2908;p52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2909;p52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2910;p52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2911;p52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912;p52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2913;p52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2914;p52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2915;p52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2916;p52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2917;p52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oogle Shape;2918;p52"/>
          <p:cNvGrpSpPr/>
          <p:nvPr/>
        </p:nvGrpSpPr>
        <p:grpSpPr>
          <a:xfrm>
            <a:off x="8456103" y="5071400"/>
            <a:ext cx="999874" cy="911306"/>
            <a:chOff x="5812588" y="2708991"/>
            <a:chExt cx="612637" cy="597721"/>
          </a:xfrm>
        </p:grpSpPr>
        <p:sp>
          <p:nvSpPr>
            <p:cNvPr id="43" name="Google Shape;2919;p52"/>
            <p:cNvSpPr/>
            <p:nvPr/>
          </p:nvSpPr>
          <p:spPr>
            <a:xfrm>
              <a:off x="6287588" y="2932772"/>
              <a:ext cx="90301" cy="149811"/>
            </a:xfrm>
            <a:custGeom>
              <a:avLst/>
              <a:gdLst/>
              <a:ahLst/>
              <a:cxnLst/>
              <a:rect l="l" t="t" r="r" b="b"/>
              <a:pathLst>
                <a:path w="2101" h="3536" extrusionOk="0">
                  <a:moveTo>
                    <a:pt x="1784" y="1"/>
                  </a:moveTo>
                  <a:cubicBezTo>
                    <a:pt x="1732" y="1"/>
                    <a:pt x="1677" y="21"/>
                    <a:pt x="1628" y="70"/>
                  </a:cubicBezTo>
                  <a:lnTo>
                    <a:pt x="82" y="1616"/>
                  </a:lnTo>
                  <a:cubicBezTo>
                    <a:pt x="0" y="1698"/>
                    <a:pt x="0" y="1840"/>
                    <a:pt x="82" y="1928"/>
                  </a:cubicBezTo>
                  <a:lnTo>
                    <a:pt x="1628" y="3468"/>
                  </a:lnTo>
                  <a:cubicBezTo>
                    <a:pt x="1668" y="3508"/>
                    <a:pt x="1723" y="3535"/>
                    <a:pt x="1784" y="3535"/>
                  </a:cubicBezTo>
                  <a:cubicBezTo>
                    <a:pt x="1980" y="3535"/>
                    <a:pt x="2082" y="3298"/>
                    <a:pt x="1940" y="3156"/>
                  </a:cubicBezTo>
                  <a:lnTo>
                    <a:pt x="550" y="1772"/>
                  </a:lnTo>
                  <a:lnTo>
                    <a:pt x="1940" y="382"/>
                  </a:lnTo>
                  <a:cubicBezTo>
                    <a:pt x="2101" y="221"/>
                    <a:pt x="1955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oogle Shape;2920;p52"/>
            <p:cNvGrpSpPr/>
            <p:nvPr/>
          </p:nvGrpSpPr>
          <p:grpSpPr>
            <a:xfrm>
              <a:off x="5812588" y="2708991"/>
              <a:ext cx="612637" cy="597721"/>
              <a:chOff x="5802038" y="2708991"/>
              <a:chExt cx="612637" cy="597721"/>
            </a:xfrm>
          </p:grpSpPr>
          <p:sp>
            <p:nvSpPr>
              <p:cNvPr id="45" name="Google Shape;2921;p52"/>
              <p:cNvSpPr/>
              <p:nvPr/>
            </p:nvSpPr>
            <p:spPr>
              <a:xfrm>
                <a:off x="5867927" y="3130497"/>
                <a:ext cx="116003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5" extrusionOk="0">
                    <a:moveTo>
                      <a:pt x="299" y="1"/>
                    </a:moveTo>
                    <a:cubicBezTo>
                      <a:pt x="0" y="1"/>
                      <a:pt x="0" y="441"/>
                      <a:pt x="299" y="441"/>
                    </a:cubicBezTo>
                    <a:lnTo>
                      <a:pt x="2258" y="441"/>
                    </a:lnTo>
                    <a:lnTo>
                      <a:pt x="2258" y="2401"/>
                    </a:lnTo>
                    <a:cubicBezTo>
                      <a:pt x="2258" y="2523"/>
                      <a:pt x="2353" y="2625"/>
                      <a:pt x="2475" y="2625"/>
                    </a:cubicBezTo>
                    <a:cubicBezTo>
                      <a:pt x="2597" y="2625"/>
                      <a:pt x="2699" y="2523"/>
                      <a:pt x="2699" y="2401"/>
                    </a:cubicBezTo>
                    <a:lnTo>
                      <a:pt x="2699" y="224"/>
                    </a:lnTo>
                    <a:cubicBezTo>
                      <a:pt x="2699" y="102"/>
                      <a:pt x="2597" y="1"/>
                      <a:pt x="2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922;p52"/>
              <p:cNvSpPr/>
              <p:nvPr/>
            </p:nvSpPr>
            <p:spPr>
              <a:xfrm>
                <a:off x="6232788" y="2773939"/>
                <a:ext cx="116046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0" extrusionOk="0">
                    <a:moveTo>
                      <a:pt x="221" y="0"/>
                    </a:moveTo>
                    <a:cubicBezTo>
                      <a:pt x="111" y="0"/>
                      <a:pt x="1" y="73"/>
                      <a:pt x="1" y="219"/>
                    </a:cubicBezTo>
                    <a:lnTo>
                      <a:pt x="1" y="2402"/>
                    </a:lnTo>
                    <a:cubicBezTo>
                      <a:pt x="1" y="2524"/>
                      <a:pt x="102" y="2619"/>
                      <a:pt x="224" y="2619"/>
                    </a:cubicBezTo>
                    <a:lnTo>
                      <a:pt x="2408" y="2619"/>
                    </a:lnTo>
                    <a:cubicBezTo>
                      <a:pt x="2699" y="2619"/>
                      <a:pt x="2699" y="2179"/>
                      <a:pt x="2408" y="2179"/>
                    </a:cubicBezTo>
                    <a:lnTo>
                      <a:pt x="441" y="2179"/>
                    </a:lnTo>
                    <a:lnTo>
                      <a:pt x="441" y="219"/>
                    </a:lnTo>
                    <a:cubicBezTo>
                      <a:pt x="441" y="73"/>
                      <a:pt x="331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923;p52"/>
              <p:cNvSpPr/>
              <p:nvPr/>
            </p:nvSpPr>
            <p:spPr>
              <a:xfrm>
                <a:off x="6028588" y="2746062"/>
                <a:ext cx="159628" cy="84269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989" extrusionOk="0">
                    <a:moveTo>
                      <a:pt x="314" y="0"/>
                    </a:moveTo>
                    <a:cubicBezTo>
                      <a:pt x="145" y="0"/>
                      <a:pt x="0" y="221"/>
                      <a:pt x="161" y="382"/>
                    </a:cubicBezTo>
                    <a:lnTo>
                      <a:pt x="1700" y="1928"/>
                    </a:lnTo>
                    <a:cubicBezTo>
                      <a:pt x="1741" y="1969"/>
                      <a:pt x="1795" y="1989"/>
                      <a:pt x="1856" y="1989"/>
                    </a:cubicBezTo>
                    <a:cubicBezTo>
                      <a:pt x="1917" y="1989"/>
                      <a:pt x="1971" y="1969"/>
                      <a:pt x="2012" y="1928"/>
                    </a:cubicBezTo>
                    <a:lnTo>
                      <a:pt x="3558" y="382"/>
                    </a:lnTo>
                    <a:cubicBezTo>
                      <a:pt x="3714" y="221"/>
                      <a:pt x="3567" y="0"/>
                      <a:pt x="3399" y="0"/>
                    </a:cubicBezTo>
                    <a:cubicBezTo>
                      <a:pt x="3347" y="0"/>
                      <a:pt x="3294" y="21"/>
                      <a:pt x="3246" y="70"/>
                    </a:cubicBezTo>
                    <a:lnTo>
                      <a:pt x="1856" y="1460"/>
                    </a:lnTo>
                    <a:lnTo>
                      <a:pt x="466" y="70"/>
                    </a:lnTo>
                    <a:cubicBezTo>
                      <a:pt x="419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924;p52"/>
              <p:cNvSpPr/>
              <p:nvPr/>
            </p:nvSpPr>
            <p:spPr>
              <a:xfrm>
                <a:off x="6028502" y="3185447"/>
                <a:ext cx="158854" cy="84142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986" extrusionOk="0">
                    <a:moveTo>
                      <a:pt x="1858" y="0"/>
                    </a:moveTo>
                    <a:cubicBezTo>
                      <a:pt x="1802" y="0"/>
                      <a:pt x="1746" y="23"/>
                      <a:pt x="1702" y="67"/>
                    </a:cubicBezTo>
                    <a:lnTo>
                      <a:pt x="163" y="1606"/>
                    </a:lnTo>
                    <a:cubicBezTo>
                      <a:pt x="1" y="1763"/>
                      <a:pt x="149" y="1984"/>
                      <a:pt x="322" y="1984"/>
                    </a:cubicBezTo>
                    <a:cubicBezTo>
                      <a:pt x="373" y="1984"/>
                      <a:pt x="427" y="1964"/>
                      <a:pt x="475" y="1918"/>
                    </a:cubicBezTo>
                    <a:lnTo>
                      <a:pt x="1858" y="528"/>
                    </a:lnTo>
                    <a:lnTo>
                      <a:pt x="3248" y="1918"/>
                    </a:lnTo>
                    <a:cubicBezTo>
                      <a:pt x="3289" y="1958"/>
                      <a:pt x="3343" y="1979"/>
                      <a:pt x="3404" y="1979"/>
                    </a:cubicBezTo>
                    <a:lnTo>
                      <a:pt x="3404" y="1985"/>
                    </a:lnTo>
                    <a:cubicBezTo>
                      <a:pt x="3601" y="1985"/>
                      <a:pt x="3696" y="1748"/>
                      <a:pt x="3560" y="1606"/>
                    </a:cubicBezTo>
                    <a:lnTo>
                      <a:pt x="2014" y="67"/>
                    </a:lnTo>
                    <a:cubicBezTo>
                      <a:pt x="1970" y="23"/>
                      <a:pt x="1914" y="0"/>
                      <a:pt x="1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925;p52"/>
              <p:cNvSpPr/>
              <p:nvPr/>
            </p:nvSpPr>
            <p:spPr>
              <a:xfrm>
                <a:off x="5839130" y="2932772"/>
                <a:ext cx="90301" cy="149811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536" extrusionOk="0">
                    <a:moveTo>
                      <a:pt x="314" y="1"/>
                    </a:moveTo>
                    <a:cubicBezTo>
                      <a:pt x="146" y="1"/>
                      <a:pt x="1" y="221"/>
                      <a:pt x="162" y="382"/>
                    </a:cubicBezTo>
                    <a:lnTo>
                      <a:pt x="1545" y="1772"/>
                    </a:lnTo>
                    <a:lnTo>
                      <a:pt x="155" y="3156"/>
                    </a:lnTo>
                    <a:cubicBezTo>
                      <a:pt x="19" y="3298"/>
                      <a:pt x="114" y="3535"/>
                      <a:pt x="311" y="3535"/>
                    </a:cubicBezTo>
                    <a:cubicBezTo>
                      <a:pt x="372" y="3535"/>
                      <a:pt x="426" y="3508"/>
                      <a:pt x="467" y="3468"/>
                    </a:cubicBezTo>
                    <a:lnTo>
                      <a:pt x="2013" y="1928"/>
                    </a:lnTo>
                    <a:cubicBezTo>
                      <a:pt x="2101" y="1840"/>
                      <a:pt x="2101" y="1698"/>
                      <a:pt x="2013" y="1616"/>
                    </a:cubicBezTo>
                    <a:lnTo>
                      <a:pt x="467" y="70"/>
                    </a:lnTo>
                    <a:cubicBezTo>
                      <a:pt x="419" y="21"/>
                      <a:pt x="366" y="1"/>
                      <a:pt x="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926;p52"/>
              <p:cNvSpPr/>
              <p:nvPr/>
            </p:nvSpPr>
            <p:spPr>
              <a:xfrm>
                <a:off x="6232788" y="3130497"/>
                <a:ext cx="116046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5" extrusionOk="0">
                    <a:moveTo>
                      <a:pt x="224" y="1"/>
                    </a:moveTo>
                    <a:cubicBezTo>
                      <a:pt x="102" y="1"/>
                      <a:pt x="7" y="102"/>
                      <a:pt x="7" y="224"/>
                    </a:cubicBezTo>
                    <a:lnTo>
                      <a:pt x="7" y="2401"/>
                    </a:lnTo>
                    <a:cubicBezTo>
                      <a:pt x="1" y="2523"/>
                      <a:pt x="102" y="2625"/>
                      <a:pt x="224" y="2625"/>
                    </a:cubicBezTo>
                    <a:cubicBezTo>
                      <a:pt x="346" y="2625"/>
                      <a:pt x="448" y="2523"/>
                      <a:pt x="448" y="2401"/>
                    </a:cubicBezTo>
                    <a:lnTo>
                      <a:pt x="448" y="441"/>
                    </a:lnTo>
                    <a:lnTo>
                      <a:pt x="2408" y="441"/>
                    </a:lnTo>
                    <a:cubicBezTo>
                      <a:pt x="2699" y="441"/>
                      <a:pt x="2699" y="1"/>
                      <a:pt x="24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927;p52"/>
              <p:cNvSpPr/>
              <p:nvPr/>
            </p:nvSpPr>
            <p:spPr>
              <a:xfrm>
                <a:off x="5867927" y="2773939"/>
                <a:ext cx="116003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0" extrusionOk="0">
                    <a:moveTo>
                      <a:pt x="2478" y="0"/>
                    </a:moveTo>
                    <a:cubicBezTo>
                      <a:pt x="2368" y="0"/>
                      <a:pt x="2258" y="73"/>
                      <a:pt x="2258" y="219"/>
                    </a:cubicBezTo>
                    <a:lnTo>
                      <a:pt x="2258" y="2179"/>
                    </a:lnTo>
                    <a:lnTo>
                      <a:pt x="299" y="2179"/>
                    </a:lnTo>
                    <a:cubicBezTo>
                      <a:pt x="0" y="2179"/>
                      <a:pt x="0" y="2619"/>
                      <a:pt x="299" y="2619"/>
                    </a:cubicBezTo>
                    <a:lnTo>
                      <a:pt x="2475" y="2619"/>
                    </a:lnTo>
                    <a:cubicBezTo>
                      <a:pt x="2597" y="2619"/>
                      <a:pt x="2699" y="2524"/>
                      <a:pt x="2699" y="2402"/>
                    </a:cubicBezTo>
                    <a:lnTo>
                      <a:pt x="2699" y="219"/>
                    </a:lnTo>
                    <a:cubicBezTo>
                      <a:pt x="2699" y="73"/>
                      <a:pt x="2589" y="0"/>
                      <a:pt x="2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928;p52"/>
              <p:cNvSpPr/>
              <p:nvPr/>
            </p:nvSpPr>
            <p:spPr>
              <a:xfrm>
                <a:off x="5802038" y="2708991"/>
                <a:ext cx="612637" cy="597721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14108" extrusionOk="0">
                    <a:moveTo>
                      <a:pt x="7131" y="1"/>
                    </a:moveTo>
                    <a:cubicBezTo>
                      <a:pt x="7020" y="1"/>
                      <a:pt x="6910" y="74"/>
                      <a:pt x="6910" y="220"/>
                    </a:cubicBezTo>
                    <a:lnTo>
                      <a:pt x="6910" y="6519"/>
                    </a:lnTo>
                    <a:lnTo>
                      <a:pt x="2455" y="2064"/>
                    </a:lnTo>
                    <a:cubicBezTo>
                      <a:pt x="2406" y="2015"/>
                      <a:pt x="2351" y="1994"/>
                      <a:pt x="2299" y="1994"/>
                    </a:cubicBezTo>
                    <a:cubicBezTo>
                      <a:pt x="2128" y="1994"/>
                      <a:pt x="1982" y="2215"/>
                      <a:pt x="2143" y="2376"/>
                    </a:cubicBezTo>
                    <a:lnTo>
                      <a:pt x="6598" y="6831"/>
                    </a:lnTo>
                    <a:lnTo>
                      <a:pt x="292" y="6831"/>
                    </a:lnTo>
                    <a:cubicBezTo>
                      <a:pt x="1" y="6831"/>
                      <a:pt x="1" y="7271"/>
                      <a:pt x="292" y="7271"/>
                    </a:cubicBezTo>
                    <a:lnTo>
                      <a:pt x="6598" y="7271"/>
                    </a:lnTo>
                    <a:lnTo>
                      <a:pt x="2143" y="11726"/>
                    </a:lnTo>
                    <a:cubicBezTo>
                      <a:pt x="1982" y="11887"/>
                      <a:pt x="2128" y="12108"/>
                      <a:pt x="2299" y="12108"/>
                    </a:cubicBezTo>
                    <a:cubicBezTo>
                      <a:pt x="2351" y="12108"/>
                      <a:pt x="2406" y="12087"/>
                      <a:pt x="2455" y="12038"/>
                    </a:cubicBezTo>
                    <a:lnTo>
                      <a:pt x="6910" y="7583"/>
                    </a:lnTo>
                    <a:lnTo>
                      <a:pt x="6910" y="13889"/>
                    </a:lnTo>
                    <a:cubicBezTo>
                      <a:pt x="6910" y="14035"/>
                      <a:pt x="7020" y="14108"/>
                      <a:pt x="7131" y="14108"/>
                    </a:cubicBezTo>
                    <a:cubicBezTo>
                      <a:pt x="7241" y="14108"/>
                      <a:pt x="7351" y="14035"/>
                      <a:pt x="7351" y="13889"/>
                    </a:cubicBezTo>
                    <a:lnTo>
                      <a:pt x="7351" y="7583"/>
                    </a:lnTo>
                    <a:lnTo>
                      <a:pt x="11806" y="12038"/>
                    </a:lnTo>
                    <a:cubicBezTo>
                      <a:pt x="11853" y="12087"/>
                      <a:pt x="11907" y="12108"/>
                      <a:pt x="11958" y="12108"/>
                    </a:cubicBezTo>
                    <a:cubicBezTo>
                      <a:pt x="12127" y="12108"/>
                      <a:pt x="12274" y="11887"/>
                      <a:pt x="12118" y="11726"/>
                    </a:cubicBezTo>
                    <a:lnTo>
                      <a:pt x="7663" y="7271"/>
                    </a:lnTo>
                    <a:lnTo>
                      <a:pt x="13962" y="7271"/>
                    </a:lnTo>
                    <a:cubicBezTo>
                      <a:pt x="14254" y="7271"/>
                      <a:pt x="14254" y="6831"/>
                      <a:pt x="13962" y="6831"/>
                    </a:cubicBezTo>
                    <a:lnTo>
                      <a:pt x="7663" y="6831"/>
                    </a:lnTo>
                    <a:lnTo>
                      <a:pt x="12118" y="2376"/>
                    </a:lnTo>
                    <a:cubicBezTo>
                      <a:pt x="12274" y="2215"/>
                      <a:pt x="12127" y="1994"/>
                      <a:pt x="11958" y="1994"/>
                    </a:cubicBezTo>
                    <a:cubicBezTo>
                      <a:pt x="11907" y="1994"/>
                      <a:pt x="11853" y="2015"/>
                      <a:pt x="11806" y="2064"/>
                    </a:cubicBezTo>
                    <a:lnTo>
                      <a:pt x="7351" y="6519"/>
                    </a:lnTo>
                    <a:lnTo>
                      <a:pt x="7351" y="220"/>
                    </a:lnTo>
                    <a:cubicBezTo>
                      <a:pt x="7351" y="74"/>
                      <a:pt x="7241" y="1"/>
                      <a:pt x="7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929;p52"/>
              <p:cNvSpPr/>
              <p:nvPr/>
            </p:nvSpPr>
            <p:spPr>
              <a:xfrm>
                <a:off x="5965836" y="2867866"/>
                <a:ext cx="285043" cy="279922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6607" extrusionOk="0">
                    <a:moveTo>
                      <a:pt x="3316" y="457"/>
                    </a:moveTo>
                    <a:lnTo>
                      <a:pt x="5330" y="1291"/>
                    </a:lnTo>
                    <a:lnTo>
                      <a:pt x="6164" y="3304"/>
                    </a:lnTo>
                    <a:lnTo>
                      <a:pt x="5330" y="5318"/>
                    </a:lnTo>
                    <a:lnTo>
                      <a:pt x="3316" y="6152"/>
                    </a:lnTo>
                    <a:lnTo>
                      <a:pt x="1302" y="5318"/>
                    </a:lnTo>
                    <a:lnTo>
                      <a:pt x="468" y="3304"/>
                    </a:lnTo>
                    <a:lnTo>
                      <a:pt x="1302" y="1291"/>
                    </a:lnTo>
                    <a:lnTo>
                      <a:pt x="3316" y="457"/>
                    </a:lnTo>
                    <a:close/>
                    <a:moveTo>
                      <a:pt x="3320" y="1"/>
                    </a:moveTo>
                    <a:cubicBezTo>
                      <a:pt x="3291" y="1"/>
                      <a:pt x="3262" y="6"/>
                      <a:pt x="3235" y="16"/>
                    </a:cubicBezTo>
                    <a:lnTo>
                      <a:pt x="1051" y="911"/>
                    </a:lnTo>
                    <a:cubicBezTo>
                      <a:pt x="997" y="938"/>
                      <a:pt x="957" y="979"/>
                      <a:pt x="929" y="1033"/>
                    </a:cubicBezTo>
                    <a:lnTo>
                      <a:pt x="28" y="3216"/>
                    </a:lnTo>
                    <a:cubicBezTo>
                      <a:pt x="0" y="3270"/>
                      <a:pt x="0" y="3332"/>
                      <a:pt x="28" y="3386"/>
                    </a:cubicBezTo>
                    <a:lnTo>
                      <a:pt x="929" y="5569"/>
                    </a:lnTo>
                    <a:cubicBezTo>
                      <a:pt x="950" y="5623"/>
                      <a:pt x="997" y="5664"/>
                      <a:pt x="1051" y="5691"/>
                    </a:cubicBezTo>
                    <a:lnTo>
                      <a:pt x="3235" y="6593"/>
                    </a:lnTo>
                    <a:cubicBezTo>
                      <a:pt x="3262" y="6607"/>
                      <a:pt x="3289" y="6607"/>
                      <a:pt x="3316" y="6607"/>
                    </a:cubicBezTo>
                    <a:cubicBezTo>
                      <a:pt x="3343" y="6607"/>
                      <a:pt x="3370" y="6600"/>
                      <a:pt x="3398" y="6593"/>
                    </a:cubicBezTo>
                    <a:lnTo>
                      <a:pt x="5588" y="5691"/>
                    </a:lnTo>
                    <a:cubicBezTo>
                      <a:pt x="5642" y="5671"/>
                      <a:pt x="5683" y="5630"/>
                      <a:pt x="5703" y="5576"/>
                    </a:cubicBezTo>
                    <a:lnTo>
                      <a:pt x="6612" y="3393"/>
                    </a:lnTo>
                    <a:cubicBezTo>
                      <a:pt x="6632" y="3338"/>
                      <a:pt x="6632" y="3277"/>
                      <a:pt x="6612" y="3223"/>
                    </a:cubicBezTo>
                    <a:lnTo>
                      <a:pt x="5703" y="1040"/>
                    </a:lnTo>
                    <a:cubicBezTo>
                      <a:pt x="5683" y="985"/>
                      <a:pt x="5642" y="945"/>
                      <a:pt x="5588" y="918"/>
                    </a:cubicBezTo>
                    <a:lnTo>
                      <a:pt x="3404" y="16"/>
                    </a:lnTo>
                    <a:cubicBezTo>
                      <a:pt x="3377" y="6"/>
                      <a:pt x="3348" y="1"/>
                      <a:pt x="3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Google Shape;3053;p54"/>
          <p:cNvGrpSpPr/>
          <p:nvPr/>
        </p:nvGrpSpPr>
        <p:grpSpPr>
          <a:xfrm>
            <a:off x="13792200" y="5055860"/>
            <a:ext cx="999868" cy="934073"/>
            <a:chOff x="3508282" y="3810341"/>
            <a:chExt cx="351644" cy="351959"/>
          </a:xfrm>
        </p:grpSpPr>
        <p:sp>
          <p:nvSpPr>
            <p:cNvPr id="55" name="Google Shape;3054;p54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3055;p54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3056;p54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3057;p54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Google Shape;3058;p54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Google Shape;3059;p54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Google Shape;3060;p54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Google Shape;3061;p54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Google Shape;3062;p54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Google Shape;3063;p54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Google Shape;3064;p54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Google Shape;3065;p54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Google Shape;3066;p54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1695206" y="6452542"/>
            <a:ext cx="4293488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988403" y="6441713"/>
            <a:ext cx="4235770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1683336" y="6481109"/>
            <a:ext cx="4916864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57414" y="3377373"/>
            <a:ext cx="1569072" cy="150040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170806" y="3429828"/>
            <a:ext cx="1569072" cy="150040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443590" y="3415581"/>
            <a:ext cx="1569072" cy="150040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5721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8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0494"/>
          <a:stretch>
            <a:fillRect/>
          </a:stretch>
        </p:blipFill>
        <p:spPr>
          <a:xfrm>
            <a:off x="2971801" y="3250276"/>
            <a:ext cx="12554014" cy="45057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4812" flipH="1">
            <a:off x="-885403" y="90309"/>
            <a:ext cx="4157734" cy="1549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9158" flipH="1">
            <a:off x="15680516" y="71757"/>
            <a:ext cx="4161888" cy="1551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452265" y="2520643"/>
            <a:ext cx="1551282" cy="14989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06863" y="2957792"/>
            <a:ext cx="2283890" cy="5849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535909" y="738434"/>
            <a:ext cx="1216186" cy="12642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03213">
            <a:off x="17821370" y="4566233"/>
            <a:ext cx="840584" cy="7712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471655" y="995609"/>
            <a:ext cx="354974" cy="328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56021" y="3331448"/>
            <a:ext cx="354974" cy="3285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661365" y="8657601"/>
            <a:ext cx="354974" cy="3285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-196132" y="9673993"/>
            <a:ext cx="11408768" cy="6417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566922" y="9712414"/>
            <a:ext cx="11408768" cy="6417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 rot="2779403">
            <a:off x="15324108" y="7082470"/>
            <a:ext cx="2814615" cy="27389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-234231" y="8657601"/>
            <a:ext cx="991922" cy="13564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1808194" y="5449651"/>
            <a:ext cx="2276080" cy="23063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03542" y="3162300"/>
            <a:ext cx="12877800" cy="378565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24000" y="1769019"/>
            <a:ext cx="15002180" cy="6891450"/>
            <a:chOff x="0" y="0"/>
            <a:chExt cx="14452999" cy="4534409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14459389" cy="4541012"/>
            </a:xfrm>
            <a:custGeom>
              <a:avLst/>
              <a:gdLst/>
              <a:ahLst/>
              <a:cxnLst/>
              <a:rect l="l" t="t" r="r" b="b"/>
              <a:pathLst>
                <a:path w="14459389" h="4541012">
                  <a:moveTo>
                    <a:pt x="13831612" y="4486534"/>
                  </a:moveTo>
                  <a:cubicBezTo>
                    <a:pt x="13831612" y="4486534"/>
                    <a:pt x="13100737" y="4541012"/>
                    <a:pt x="11124817" y="4538390"/>
                  </a:cubicBezTo>
                  <a:cubicBezTo>
                    <a:pt x="5257455" y="4536228"/>
                    <a:pt x="1057074" y="4528403"/>
                    <a:pt x="1057074" y="4528403"/>
                  </a:cubicBezTo>
                  <a:cubicBezTo>
                    <a:pt x="812932" y="4519569"/>
                    <a:pt x="449110" y="4498339"/>
                    <a:pt x="282371" y="4440161"/>
                  </a:cubicBezTo>
                  <a:cubicBezTo>
                    <a:pt x="4469" y="4343198"/>
                    <a:pt x="0" y="4169919"/>
                    <a:pt x="0" y="3382452"/>
                  </a:cubicBezTo>
                  <a:lnTo>
                    <a:pt x="0" y="338241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95568" y="15681"/>
                    <a:pt x="8961324" y="7673"/>
                  </a:cubicBezTo>
                  <a:cubicBezTo>
                    <a:pt x="12881809" y="0"/>
                    <a:pt x="13598542" y="6979"/>
                    <a:pt x="13598542" y="6979"/>
                  </a:cubicBezTo>
                  <a:cubicBezTo>
                    <a:pt x="13966850" y="14458"/>
                    <a:pt x="14105110" y="42638"/>
                    <a:pt x="14302851" y="165219"/>
                  </a:cubicBezTo>
                  <a:cubicBezTo>
                    <a:pt x="14453867" y="258836"/>
                    <a:pt x="14459389" y="476157"/>
                    <a:pt x="14450248" y="3382416"/>
                  </a:cubicBezTo>
                  <a:lnTo>
                    <a:pt x="14450248" y="3382451"/>
                  </a:lnTo>
                  <a:cubicBezTo>
                    <a:pt x="14450248" y="4287884"/>
                    <a:pt x="14407465" y="4436472"/>
                    <a:pt x="13831612" y="4486534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90391" y="8477042"/>
            <a:ext cx="379318" cy="351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82237" y="4296689"/>
            <a:ext cx="354974" cy="3285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050034" y="7645001"/>
            <a:ext cx="340860" cy="3154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2530" y="7802724"/>
            <a:ext cx="293624" cy="2717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00120">
            <a:off x="16311981" y="-54490"/>
            <a:ext cx="1667966" cy="16805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 flipH="1">
            <a:off x="15176889" y="-456189"/>
            <a:ext cx="4967954" cy="16891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145963" y="3254560"/>
            <a:ext cx="351722" cy="3255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25646" y="-124007"/>
            <a:ext cx="364744" cy="337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72738" y="6780899"/>
            <a:ext cx="2031132" cy="33922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613372">
            <a:off x="3529582" y="1434041"/>
            <a:ext cx="713145" cy="43056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-196132" y="9673993"/>
            <a:ext cx="11408768" cy="6417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566922" y="9712414"/>
            <a:ext cx="11408768" cy="6417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16717" y="1943100"/>
            <a:ext cx="14023382" cy="216982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3"/>
          <a:srcRect l="24538" t="10843" r="20369" b="26589"/>
          <a:stretch/>
        </p:blipFill>
        <p:spPr>
          <a:xfrm>
            <a:off x="5561398" y="4375257"/>
            <a:ext cx="6934016" cy="40448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4"/>
          <p:cNvGrpSpPr/>
          <p:nvPr/>
        </p:nvGrpSpPr>
        <p:grpSpPr>
          <a:xfrm>
            <a:off x="3581401" y="2705102"/>
            <a:ext cx="11277602" cy="3408893"/>
            <a:chOff x="0" y="0"/>
            <a:chExt cx="14452999" cy="4534409"/>
          </a:xfrm>
        </p:grpSpPr>
        <p:sp>
          <p:nvSpPr>
            <p:cNvPr id="33" name="Freeform 5"/>
            <p:cNvSpPr/>
            <p:nvPr/>
          </p:nvSpPr>
          <p:spPr>
            <a:xfrm>
              <a:off x="0" y="-4073"/>
              <a:ext cx="14459389" cy="4541012"/>
            </a:xfrm>
            <a:custGeom>
              <a:avLst/>
              <a:gdLst/>
              <a:ahLst/>
              <a:cxnLst/>
              <a:rect l="l" t="t" r="r" b="b"/>
              <a:pathLst>
                <a:path w="14459389" h="4541012">
                  <a:moveTo>
                    <a:pt x="13831612" y="4486534"/>
                  </a:moveTo>
                  <a:cubicBezTo>
                    <a:pt x="13831612" y="4486534"/>
                    <a:pt x="13100737" y="4541012"/>
                    <a:pt x="11124817" y="4538390"/>
                  </a:cubicBezTo>
                  <a:cubicBezTo>
                    <a:pt x="5257455" y="4536228"/>
                    <a:pt x="1057074" y="4528403"/>
                    <a:pt x="1057074" y="4528403"/>
                  </a:cubicBezTo>
                  <a:cubicBezTo>
                    <a:pt x="812932" y="4519569"/>
                    <a:pt x="449110" y="4498339"/>
                    <a:pt x="282371" y="4440161"/>
                  </a:cubicBezTo>
                  <a:cubicBezTo>
                    <a:pt x="4469" y="4343198"/>
                    <a:pt x="0" y="4169919"/>
                    <a:pt x="0" y="3382452"/>
                  </a:cubicBezTo>
                  <a:lnTo>
                    <a:pt x="0" y="338241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95568" y="15681"/>
                    <a:pt x="8961324" y="7673"/>
                  </a:cubicBezTo>
                  <a:cubicBezTo>
                    <a:pt x="12881809" y="0"/>
                    <a:pt x="13598542" y="6979"/>
                    <a:pt x="13598542" y="6979"/>
                  </a:cubicBezTo>
                  <a:cubicBezTo>
                    <a:pt x="13966850" y="14458"/>
                    <a:pt x="14105110" y="42638"/>
                    <a:pt x="14302851" y="165219"/>
                  </a:cubicBezTo>
                  <a:cubicBezTo>
                    <a:pt x="14453867" y="258836"/>
                    <a:pt x="14459389" y="476157"/>
                    <a:pt x="14450248" y="3382416"/>
                  </a:cubicBezTo>
                  <a:lnTo>
                    <a:pt x="14450248" y="3382451"/>
                  </a:lnTo>
                  <a:cubicBezTo>
                    <a:pt x="14450248" y="4287884"/>
                    <a:pt x="14407465" y="4436472"/>
                    <a:pt x="13831612" y="4486534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874458" y="6197993"/>
            <a:ext cx="6985140" cy="2904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849938" y="5526442"/>
            <a:ext cx="8235168" cy="3423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2942" y="6416899"/>
            <a:ext cx="6321172" cy="2628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365097" y="7248521"/>
            <a:ext cx="4296706" cy="17864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9813191" y="-1577014"/>
            <a:ext cx="2653259" cy="22801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27575" y="658593"/>
            <a:ext cx="2748662" cy="9345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951190" y="1396430"/>
            <a:ext cx="3164184" cy="1075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92295" y="7123503"/>
            <a:ext cx="1435218" cy="30014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061081" y="1491680"/>
            <a:ext cx="2165842" cy="12619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48145" r="2918"/>
          <a:stretch>
            <a:fillRect/>
          </a:stretch>
        </p:blipFill>
        <p:spPr>
          <a:xfrm rot="-377999">
            <a:off x="7121842" y="9712448"/>
            <a:ext cx="886428" cy="3718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b="47941"/>
          <a:stretch>
            <a:fillRect/>
          </a:stretch>
        </p:blipFill>
        <p:spPr>
          <a:xfrm rot="-377999">
            <a:off x="9501920" y="9687345"/>
            <a:ext cx="666988" cy="2727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24729" y="4892177"/>
            <a:ext cx="1662814" cy="5653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90328">
            <a:off x="4522522" y="-309398"/>
            <a:ext cx="660208" cy="6711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878484" y="6650881"/>
            <a:ext cx="1427460" cy="485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790328">
            <a:off x="17801305" y="3599521"/>
            <a:ext cx="585866" cy="59561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1790328">
            <a:off x="618329" y="3636896"/>
            <a:ext cx="636186" cy="6467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790328">
            <a:off x="13518471" y="514817"/>
            <a:ext cx="636186" cy="64676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282537" y="7123503"/>
            <a:ext cx="1435218" cy="300140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2524850" y="8728484"/>
            <a:ext cx="1607372" cy="13280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48145" r="2918"/>
          <a:stretch>
            <a:fillRect/>
          </a:stretch>
        </p:blipFill>
        <p:spPr>
          <a:xfrm rot="-377999">
            <a:off x="4561427" y="9747543"/>
            <a:ext cx="653162" cy="27402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4058378" y="8728484"/>
            <a:ext cx="1607372" cy="132809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flipH="1">
            <a:off x="5803613" y="9340694"/>
            <a:ext cx="578530" cy="79115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304721">
            <a:off x="11148987" y="9315008"/>
            <a:ext cx="547138" cy="74822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 rot="-357060">
            <a:off x="8776477" y="9003950"/>
            <a:ext cx="555662" cy="75987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48145" r="2918"/>
          <a:stretch>
            <a:fillRect/>
          </a:stretch>
        </p:blipFill>
        <p:spPr>
          <a:xfrm rot="-377999">
            <a:off x="12415060" y="9731204"/>
            <a:ext cx="886428" cy="37188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765366" y="3304870"/>
            <a:ext cx="8736684" cy="2308322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nl-NL" sz="9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 NHÂN 9</a:t>
            </a:r>
            <a:endParaRPr lang="en-US" sz="9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45462">
            <a:off x="17099852" y="6062008"/>
            <a:ext cx="1883392" cy="34958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1187" y="1231420"/>
            <a:ext cx="649938" cy="59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35895" y="1191527"/>
            <a:ext cx="649938" cy="596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02997">
            <a:off x="-627767" y="2748626"/>
            <a:ext cx="2037838" cy="3782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97898" y="9683680"/>
            <a:ext cx="11408768" cy="6417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66922" y="9683680"/>
            <a:ext cx="11408768" cy="6417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 flipH="1">
            <a:off x="15176889" y="-456189"/>
            <a:ext cx="4967954" cy="16891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259169">
            <a:off x="17198694" y="8427088"/>
            <a:ext cx="1251380" cy="6893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1646" y="8427088"/>
            <a:ext cx="1251380" cy="6893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590372" y="1028700"/>
            <a:ext cx="7072768" cy="830995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endParaRPr 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300" y="2061479"/>
            <a:ext cx="16459200" cy="216982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550481"/>
                  </p:ext>
                </p:extLst>
              </p:nvPr>
            </p:nvGraphicFramePr>
            <p:xfrm>
              <a:off x="8686800" y="3463061"/>
              <a:ext cx="8229600" cy="6176244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1055562158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374877563"/>
                        </a:ext>
                      </a:extLst>
                    </a:gridCol>
                  </a:tblGrid>
                  <a:tr h="102937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</a:t>
                          </a:r>
                          <a:r>
                            <a:rPr lang="en-US" sz="44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US" sz="44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007388"/>
                      </a:ext>
                    </a:extLst>
                  </a:tr>
                  <a:tr h="102937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6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2943897"/>
                      </a:ext>
                    </a:extLst>
                  </a:tr>
                  <a:tr h="102937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7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45418399"/>
                      </a:ext>
                    </a:extLst>
                  </a:tr>
                  <a:tr h="102937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8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37223345"/>
                      </a:ext>
                    </a:extLst>
                  </a:tr>
                  <a:tr h="102937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4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9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01432610"/>
                      </a:ext>
                    </a:extLst>
                  </a:tr>
                  <a:tr h="102937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5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4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10 =…</a:t>
                          </a:r>
                          <a:endParaRPr lang="en-US" sz="4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90946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550481"/>
                  </p:ext>
                </p:extLst>
              </p:nvPr>
            </p:nvGraphicFramePr>
            <p:xfrm>
              <a:off x="8686800" y="3463061"/>
              <a:ext cx="8229600" cy="6176238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1055562158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374877563"/>
                        </a:ext>
                      </a:extLst>
                    </a:gridCol>
                  </a:tblGrid>
                  <a:tr h="102937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</a:t>
                          </a:r>
                          <a:r>
                            <a:rPr lang="en-US" sz="44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US" sz="44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007388"/>
                      </a:ext>
                    </a:extLst>
                  </a:tr>
                  <a:tr h="1029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296" t="-100592" r="-100444" b="-424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100296" t="-100592" r="-444" b="-424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2943897"/>
                      </a:ext>
                    </a:extLst>
                  </a:tr>
                  <a:tr h="1029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296" t="-200592" r="-100444" b="-324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100296" t="-200592" r="-444" b="-324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5418399"/>
                      </a:ext>
                    </a:extLst>
                  </a:tr>
                  <a:tr h="1029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296" t="-300592" r="-100444" b="-224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100296" t="-300592" r="-444" b="-224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223345"/>
                      </a:ext>
                    </a:extLst>
                  </a:tr>
                  <a:tr h="1029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296" t="-400592" r="-100444" b="-124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100296" t="-400592" r="-444" b="-124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432610"/>
                      </a:ext>
                    </a:extLst>
                  </a:tr>
                  <a:tr h="1029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296" t="-500592" r="-100444" b="-24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7"/>
                          <a:stretch>
                            <a:fillRect l="-100296" t="-500592" r="-444" b="-24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9466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05560" y="3510544"/>
                <a:ext cx="7225824" cy="5940089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ngay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tám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39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39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= 9</a:t>
                </a:r>
                <a:endParaRPr lang="en-US" sz="39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39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= 2 </a:t>
                </a:r>
                <a14:m>
                  <m:oMath xmlns:m="http://schemas.openxmlformats.org/officeDocument/2006/math">
                    <m:r>
                      <a:rPr lang="en-US" sz="39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 = 18</a:t>
                </a:r>
                <a:endParaRPr lang="en-US" sz="39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....</a:t>
                </a:r>
                <a:endParaRPr lang="en-US" sz="39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39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8 = 8 </a:t>
                </a:r>
                <a14:m>
                  <m:oMath xmlns:m="http://schemas.openxmlformats.org/officeDocument/2006/math">
                    <m:r>
                      <a:rPr lang="en-US" sz="39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 = 72. </a:t>
                </a:r>
                <a:endParaRPr lang="en-US" sz="39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9" y="3510543"/>
                <a:ext cx="7225823" cy="5940088"/>
              </a:xfrm>
              <a:prstGeom prst="rect">
                <a:avLst/>
              </a:prstGeom>
              <a:blipFill>
                <a:blip r:embed="rId18"/>
                <a:stretch>
                  <a:fillRect l="-1013" r="-844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10591800" y="4533901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91800" y="5585414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91800" y="6600691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91800" y="7605622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91800" y="8610553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4706600" y="4533901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706600" y="5582927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4706600" y="6631952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build="p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247954"/>
            <a:ext cx="649938" cy="5963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72015" y="305356"/>
            <a:ext cx="649938" cy="59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97898" y="9683680"/>
            <a:ext cx="11408768" cy="6417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21250" y="8437430"/>
            <a:ext cx="2787300" cy="19336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66922" y="9683680"/>
            <a:ext cx="11408768" cy="6417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21952" y="8437430"/>
            <a:ext cx="2787300" cy="19336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 flipH="1">
            <a:off x="15176889" y="-456189"/>
            <a:ext cx="4967954" cy="16891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259169">
            <a:off x="17198694" y="4798804"/>
            <a:ext cx="1251380" cy="68939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47601" y="4798803"/>
            <a:ext cx="1480626" cy="815691"/>
          </a:xfrm>
          <a:prstGeom prst="rect">
            <a:avLst/>
          </a:prstGeom>
        </p:spPr>
      </p:pic>
      <p:pic>
        <p:nvPicPr>
          <p:cNvPr id="23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3542126" y="4261962"/>
            <a:ext cx="969892" cy="911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19300" y="783030"/>
                <a:ext cx="14173200" cy="5516893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45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9,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nhiều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571495" indent="-571495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tấm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bìa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chấm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5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495" indent="-571495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hạng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5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495" indent="-571495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nhanh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ngay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trước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5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783029"/>
                <a:ext cx="14173200" cy="4385816"/>
              </a:xfrm>
              <a:prstGeom prst="rect">
                <a:avLst/>
              </a:prstGeom>
              <a:blipFill>
                <a:blip r:embed="rId16"/>
                <a:stretch>
                  <a:fillRect l="-1548" r="-602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332.png"/>
          <p:cNvPicPr/>
          <p:nvPr/>
        </p:nvPicPr>
        <p:blipFill>
          <a:blip r:embed="rId17">
            <a:biLevel thresh="75000"/>
          </a:blip>
          <a:srcRect/>
          <a:stretch>
            <a:fillRect/>
          </a:stretch>
        </p:blipFill>
        <p:spPr>
          <a:xfrm>
            <a:off x="4724399" y="5582144"/>
            <a:ext cx="9429188" cy="3753659"/>
          </a:xfrm>
          <a:prstGeom prst="rect">
            <a:avLst/>
          </a:prstGeom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327270" y="8563713"/>
            <a:ext cx="660208" cy="671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1" y="-1341932"/>
            <a:ext cx="2189334" cy="194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22246" y="8151456"/>
            <a:ext cx="1965756" cy="2080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29501" y="1160216"/>
            <a:ext cx="503726" cy="512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3157471" y="565319"/>
            <a:ext cx="466294" cy="4740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7918111" y="5155346"/>
            <a:ext cx="503726" cy="5121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41192" y="1519097"/>
            <a:ext cx="1684116" cy="14973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41597" flipH="1">
            <a:off x="-1124965" y="3429092"/>
            <a:ext cx="1904946" cy="16936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138193" y="-473667"/>
            <a:ext cx="1121110" cy="9473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89244">
            <a:off x="4970686" y="1202606"/>
            <a:ext cx="992624" cy="8387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421546" flipV="1">
            <a:off x="17167137" y="9369700"/>
            <a:ext cx="1507538" cy="12738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374696" y="2"/>
            <a:ext cx="2498372" cy="19830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-55427" y="8369037"/>
            <a:ext cx="627250" cy="63768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70261" flipH="1">
            <a:off x="1418470" y="9645228"/>
            <a:ext cx="1666680" cy="1481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316387"/>
                  </p:ext>
                </p:extLst>
              </p:nvPr>
            </p:nvGraphicFramePr>
            <p:xfrm>
              <a:off x="5633948" y="713471"/>
              <a:ext cx="10931932" cy="8839200"/>
            </p:xfrm>
            <a:graphic>
              <a:graphicData uri="http://schemas.openxmlformats.org/drawingml/2006/table">
                <a:tbl>
                  <a:tblPr bandRow="1">
                    <a:tableStyleId>{16D9F66E-5EB9-4882-86FB-DCBF35E3C3E4}</a:tableStyleId>
                  </a:tblPr>
                  <a:tblGrid>
                    <a:gridCol w="5465966">
                      <a:extLst>
                        <a:ext uri="{9D8B030D-6E8A-4147-A177-3AD203B41FA5}">
                          <a16:colId xmlns:a16="http://schemas.microsoft.com/office/drawing/2014/main" val="4148017325"/>
                        </a:ext>
                      </a:extLst>
                    </a:gridCol>
                    <a:gridCol w="5465966">
                      <a:extLst>
                        <a:ext uri="{9D8B030D-6E8A-4147-A177-3AD203B41FA5}">
                          <a16:colId xmlns:a16="http://schemas.microsoft.com/office/drawing/2014/main" val="2461396855"/>
                        </a:ext>
                      </a:extLst>
                    </a:gridCol>
                  </a:tblGrid>
                  <a:tr h="147320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</a:t>
                          </a:r>
                          <a:r>
                            <a:rPr lang="en-US" sz="6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US" sz="6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6720176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 = 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6 = 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4147756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 = 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7 = 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10557086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 = 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8 = 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0285286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4 = 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9 = 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49257818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5 = 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en-US" sz="6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6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10 = </a:t>
                          </a:r>
                          <a:endParaRPr lang="en-US" sz="6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82775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316387"/>
                  </p:ext>
                </p:extLst>
              </p:nvPr>
            </p:nvGraphicFramePr>
            <p:xfrm>
              <a:off x="5633948" y="713471"/>
              <a:ext cx="10931932" cy="8839200"/>
            </p:xfrm>
            <a:graphic>
              <a:graphicData uri="http://schemas.openxmlformats.org/drawingml/2006/table">
                <a:tbl>
                  <a:tblPr bandRow="1">
                    <a:tableStyleId>{16D9F66E-5EB9-4882-86FB-DCBF35E3C3E4}</a:tableStyleId>
                  </a:tblPr>
                  <a:tblGrid>
                    <a:gridCol w="5465966">
                      <a:extLst>
                        <a:ext uri="{9D8B030D-6E8A-4147-A177-3AD203B41FA5}">
                          <a16:colId xmlns:a16="http://schemas.microsoft.com/office/drawing/2014/main" val="4148017325"/>
                        </a:ext>
                      </a:extLst>
                    </a:gridCol>
                    <a:gridCol w="5465966">
                      <a:extLst>
                        <a:ext uri="{9D8B030D-6E8A-4147-A177-3AD203B41FA5}">
                          <a16:colId xmlns:a16="http://schemas.microsoft.com/office/drawing/2014/main" val="2461396855"/>
                        </a:ext>
                      </a:extLst>
                    </a:gridCol>
                  </a:tblGrid>
                  <a:tr h="147320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6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</a:t>
                          </a:r>
                          <a:r>
                            <a:rPr lang="en-US" sz="6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US" sz="6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6720176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11" t="-100826" r="-100223" b="-421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00111" t="-100826" r="-223" b="-4210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147756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11" t="-200826" r="-100223" b="-321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00111" t="-200826" r="-223" b="-3210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0557086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11" t="-302075" r="-100223" b="-22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00111" t="-302075" r="-223" b="-222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0285286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11" t="-400413" r="-100223" b="-121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00111" t="-400413" r="-223" b="-121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9257818"/>
                      </a:ext>
                    </a:extLst>
                  </a:tr>
                  <a:tr h="147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11" t="-500413" r="-100223" b="-21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3"/>
                          <a:stretch>
                            <a:fillRect l="-100111" t="-500413" r="-223" b="-21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755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Rounded Rectangle 30"/>
          <p:cNvSpPr/>
          <p:nvPr/>
        </p:nvSpPr>
        <p:spPr>
          <a:xfrm>
            <a:off x="14173200" y="6910268"/>
            <a:ext cx="1752600" cy="10399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6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173200" y="8381176"/>
            <a:ext cx="1752600" cy="10399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6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pic>
        <p:nvPicPr>
          <p:cNvPr id="33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2121" y="2074445"/>
            <a:ext cx="5141790" cy="78152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547" y="8481644"/>
            <a:ext cx="1588202" cy="1680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22210" flipH="1">
            <a:off x="4964410" y="9225858"/>
            <a:ext cx="1469992" cy="1306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1" y="-1341932"/>
            <a:ext cx="2189334" cy="19465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52594">
            <a:off x="16236255" y="7818266"/>
            <a:ext cx="2046094" cy="25028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588341" y="1054614"/>
            <a:ext cx="503726" cy="5121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4107827" y="7844"/>
            <a:ext cx="466294" cy="474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431329" y="8019216"/>
            <a:ext cx="627250" cy="6376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7918111" y="5155346"/>
            <a:ext cx="503726" cy="512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1519097"/>
            <a:ext cx="1684116" cy="1497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6812" flipH="1">
            <a:off x="-920487" y="3204940"/>
            <a:ext cx="1904946" cy="16936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138193" y="-473667"/>
            <a:ext cx="1121110" cy="9473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9244">
            <a:off x="4068364" y="-169374"/>
            <a:ext cx="992624" cy="8387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21546" flipV="1">
            <a:off x="17167137" y="9369700"/>
            <a:ext cx="1507538" cy="127387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8216">
            <a:off x="1275849" y="9665534"/>
            <a:ext cx="1302526" cy="110063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11134694" y="9776316"/>
            <a:ext cx="660208" cy="67119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873277" y="995792"/>
            <a:ext cx="7173757" cy="1200327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endParaRPr 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94100" y="2238641"/>
            <a:ext cx="4055915" cy="1154160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4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52585" y="6040661"/>
            <a:ext cx="15409422" cy="925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>
          <a:xfrm>
            <a:off x="990601" y="5361746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2648789" y="5347340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4298585" y="5379152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Flowchart: Connector 32"/>
          <p:cNvSpPr/>
          <p:nvPr/>
        </p:nvSpPr>
        <p:spPr>
          <a:xfrm>
            <a:off x="5956773" y="5342125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4" name="Flowchart: Connector 33"/>
          <p:cNvSpPr/>
          <p:nvPr/>
        </p:nvSpPr>
        <p:spPr>
          <a:xfrm>
            <a:off x="7610617" y="5358388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Flowchart: Connector 34"/>
          <p:cNvSpPr/>
          <p:nvPr/>
        </p:nvSpPr>
        <p:spPr>
          <a:xfrm>
            <a:off x="9302491" y="5358388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10994367" y="5339192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7" name="Flowchart: Connector 36"/>
          <p:cNvSpPr/>
          <p:nvPr/>
        </p:nvSpPr>
        <p:spPr>
          <a:xfrm>
            <a:off x="12644161" y="5379152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14293957" y="5358388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9" name="Flowchart: Connector 38"/>
          <p:cNvSpPr/>
          <p:nvPr/>
        </p:nvSpPr>
        <p:spPr>
          <a:xfrm>
            <a:off x="15982041" y="5339192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19199" y="3688261"/>
            <a:ext cx="7842209" cy="784828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379051" y="895856"/>
            <a:ext cx="2974114" cy="2606405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981956" y="7206326"/>
            <a:ext cx="4956392" cy="25091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45462">
            <a:off x="17099852" y="6062008"/>
            <a:ext cx="1883392" cy="34958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1187" y="1231420"/>
            <a:ext cx="649938" cy="59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35895" y="1191527"/>
            <a:ext cx="649938" cy="596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02997">
            <a:off x="-627767" y="2748626"/>
            <a:ext cx="2037838" cy="3782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97898" y="9683680"/>
            <a:ext cx="11408768" cy="6417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66922" y="9683680"/>
            <a:ext cx="11408768" cy="6417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 flipH="1">
            <a:off x="15176889" y="-456189"/>
            <a:ext cx="4967954" cy="16891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259169">
            <a:off x="17198694" y="8427088"/>
            <a:ext cx="1251380" cy="6893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1646" y="8427088"/>
            <a:ext cx="1251380" cy="6893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5245" y="843929"/>
            <a:ext cx="8997526" cy="1154160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4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4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“GHÉP CẶP”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0" y="2002325"/>
            <a:ext cx="15087600" cy="216982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581750" y="4593148"/>
            <a:ext cx="6504852" cy="5333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052" y="5013988"/>
            <a:ext cx="9478300" cy="38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2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11187" y="571501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247954"/>
            <a:ext cx="649938" cy="59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97898" y="9683680"/>
            <a:ext cx="11408768" cy="6417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66922" y="9683680"/>
            <a:ext cx="11408768" cy="6417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 flipH="1">
            <a:off x="15176889" y="-456189"/>
            <a:ext cx="4967954" cy="16891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259169">
            <a:off x="17198694" y="4798804"/>
            <a:ext cx="1251380" cy="68939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47601" y="4798803"/>
            <a:ext cx="1480626" cy="8156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62400" y="2400300"/>
            <a:ext cx="9296400" cy="449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09140" y="2552701"/>
            <a:ext cx="8686800" cy="440566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12384" y="2686109"/>
            <a:ext cx="3673724" cy="6997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91" t="1672" r="2871" b="1323"/>
          <a:stretch/>
        </p:blipFill>
        <p:spPr>
          <a:xfrm>
            <a:off x="13829291" y="571501"/>
            <a:ext cx="3849110" cy="91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96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714</Words>
  <Application>Microsoft Office PowerPoint</Application>
  <PresentationFormat>Custom</PresentationFormat>
  <Paragraphs>120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锐字工房洪荒之光中黑简1.0</vt:lpstr>
      <vt:lpstr>Cambria Math</vt:lpstr>
      <vt:lpstr>等线</vt:lpstr>
      <vt:lpstr>Arial</vt:lpstr>
      <vt:lpstr>Times New Roman</vt:lpstr>
      <vt:lpstr>宋体</vt:lpstr>
      <vt:lpstr>Calibri Light</vt:lpstr>
      <vt:lpstr>Calibri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2006-08-16T00:00:00Z</dcterms:created>
  <dcterms:modified xsi:type="dcterms:W3CDTF">2025-10-03T07:31:18Z</dcterms:modified>
  <dc:identifier>DAFOW0eaY2M</dc:identifier>
</cp:coreProperties>
</file>