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43" r:id="rId3"/>
    <p:sldId id="442" r:id="rId4"/>
    <p:sldId id="446" r:id="rId5"/>
    <p:sldId id="449" r:id="rId6"/>
    <p:sldId id="451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3333FF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3" d="100"/>
          <a:sy n="53" d="100"/>
        </p:scale>
        <p:origin x="58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373069" y="4629821"/>
            <a:ext cx="1243583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HĐCD: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2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150748" y="103853"/>
            <a:ext cx="10012742" cy="1367215"/>
            <a:chOff x="1071405" y="164812"/>
            <a:chExt cx="9843795" cy="1367215"/>
          </a:xfrm>
        </p:grpSpPr>
        <p:grpSp>
          <p:nvGrpSpPr>
            <p:cNvPr id="27" name="Group 26"/>
            <p:cNvGrpSpPr/>
            <p:nvPr/>
          </p:nvGrpSpPr>
          <p:grpSpPr>
            <a:xfrm>
              <a:off x="1071405" y="164812"/>
              <a:ext cx="9843795" cy="1367215"/>
              <a:chOff x="1071405" y="164812"/>
              <a:chExt cx="9843795" cy="136721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ĐỘNG TRẢI NGHIỆM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71405" y="1008807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ĐỘNG TRẢI NGHIỆM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4800602" cy="707886"/>
            <a:chOff x="1508915" y="1888664"/>
            <a:chExt cx="9576134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5" y="1888664"/>
              <a:ext cx="95761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lang="nl-NL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Kỉ niệm về thầy cô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63923" y="2763517"/>
            <a:ext cx="83649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nhớ nhất thầy cô giáo nào?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Kỉ niệm nào về thầy cô khiến em nhớ nhất?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Chia sẻ điều mà em ấn tượng nhất về thầy cô giáo đó?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919" y="2490670"/>
            <a:ext cx="6806029" cy="539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1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CHỦ ĐỀ: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6917" y="1782783"/>
            <a:ext cx="4800602" cy="707886"/>
            <a:chOff x="1508915" y="1888664"/>
            <a:chExt cx="9576134" cy="707886"/>
          </a:xfrm>
        </p:grpSpPr>
        <p:sp>
          <p:nvSpPr>
            <p:cNvPr id="21" name="Rectangle 20"/>
            <p:cNvSpPr/>
            <p:nvPr/>
          </p:nvSpPr>
          <p:spPr>
            <a:xfrm>
              <a:off x="1508915" y="1888664"/>
              <a:ext cx="95761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0" indent="-742950">
                <a:buAutoNum type="arabicPeriod"/>
                <a:defRPr/>
              </a:pPr>
              <a:r>
                <a:rPr lang="nl-NL" sz="4000" b="1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Kỉ </a:t>
              </a:r>
              <a:r>
                <a:rPr lang="nl-NL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niệm về thầy </a:t>
              </a:r>
              <a:r>
                <a:rPr lang="nl-NL" sz="4000" b="1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cô 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536" y="2136726"/>
            <a:ext cx="5815429" cy="53975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8721" y="2912887"/>
            <a:ext cx="9478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2. Cô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giọng nói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Cô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dạy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rất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hay,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hứng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dẫn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tớ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7574" y="599349"/>
            <a:ext cx="5006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378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46917" y="1782783"/>
            <a:ext cx="9753602" cy="707886"/>
            <a:chOff x="1508915" y="1888664"/>
            <a:chExt cx="9484056" cy="707886"/>
          </a:xfrm>
        </p:grpSpPr>
        <p:sp>
          <p:nvSpPr>
            <p:cNvPr id="17" name="Rectangle 16"/>
            <p:cNvSpPr/>
            <p:nvPr/>
          </p:nvSpPr>
          <p:spPr>
            <a:xfrm>
              <a:off x="1508915" y="1888664"/>
              <a:ext cx="9484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lang="nl-NL" sz="4000" b="1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Sáng </a:t>
              </a:r>
              <a:r>
                <a:rPr lang="nl-NL" sz="4000" b="1" i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 tranh về chủ đề Thầy cô của em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>
              <a:lnSpc>
                <a:spcPct val="120000"/>
              </a:lnSpc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lang="nl-NL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CHỦ ĐỀ: </a:t>
            </a:r>
            <a:r>
              <a:rPr lang="nl-NL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 CÔ CỦA EM 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19" y="2601444"/>
            <a:ext cx="6140450" cy="5702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519" y="2819400"/>
            <a:ext cx="9448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Chuẩn bị: bút màu, giấy màu, các loại hạt, hồ dán,...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Tiến hành: 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Nhớ về thầy cô đã để lại cho em nhiều ấn tượng nhất .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Sử dụng các vật liệu đã chuẩn bị để sáng tạo tranh về chủ đề Thầy cô của em.</a:t>
            </a:r>
            <a:endParaRPr lang="en-US" sz="40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7682" y="764067"/>
            <a:ext cx="328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930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71342"/>
            <a:chOff x="5063633" y="164812"/>
            <a:chExt cx="5779343" cy="971342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  <a:endPara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46917" y="1782783"/>
            <a:ext cx="9753602" cy="707886"/>
            <a:chOff x="1508915" y="1888664"/>
            <a:chExt cx="9484056" cy="707886"/>
          </a:xfrm>
        </p:grpSpPr>
        <p:sp>
          <p:nvSpPr>
            <p:cNvPr id="17" name="Rectangle 16"/>
            <p:cNvSpPr/>
            <p:nvPr/>
          </p:nvSpPr>
          <p:spPr>
            <a:xfrm>
              <a:off x="1508915" y="1888664"/>
              <a:ext cx="9484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nl-NL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Sáng </a:t>
              </a:r>
              <a:r>
                <a:rPr kumimoji="0" lang="nl-NL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tạo tranh về chủ đề Thầy cô của em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052016" y="2565772"/>
              <a:ext cx="867167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55506" y="1054993"/>
            <a:ext cx="8565625" cy="61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 :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 HOẠT CHỦ ĐỀ: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THẦY CÔ CỦA EM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5" y="3107692"/>
            <a:ext cx="4637354" cy="4359908"/>
          </a:xfrm>
          <a:prstGeom prst="rect">
            <a:avLst/>
          </a:prstGeom>
        </p:spPr>
      </p:pic>
      <p:sp>
        <p:nvSpPr>
          <p:cNvPr id="4" name="AutoShape 2" descr="Hình ảnh, tranh vẽ học sinh tặng hoa thầy cô giáo ngày 20-11 đẹ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19" y="3137000"/>
            <a:ext cx="5514261" cy="43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945" y="3167776"/>
            <a:ext cx="5526374" cy="42998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86011" y="594812"/>
            <a:ext cx="5006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657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10809</TotalTime>
  <Words>299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1172</cp:revision>
  <dcterms:created xsi:type="dcterms:W3CDTF">2008-09-09T22:52:10Z</dcterms:created>
  <dcterms:modified xsi:type="dcterms:W3CDTF">2025-09-30T08:05:45Z</dcterms:modified>
</cp:coreProperties>
</file>