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2" r:id="rId1"/>
    <p:sldMasterId id="2147483736" r:id="rId2"/>
    <p:sldMasterId id="2147483786" r:id="rId3"/>
    <p:sldMasterId id="2147483800" r:id="rId4"/>
    <p:sldMasterId id="2147483812" r:id="rId5"/>
    <p:sldMasterId id="2147483824" r:id="rId6"/>
  </p:sldMasterIdLst>
  <p:notesMasterIdLst>
    <p:notesMasterId r:id="rId24"/>
  </p:notesMasterIdLst>
  <p:sldIdLst>
    <p:sldId id="512" r:id="rId7"/>
    <p:sldId id="480" r:id="rId8"/>
    <p:sldId id="561" r:id="rId9"/>
    <p:sldId id="498" r:id="rId10"/>
    <p:sldId id="562" r:id="rId11"/>
    <p:sldId id="569" r:id="rId12"/>
    <p:sldId id="552" r:id="rId13"/>
    <p:sldId id="554" r:id="rId14"/>
    <p:sldId id="559" r:id="rId15"/>
    <p:sldId id="558" r:id="rId16"/>
    <p:sldId id="563" r:id="rId17"/>
    <p:sldId id="425" r:id="rId18"/>
    <p:sldId id="560" r:id="rId19"/>
    <p:sldId id="564" r:id="rId20"/>
    <p:sldId id="565" r:id="rId21"/>
    <p:sldId id="566" r:id="rId22"/>
    <p:sldId id="5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0" autoAdjust="0"/>
    <p:restoredTop sz="94660"/>
  </p:normalViewPr>
  <p:slideViewPr>
    <p:cSldViewPr snapToGrid="0">
      <p:cViewPr varScale="1">
        <p:scale>
          <a:sx n="70" d="100"/>
          <a:sy n="70" d="100"/>
        </p:scale>
        <p:origin x="594" y="66"/>
      </p:cViewPr>
      <p:guideLst>
        <p:guide orient="horz" pos="2160"/>
        <p:guide pos="38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10/4/2025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6A8239B-71B4-8A0D-0EE5-0A265E8FDB5E}"/>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ext Placeholder 2">
            <a:extLst>
              <a:ext uri="{FF2B5EF4-FFF2-40B4-BE49-F238E27FC236}">
                <a16:creationId xmlns:a16="http://schemas.microsoft.com/office/drawing/2014/main" id="{AB1659BA-41BC-1F7F-E26C-B365C4200355}"/>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9C507A9-4D9E-49FE-9E5A-C6F024BF45C8}"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FF0A9C-EE68-41EE-8E94-FD48178437F3}"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E6DE01-5E40-4665-8BFE-2BE7887DF40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88A82D2-1262-441B-895D-9F236F76CDA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74ED02D-BEA0-4FDB-B0D3-99BCE883DF02}"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5A379B-BA09-1FE7-44A0-75AF93A5AE6E}"/>
              </a:ext>
            </a:extLst>
          </p:cNvPr>
          <p:cNvSpPr>
            <a:spLocks noGrp="1"/>
          </p:cNvSpPr>
          <p:nvPr>
            <p:ph type="dt" sz="half" idx="10"/>
          </p:nvPr>
        </p:nvSpPr>
        <p:spPr/>
        <p:txBody>
          <a:bodyPr/>
          <a:lstStyle>
            <a:lvl1pPr>
              <a:defRPr/>
            </a:lvl1pPr>
          </a:lstStyle>
          <a:p>
            <a:pPr>
              <a:defRPr/>
            </a:pPr>
            <a:fld id="{139C7180-D983-4104-8CCE-F0CFF9B57192}" type="datetimeFigureOut">
              <a:rPr lang="en-US"/>
              <a:pPr>
                <a:defRPr/>
              </a:pPr>
              <a:t>10/4/2025</a:t>
            </a:fld>
            <a:endParaRPr lang="en-US"/>
          </a:p>
        </p:txBody>
      </p:sp>
      <p:sp>
        <p:nvSpPr>
          <p:cNvPr id="5" name="Footer Placeholder 4">
            <a:extLst>
              <a:ext uri="{FF2B5EF4-FFF2-40B4-BE49-F238E27FC236}">
                <a16:creationId xmlns:a16="http://schemas.microsoft.com/office/drawing/2014/main" id="{E3991BB9-69B4-6396-4CCE-574AA95874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3FDA84-9FD2-D9B1-8B79-971CF6FE2387}"/>
              </a:ext>
            </a:extLst>
          </p:cNvPr>
          <p:cNvSpPr>
            <a:spLocks noGrp="1"/>
          </p:cNvSpPr>
          <p:nvPr>
            <p:ph type="sldNum" sz="quarter" idx="12"/>
          </p:nvPr>
        </p:nvSpPr>
        <p:spPr/>
        <p:txBody>
          <a:bodyPr/>
          <a:lstStyle>
            <a:lvl1pPr>
              <a:defRPr/>
            </a:lvl1pPr>
          </a:lstStyle>
          <a:p>
            <a:pPr>
              <a:defRPr/>
            </a:pPr>
            <a:fld id="{65041A7A-43D7-4890-A43A-39A4EE80A260}" type="slidenum">
              <a:rPr lang="en-US"/>
              <a:pPr>
                <a:defRPr/>
              </a:pPr>
              <a:t>‹#›</a:t>
            </a:fld>
            <a:endParaRPr lang="en-US"/>
          </a:p>
        </p:txBody>
      </p:sp>
    </p:spTree>
    <p:extLst>
      <p:ext uri="{BB962C8B-B14F-4D97-AF65-F5344CB8AC3E}">
        <p14:creationId xmlns:p14="http://schemas.microsoft.com/office/powerpoint/2010/main" val="63415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CB14-84AA-3750-8690-EDA850D1060B}"/>
              </a:ext>
            </a:extLst>
          </p:cNvPr>
          <p:cNvSpPr>
            <a:spLocks noGrp="1"/>
          </p:cNvSpPr>
          <p:nvPr>
            <p:ph type="dt" sz="half" idx="10"/>
          </p:nvPr>
        </p:nvSpPr>
        <p:spPr/>
        <p:txBody>
          <a:bodyPr/>
          <a:lstStyle>
            <a:lvl1pPr>
              <a:defRPr/>
            </a:lvl1pPr>
          </a:lstStyle>
          <a:p>
            <a:pPr>
              <a:defRPr/>
            </a:pPr>
            <a:fld id="{11D91BB4-DA0A-4E0E-B504-FD786152CCCB}" type="datetimeFigureOut">
              <a:rPr lang="en-US"/>
              <a:pPr>
                <a:defRPr/>
              </a:pPr>
              <a:t>10/4/2025</a:t>
            </a:fld>
            <a:endParaRPr lang="en-US"/>
          </a:p>
        </p:txBody>
      </p:sp>
      <p:sp>
        <p:nvSpPr>
          <p:cNvPr id="5" name="Footer Placeholder 4">
            <a:extLst>
              <a:ext uri="{FF2B5EF4-FFF2-40B4-BE49-F238E27FC236}">
                <a16:creationId xmlns:a16="http://schemas.microsoft.com/office/drawing/2014/main" id="{894F9347-A989-149A-9FED-8125494AAE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E74516-A5F3-E26D-47E7-48D2EC4E96F1}"/>
              </a:ext>
            </a:extLst>
          </p:cNvPr>
          <p:cNvSpPr>
            <a:spLocks noGrp="1"/>
          </p:cNvSpPr>
          <p:nvPr>
            <p:ph type="sldNum" sz="quarter" idx="12"/>
          </p:nvPr>
        </p:nvSpPr>
        <p:spPr/>
        <p:txBody>
          <a:bodyPr/>
          <a:lstStyle>
            <a:lvl1pPr>
              <a:defRPr/>
            </a:lvl1pPr>
          </a:lstStyle>
          <a:p>
            <a:pPr>
              <a:defRPr/>
            </a:pPr>
            <a:fld id="{1BE67740-B6D9-4171-BFB1-17ADFE7C2998}" type="slidenum">
              <a:rPr lang="en-US"/>
              <a:pPr>
                <a:defRPr/>
              </a:pPr>
              <a:t>‹#›</a:t>
            </a:fld>
            <a:endParaRPr lang="en-US"/>
          </a:p>
        </p:txBody>
      </p:sp>
    </p:spTree>
    <p:extLst>
      <p:ext uri="{BB962C8B-B14F-4D97-AF65-F5344CB8AC3E}">
        <p14:creationId xmlns:p14="http://schemas.microsoft.com/office/powerpoint/2010/main" val="192525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111F5-C5C5-7F25-B629-B742797FB16B}"/>
              </a:ext>
            </a:extLst>
          </p:cNvPr>
          <p:cNvSpPr>
            <a:spLocks noGrp="1"/>
          </p:cNvSpPr>
          <p:nvPr>
            <p:ph type="dt" sz="half" idx="10"/>
          </p:nvPr>
        </p:nvSpPr>
        <p:spPr/>
        <p:txBody>
          <a:bodyPr/>
          <a:lstStyle>
            <a:lvl1pPr>
              <a:defRPr/>
            </a:lvl1pPr>
          </a:lstStyle>
          <a:p>
            <a:pPr>
              <a:defRPr/>
            </a:pPr>
            <a:fld id="{7E3DD661-B634-40CC-95EA-E0F50FE63E8E}" type="datetimeFigureOut">
              <a:rPr lang="en-US"/>
              <a:pPr>
                <a:defRPr/>
              </a:pPr>
              <a:t>10/4/2025</a:t>
            </a:fld>
            <a:endParaRPr lang="en-US"/>
          </a:p>
        </p:txBody>
      </p:sp>
      <p:sp>
        <p:nvSpPr>
          <p:cNvPr id="5" name="Footer Placeholder 4">
            <a:extLst>
              <a:ext uri="{FF2B5EF4-FFF2-40B4-BE49-F238E27FC236}">
                <a16:creationId xmlns:a16="http://schemas.microsoft.com/office/drawing/2014/main" id="{A56F284F-637C-08D6-F679-36CA549198D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755FB4-CF6F-4327-6DB7-6D31985AE157}"/>
              </a:ext>
            </a:extLst>
          </p:cNvPr>
          <p:cNvSpPr>
            <a:spLocks noGrp="1"/>
          </p:cNvSpPr>
          <p:nvPr>
            <p:ph type="sldNum" sz="quarter" idx="12"/>
          </p:nvPr>
        </p:nvSpPr>
        <p:spPr/>
        <p:txBody>
          <a:bodyPr/>
          <a:lstStyle>
            <a:lvl1pPr>
              <a:defRPr/>
            </a:lvl1pPr>
          </a:lstStyle>
          <a:p>
            <a:pPr>
              <a:defRPr/>
            </a:pPr>
            <a:fld id="{6DFEDD9D-8CC3-471D-9445-857A90E15E2B}" type="slidenum">
              <a:rPr lang="en-US"/>
              <a:pPr>
                <a:defRPr/>
              </a:pPr>
              <a:t>‹#›</a:t>
            </a:fld>
            <a:endParaRPr lang="en-US"/>
          </a:p>
        </p:txBody>
      </p:sp>
    </p:spTree>
    <p:extLst>
      <p:ext uri="{BB962C8B-B14F-4D97-AF65-F5344CB8AC3E}">
        <p14:creationId xmlns:p14="http://schemas.microsoft.com/office/powerpoint/2010/main" val="289671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35B5F99-B76C-DD10-CB42-945D5C435CDA}"/>
              </a:ext>
            </a:extLst>
          </p:cNvPr>
          <p:cNvSpPr>
            <a:spLocks noGrp="1"/>
          </p:cNvSpPr>
          <p:nvPr>
            <p:ph type="dt" sz="half" idx="10"/>
          </p:nvPr>
        </p:nvSpPr>
        <p:spPr/>
        <p:txBody>
          <a:bodyPr/>
          <a:lstStyle>
            <a:lvl1pPr>
              <a:defRPr/>
            </a:lvl1pPr>
          </a:lstStyle>
          <a:p>
            <a:pPr>
              <a:defRPr/>
            </a:pPr>
            <a:fld id="{C16E1210-3CE7-4A0E-AE23-A2B3BC18A702}" type="datetimeFigureOut">
              <a:rPr lang="en-US"/>
              <a:pPr>
                <a:defRPr/>
              </a:pPr>
              <a:t>10/4/2025</a:t>
            </a:fld>
            <a:endParaRPr lang="en-US"/>
          </a:p>
        </p:txBody>
      </p:sp>
      <p:sp>
        <p:nvSpPr>
          <p:cNvPr id="6" name="Footer Placeholder 4">
            <a:extLst>
              <a:ext uri="{FF2B5EF4-FFF2-40B4-BE49-F238E27FC236}">
                <a16:creationId xmlns:a16="http://schemas.microsoft.com/office/drawing/2014/main" id="{76740DE0-D525-43D3-A2BB-0743DCFEAA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DE5223-8122-D686-6A80-DFB35E0DEB88}"/>
              </a:ext>
            </a:extLst>
          </p:cNvPr>
          <p:cNvSpPr>
            <a:spLocks noGrp="1"/>
          </p:cNvSpPr>
          <p:nvPr>
            <p:ph type="sldNum" sz="quarter" idx="12"/>
          </p:nvPr>
        </p:nvSpPr>
        <p:spPr/>
        <p:txBody>
          <a:bodyPr/>
          <a:lstStyle>
            <a:lvl1pPr>
              <a:defRPr/>
            </a:lvl1pPr>
          </a:lstStyle>
          <a:p>
            <a:pPr>
              <a:defRPr/>
            </a:pPr>
            <a:fld id="{5A9D9A04-8E2C-470C-B08A-47DA5A571251}" type="slidenum">
              <a:rPr lang="en-US"/>
              <a:pPr>
                <a:defRPr/>
              </a:pPr>
              <a:t>‹#›</a:t>
            </a:fld>
            <a:endParaRPr lang="en-US"/>
          </a:p>
        </p:txBody>
      </p:sp>
    </p:spTree>
    <p:extLst>
      <p:ext uri="{BB962C8B-B14F-4D97-AF65-F5344CB8AC3E}">
        <p14:creationId xmlns:p14="http://schemas.microsoft.com/office/powerpoint/2010/main" val="2070465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3E4967-14ED-C8C2-A2EB-4803695304B3}"/>
              </a:ext>
            </a:extLst>
          </p:cNvPr>
          <p:cNvSpPr>
            <a:spLocks noGrp="1"/>
          </p:cNvSpPr>
          <p:nvPr>
            <p:ph type="dt" sz="half" idx="10"/>
          </p:nvPr>
        </p:nvSpPr>
        <p:spPr/>
        <p:txBody>
          <a:bodyPr/>
          <a:lstStyle>
            <a:lvl1pPr>
              <a:defRPr/>
            </a:lvl1pPr>
          </a:lstStyle>
          <a:p>
            <a:pPr>
              <a:defRPr/>
            </a:pPr>
            <a:fld id="{2223EEBA-12E2-496D-8703-E2602AF5C197}" type="datetimeFigureOut">
              <a:rPr lang="en-US"/>
              <a:pPr>
                <a:defRPr/>
              </a:pPr>
              <a:t>10/4/2025</a:t>
            </a:fld>
            <a:endParaRPr lang="en-US"/>
          </a:p>
        </p:txBody>
      </p:sp>
      <p:sp>
        <p:nvSpPr>
          <p:cNvPr id="8" name="Footer Placeholder 4">
            <a:extLst>
              <a:ext uri="{FF2B5EF4-FFF2-40B4-BE49-F238E27FC236}">
                <a16:creationId xmlns:a16="http://schemas.microsoft.com/office/drawing/2014/main" id="{334E6517-9454-B909-DF37-2E1E4BFAFB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D5BE0BD-37D0-F444-70DB-73CB9AEBD636}"/>
              </a:ext>
            </a:extLst>
          </p:cNvPr>
          <p:cNvSpPr>
            <a:spLocks noGrp="1"/>
          </p:cNvSpPr>
          <p:nvPr>
            <p:ph type="sldNum" sz="quarter" idx="12"/>
          </p:nvPr>
        </p:nvSpPr>
        <p:spPr/>
        <p:txBody>
          <a:bodyPr/>
          <a:lstStyle>
            <a:lvl1pPr>
              <a:defRPr/>
            </a:lvl1pPr>
          </a:lstStyle>
          <a:p>
            <a:pPr>
              <a:defRPr/>
            </a:pPr>
            <a:fld id="{7DE173FE-7151-4961-BC18-D3F739F5389F}" type="slidenum">
              <a:rPr lang="en-US"/>
              <a:pPr>
                <a:defRPr/>
              </a:pPr>
              <a:t>‹#›</a:t>
            </a:fld>
            <a:endParaRPr lang="en-US"/>
          </a:p>
        </p:txBody>
      </p:sp>
    </p:spTree>
    <p:extLst>
      <p:ext uri="{BB962C8B-B14F-4D97-AF65-F5344CB8AC3E}">
        <p14:creationId xmlns:p14="http://schemas.microsoft.com/office/powerpoint/2010/main" val="221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0A608B-2B65-E69A-CBB3-623E1BECF6DD}"/>
              </a:ext>
            </a:extLst>
          </p:cNvPr>
          <p:cNvSpPr>
            <a:spLocks noGrp="1"/>
          </p:cNvSpPr>
          <p:nvPr>
            <p:ph type="dt" sz="half" idx="10"/>
          </p:nvPr>
        </p:nvSpPr>
        <p:spPr/>
        <p:txBody>
          <a:bodyPr/>
          <a:lstStyle>
            <a:lvl1pPr>
              <a:defRPr/>
            </a:lvl1pPr>
          </a:lstStyle>
          <a:p>
            <a:pPr>
              <a:defRPr/>
            </a:pPr>
            <a:fld id="{845661BB-117D-4097-B489-9E4D53B665E5}" type="datetimeFigureOut">
              <a:rPr lang="en-US"/>
              <a:pPr>
                <a:defRPr/>
              </a:pPr>
              <a:t>10/4/2025</a:t>
            </a:fld>
            <a:endParaRPr lang="en-US"/>
          </a:p>
        </p:txBody>
      </p:sp>
      <p:sp>
        <p:nvSpPr>
          <p:cNvPr id="4" name="Footer Placeholder 4">
            <a:extLst>
              <a:ext uri="{FF2B5EF4-FFF2-40B4-BE49-F238E27FC236}">
                <a16:creationId xmlns:a16="http://schemas.microsoft.com/office/drawing/2014/main" id="{E4EF596B-B3D0-ACD0-904B-B0E137876CD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68A42E0-6990-A087-B3FF-971C6AF08619}"/>
              </a:ext>
            </a:extLst>
          </p:cNvPr>
          <p:cNvSpPr>
            <a:spLocks noGrp="1"/>
          </p:cNvSpPr>
          <p:nvPr>
            <p:ph type="sldNum" sz="quarter" idx="12"/>
          </p:nvPr>
        </p:nvSpPr>
        <p:spPr/>
        <p:txBody>
          <a:bodyPr/>
          <a:lstStyle>
            <a:lvl1pPr>
              <a:defRPr/>
            </a:lvl1pPr>
          </a:lstStyle>
          <a:p>
            <a:pPr>
              <a:defRPr/>
            </a:pPr>
            <a:fld id="{B0F31504-61A1-4A9A-9C51-EA93427C51F3}" type="slidenum">
              <a:rPr lang="en-US"/>
              <a:pPr>
                <a:defRPr/>
              </a:pPr>
              <a:t>‹#›</a:t>
            </a:fld>
            <a:endParaRPr lang="en-US"/>
          </a:p>
        </p:txBody>
      </p:sp>
    </p:spTree>
    <p:extLst>
      <p:ext uri="{BB962C8B-B14F-4D97-AF65-F5344CB8AC3E}">
        <p14:creationId xmlns:p14="http://schemas.microsoft.com/office/powerpoint/2010/main" val="59362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D33A3FC-411F-4005-9664-93E0B612B0A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9AF84EA-AB1E-5C1F-C7ED-B5211613CD4E}"/>
              </a:ext>
            </a:extLst>
          </p:cNvPr>
          <p:cNvSpPr>
            <a:spLocks noGrp="1"/>
          </p:cNvSpPr>
          <p:nvPr>
            <p:ph type="dt" sz="half" idx="10"/>
          </p:nvPr>
        </p:nvSpPr>
        <p:spPr/>
        <p:txBody>
          <a:bodyPr/>
          <a:lstStyle>
            <a:lvl1pPr>
              <a:defRPr/>
            </a:lvl1pPr>
          </a:lstStyle>
          <a:p>
            <a:pPr>
              <a:defRPr/>
            </a:pPr>
            <a:fld id="{49889318-AEFC-47C5-9292-048CBC359F95}" type="datetimeFigureOut">
              <a:rPr lang="en-US"/>
              <a:pPr>
                <a:defRPr/>
              </a:pPr>
              <a:t>10/4/2025</a:t>
            </a:fld>
            <a:endParaRPr lang="en-US"/>
          </a:p>
        </p:txBody>
      </p:sp>
      <p:sp>
        <p:nvSpPr>
          <p:cNvPr id="3" name="Footer Placeholder 4">
            <a:extLst>
              <a:ext uri="{FF2B5EF4-FFF2-40B4-BE49-F238E27FC236}">
                <a16:creationId xmlns:a16="http://schemas.microsoft.com/office/drawing/2014/main" id="{4C43CB14-E61F-4D25-9A21-6938BB9CA6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8B607D2-7ABD-AEDB-7A6A-442CE0E1F3E8}"/>
              </a:ext>
            </a:extLst>
          </p:cNvPr>
          <p:cNvSpPr>
            <a:spLocks noGrp="1"/>
          </p:cNvSpPr>
          <p:nvPr>
            <p:ph type="sldNum" sz="quarter" idx="12"/>
          </p:nvPr>
        </p:nvSpPr>
        <p:spPr/>
        <p:txBody>
          <a:bodyPr/>
          <a:lstStyle>
            <a:lvl1pPr>
              <a:defRPr/>
            </a:lvl1pPr>
          </a:lstStyle>
          <a:p>
            <a:pPr>
              <a:defRPr/>
            </a:pPr>
            <a:fld id="{DEC96A27-D264-4859-A2C7-F576A0267D3D}" type="slidenum">
              <a:rPr lang="en-US"/>
              <a:pPr>
                <a:defRPr/>
              </a:pPr>
              <a:t>‹#›</a:t>
            </a:fld>
            <a:endParaRPr lang="en-US"/>
          </a:p>
        </p:txBody>
      </p:sp>
    </p:spTree>
    <p:extLst>
      <p:ext uri="{BB962C8B-B14F-4D97-AF65-F5344CB8AC3E}">
        <p14:creationId xmlns:p14="http://schemas.microsoft.com/office/powerpoint/2010/main" val="628175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4A586D1-F82E-8260-BD6D-A5AF1FD458E2}"/>
              </a:ext>
            </a:extLst>
          </p:cNvPr>
          <p:cNvSpPr>
            <a:spLocks noGrp="1"/>
          </p:cNvSpPr>
          <p:nvPr>
            <p:ph type="dt" sz="half" idx="10"/>
          </p:nvPr>
        </p:nvSpPr>
        <p:spPr/>
        <p:txBody>
          <a:bodyPr/>
          <a:lstStyle>
            <a:lvl1pPr>
              <a:defRPr/>
            </a:lvl1pPr>
          </a:lstStyle>
          <a:p>
            <a:pPr>
              <a:defRPr/>
            </a:pPr>
            <a:fld id="{CE940691-C8EA-43B3-A17A-B3439436A975}" type="datetimeFigureOut">
              <a:rPr lang="en-US"/>
              <a:pPr>
                <a:defRPr/>
              </a:pPr>
              <a:t>10/4/2025</a:t>
            </a:fld>
            <a:endParaRPr lang="en-US"/>
          </a:p>
        </p:txBody>
      </p:sp>
      <p:sp>
        <p:nvSpPr>
          <p:cNvPr id="6" name="Footer Placeholder 4">
            <a:extLst>
              <a:ext uri="{FF2B5EF4-FFF2-40B4-BE49-F238E27FC236}">
                <a16:creationId xmlns:a16="http://schemas.microsoft.com/office/drawing/2014/main" id="{91D3BD06-6095-A6FB-8958-1762D46C5F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C8F34A-3021-15DB-CD46-F3307F09C66D}"/>
              </a:ext>
            </a:extLst>
          </p:cNvPr>
          <p:cNvSpPr>
            <a:spLocks noGrp="1"/>
          </p:cNvSpPr>
          <p:nvPr>
            <p:ph type="sldNum" sz="quarter" idx="12"/>
          </p:nvPr>
        </p:nvSpPr>
        <p:spPr/>
        <p:txBody>
          <a:bodyPr/>
          <a:lstStyle>
            <a:lvl1pPr>
              <a:defRPr/>
            </a:lvl1pPr>
          </a:lstStyle>
          <a:p>
            <a:pPr>
              <a:defRPr/>
            </a:pPr>
            <a:fld id="{0564E025-40C3-4B7B-B52C-5ED9092DCCAA}" type="slidenum">
              <a:rPr lang="en-US"/>
              <a:pPr>
                <a:defRPr/>
              </a:pPr>
              <a:t>‹#›</a:t>
            </a:fld>
            <a:endParaRPr lang="en-US"/>
          </a:p>
        </p:txBody>
      </p:sp>
    </p:spTree>
    <p:extLst>
      <p:ext uri="{BB962C8B-B14F-4D97-AF65-F5344CB8AC3E}">
        <p14:creationId xmlns:p14="http://schemas.microsoft.com/office/powerpoint/2010/main" val="1195393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4F42C80-22C0-F252-B7FF-B905A1F40977}"/>
              </a:ext>
            </a:extLst>
          </p:cNvPr>
          <p:cNvSpPr>
            <a:spLocks noGrp="1"/>
          </p:cNvSpPr>
          <p:nvPr>
            <p:ph type="dt" sz="half" idx="10"/>
          </p:nvPr>
        </p:nvSpPr>
        <p:spPr/>
        <p:txBody>
          <a:bodyPr/>
          <a:lstStyle>
            <a:lvl1pPr>
              <a:defRPr/>
            </a:lvl1pPr>
          </a:lstStyle>
          <a:p>
            <a:pPr>
              <a:defRPr/>
            </a:pPr>
            <a:fld id="{1498604C-D8F4-4659-82E8-E1229441EB8F}" type="datetimeFigureOut">
              <a:rPr lang="en-US"/>
              <a:pPr>
                <a:defRPr/>
              </a:pPr>
              <a:t>10/4/2025</a:t>
            </a:fld>
            <a:endParaRPr lang="en-US"/>
          </a:p>
        </p:txBody>
      </p:sp>
      <p:sp>
        <p:nvSpPr>
          <p:cNvPr id="6" name="Footer Placeholder 4">
            <a:extLst>
              <a:ext uri="{FF2B5EF4-FFF2-40B4-BE49-F238E27FC236}">
                <a16:creationId xmlns:a16="http://schemas.microsoft.com/office/drawing/2014/main" id="{73DD6300-3038-51B7-A559-E21E6EDDA5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0734EC-A0C7-439D-897C-D3554EF6242B}"/>
              </a:ext>
            </a:extLst>
          </p:cNvPr>
          <p:cNvSpPr>
            <a:spLocks noGrp="1"/>
          </p:cNvSpPr>
          <p:nvPr>
            <p:ph type="sldNum" sz="quarter" idx="12"/>
          </p:nvPr>
        </p:nvSpPr>
        <p:spPr/>
        <p:txBody>
          <a:bodyPr/>
          <a:lstStyle>
            <a:lvl1pPr>
              <a:defRPr/>
            </a:lvl1pPr>
          </a:lstStyle>
          <a:p>
            <a:pPr>
              <a:defRPr/>
            </a:pPr>
            <a:fld id="{5547933E-D56E-4E70-8B8C-6D74E9CF5F5F}" type="slidenum">
              <a:rPr lang="en-US"/>
              <a:pPr>
                <a:defRPr/>
              </a:pPr>
              <a:t>‹#›</a:t>
            </a:fld>
            <a:endParaRPr lang="en-US"/>
          </a:p>
        </p:txBody>
      </p:sp>
    </p:spTree>
    <p:extLst>
      <p:ext uri="{BB962C8B-B14F-4D97-AF65-F5344CB8AC3E}">
        <p14:creationId xmlns:p14="http://schemas.microsoft.com/office/powerpoint/2010/main" val="2166586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C996D-4681-E077-D57C-3C40D8124703}"/>
              </a:ext>
            </a:extLst>
          </p:cNvPr>
          <p:cNvSpPr>
            <a:spLocks noGrp="1"/>
          </p:cNvSpPr>
          <p:nvPr>
            <p:ph type="dt" sz="half" idx="10"/>
          </p:nvPr>
        </p:nvSpPr>
        <p:spPr/>
        <p:txBody>
          <a:bodyPr/>
          <a:lstStyle>
            <a:lvl1pPr>
              <a:defRPr/>
            </a:lvl1pPr>
          </a:lstStyle>
          <a:p>
            <a:pPr>
              <a:defRPr/>
            </a:pPr>
            <a:fld id="{87DE48E1-642F-4CF5-90D9-3DBDF468E8C2}" type="datetimeFigureOut">
              <a:rPr lang="en-US"/>
              <a:pPr>
                <a:defRPr/>
              </a:pPr>
              <a:t>10/4/2025</a:t>
            </a:fld>
            <a:endParaRPr lang="en-US"/>
          </a:p>
        </p:txBody>
      </p:sp>
      <p:sp>
        <p:nvSpPr>
          <p:cNvPr id="5" name="Footer Placeholder 4">
            <a:extLst>
              <a:ext uri="{FF2B5EF4-FFF2-40B4-BE49-F238E27FC236}">
                <a16:creationId xmlns:a16="http://schemas.microsoft.com/office/drawing/2014/main" id="{51B05185-2097-D8F6-9DA0-CC08DF1932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17B20A-AE1D-9BD4-AB81-07B7142AAEEC}"/>
              </a:ext>
            </a:extLst>
          </p:cNvPr>
          <p:cNvSpPr>
            <a:spLocks noGrp="1"/>
          </p:cNvSpPr>
          <p:nvPr>
            <p:ph type="sldNum" sz="quarter" idx="12"/>
          </p:nvPr>
        </p:nvSpPr>
        <p:spPr/>
        <p:txBody>
          <a:bodyPr/>
          <a:lstStyle>
            <a:lvl1pPr>
              <a:defRPr/>
            </a:lvl1pPr>
          </a:lstStyle>
          <a:p>
            <a:pPr>
              <a:defRPr/>
            </a:pPr>
            <a:fld id="{54F1DE41-7625-4BC0-B3D7-85256376A10F}" type="slidenum">
              <a:rPr lang="en-US"/>
              <a:pPr>
                <a:defRPr/>
              </a:pPr>
              <a:t>‹#›</a:t>
            </a:fld>
            <a:endParaRPr lang="en-US"/>
          </a:p>
        </p:txBody>
      </p:sp>
    </p:spTree>
    <p:extLst>
      <p:ext uri="{BB962C8B-B14F-4D97-AF65-F5344CB8AC3E}">
        <p14:creationId xmlns:p14="http://schemas.microsoft.com/office/powerpoint/2010/main" val="1539612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C75AB-6075-9BA2-83F0-1951AEE751DB}"/>
              </a:ext>
            </a:extLst>
          </p:cNvPr>
          <p:cNvSpPr>
            <a:spLocks noGrp="1"/>
          </p:cNvSpPr>
          <p:nvPr>
            <p:ph type="dt" sz="half" idx="10"/>
          </p:nvPr>
        </p:nvSpPr>
        <p:spPr/>
        <p:txBody>
          <a:bodyPr/>
          <a:lstStyle>
            <a:lvl1pPr>
              <a:defRPr/>
            </a:lvl1pPr>
          </a:lstStyle>
          <a:p>
            <a:pPr>
              <a:defRPr/>
            </a:pPr>
            <a:fld id="{1E4A8C6E-54C7-4232-A493-22D00CDD5985}" type="datetimeFigureOut">
              <a:rPr lang="en-US"/>
              <a:pPr>
                <a:defRPr/>
              </a:pPr>
              <a:t>10/4/2025</a:t>
            </a:fld>
            <a:endParaRPr lang="en-US"/>
          </a:p>
        </p:txBody>
      </p:sp>
      <p:sp>
        <p:nvSpPr>
          <p:cNvPr id="5" name="Footer Placeholder 4">
            <a:extLst>
              <a:ext uri="{FF2B5EF4-FFF2-40B4-BE49-F238E27FC236}">
                <a16:creationId xmlns:a16="http://schemas.microsoft.com/office/drawing/2014/main" id="{2BD45E90-8D8F-5C3B-2505-C239FC2EB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541D7-815E-D557-CDD6-C45A7501B7D4}"/>
              </a:ext>
            </a:extLst>
          </p:cNvPr>
          <p:cNvSpPr>
            <a:spLocks noGrp="1"/>
          </p:cNvSpPr>
          <p:nvPr>
            <p:ph type="sldNum" sz="quarter" idx="12"/>
          </p:nvPr>
        </p:nvSpPr>
        <p:spPr/>
        <p:txBody>
          <a:bodyPr/>
          <a:lstStyle>
            <a:lvl1pPr>
              <a:defRPr/>
            </a:lvl1pPr>
          </a:lstStyle>
          <a:p>
            <a:pPr>
              <a:defRPr/>
            </a:pPr>
            <a:fld id="{4F88A693-DBC3-479B-BC49-EDD56203966F}" type="slidenum">
              <a:rPr lang="en-US"/>
              <a:pPr>
                <a:defRPr/>
              </a:pPr>
              <a:t>‹#›</a:t>
            </a:fld>
            <a:endParaRPr lang="en-US"/>
          </a:p>
        </p:txBody>
      </p:sp>
    </p:spTree>
    <p:extLst>
      <p:ext uri="{BB962C8B-B14F-4D97-AF65-F5344CB8AC3E}">
        <p14:creationId xmlns:p14="http://schemas.microsoft.com/office/powerpoint/2010/main" val="3728150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38"/>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a:extLst>
              <a:ext uri="{FF2B5EF4-FFF2-40B4-BE49-F238E27FC236}">
                <a16:creationId xmlns:a16="http://schemas.microsoft.com/office/drawing/2014/main" id="{3F06BC7A-E315-1802-0FAA-AB1DAE49F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A74238-A45F-DB97-31E4-F5E1095CC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491B3-E074-2786-DCF7-857D28272DF4}"/>
              </a:ext>
            </a:extLst>
          </p:cNvPr>
          <p:cNvSpPr>
            <a:spLocks noGrp="1" noChangeArrowheads="1"/>
          </p:cNvSpPr>
          <p:nvPr>
            <p:ph type="sldNum" sz="quarter" idx="12"/>
          </p:nvPr>
        </p:nvSpPr>
        <p:spPr>
          <a:ln/>
        </p:spPr>
        <p:txBody>
          <a:bodyPr/>
          <a:lstStyle>
            <a:lvl1pPr>
              <a:defRPr/>
            </a:lvl1pPr>
          </a:lstStyle>
          <a:p>
            <a:pPr>
              <a:defRPr/>
            </a:pPr>
            <a:fld id="{39DD2247-21AD-4800-9B1D-2533C6AAFCD8}" type="slidenum">
              <a:rPr lang="en-US"/>
              <a:pPr>
                <a:defRPr/>
              </a:pPr>
              <a:t>‹#›</a:t>
            </a:fld>
            <a:endParaRPr lang="en-US"/>
          </a:p>
        </p:txBody>
      </p:sp>
    </p:spTree>
    <p:extLst>
      <p:ext uri="{BB962C8B-B14F-4D97-AF65-F5344CB8AC3E}">
        <p14:creationId xmlns:p14="http://schemas.microsoft.com/office/powerpoint/2010/main" val="1617479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EE36D9-A8BC-1657-9CDF-410610C0FD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AD14E2-093C-2A5B-549C-300C5EAF34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500150-F28A-C37F-D855-588CD8E899F3}"/>
              </a:ext>
            </a:extLst>
          </p:cNvPr>
          <p:cNvSpPr>
            <a:spLocks noGrp="1" noChangeArrowheads="1"/>
          </p:cNvSpPr>
          <p:nvPr>
            <p:ph type="sldNum" sz="quarter" idx="12"/>
          </p:nvPr>
        </p:nvSpPr>
        <p:spPr>
          <a:ln/>
        </p:spPr>
        <p:txBody>
          <a:bodyPr/>
          <a:lstStyle>
            <a:lvl1pPr>
              <a:defRPr/>
            </a:lvl1pPr>
          </a:lstStyle>
          <a:p>
            <a:pPr>
              <a:defRPr/>
            </a:pPr>
            <a:fld id="{F33F0CD8-0107-49C9-BE3F-B4574060E37A}" type="slidenum">
              <a:rPr lang="en-US"/>
              <a:pPr>
                <a:defRPr/>
              </a:pPr>
              <a:t>‹#›</a:t>
            </a:fld>
            <a:endParaRPr lang="en-US"/>
          </a:p>
        </p:txBody>
      </p:sp>
    </p:spTree>
    <p:extLst>
      <p:ext uri="{BB962C8B-B14F-4D97-AF65-F5344CB8AC3E}">
        <p14:creationId xmlns:p14="http://schemas.microsoft.com/office/powerpoint/2010/main" val="370372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a:extLst>
              <a:ext uri="{FF2B5EF4-FFF2-40B4-BE49-F238E27FC236}">
                <a16:creationId xmlns:a16="http://schemas.microsoft.com/office/drawing/2014/main" id="{FDF50A71-3910-9FAC-BD15-ED71EC96CE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B1CC76-0E11-72F2-88E5-BFD9407ABF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5B0574-9BDA-37F7-F659-A73266F35E0C}"/>
              </a:ext>
            </a:extLst>
          </p:cNvPr>
          <p:cNvSpPr>
            <a:spLocks noGrp="1" noChangeArrowheads="1"/>
          </p:cNvSpPr>
          <p:nvPr>
            <p:ph type="sldNum" sz="quarter" idx="12"/>
          </p:nvPr>
        </p:nvSpPr>
        <p:spPr>
          <a:ln/>
        </p:spPr>
        <p:txBody>
          <a:bodyPr/>
          <a:lstStyle>
            <a:lvl1pPr>
              <a:defRPr/>
            </a:lvl1pPr>
          </a:lstStyle>
          <a:p>
            <a:pPr>
              <a:defRPr/>
            </a:pPr>
            <a:fld id="{4FF7B338-D526-46FB-9982-6699941A2AD6}" type="slidenum">
              <a:rPr lang="en-US"/>
              <a:pPr>
                <a:defRPr/>
              </a:pPr>
              <a:t>‹#›</a:t>
            </a:fld>
            <a:endParaRPr lang="en-US"/>
          </a:p>
        </p:txBody>
      </p:sp>
    </p:spTree>
    <p:extLst>
      <p:ext uri="{BB962C8B-B14F-4D97-AF65-F5344CB8AC3E}">
        <p14:creationId xmlns:p14="http://schemas.microsoft.com/office/powerpoint/2010/main" val="9645498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82AA37-616B-22CB-DB93-80466D909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CF821C-4F74-6EFD-759A-3D92D8702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CC69BE0-C8B7-2E9D-5CE3-04492E7A9450}"/>
              </a:ext>
            </a:extLst>
          </p:cNvPr>
          <p:cNvSpPr>
            <a:spLocks noGrp="1" noChangeArrowheads="1"/>
          </p:cNvSpPr>
          <p:nvPr>
            <p:ph type="sldNum" sz="quarter" idx="12"/>
          </p:nvPr>
        </p:nvSpPr>
        <p:spPr>
          <a:ln/>
        </p:spPr>
        <p:txBody>
          <a:bodyPr/>
          <a:lstStyle>
            <a:lvl1pPr>
              <a:defRPr/>
            </a:lvl1pPr>
          </a:lstStyle>
          <a:p>
            <a:pPr>
              <a:defRPr/>
            </a:pPr>
            <a:fld id="{7AE69188-BF77-4331-9F00-6D7BCF0671EA}" type="slidenum">
              <a:rPr lang="en-US"/>
              <a:pPr>
                <a:defRPr/>
              </a:pPr>
              <a:t>‹#›</a:t>
            </a:fld>
            <a:endParaRPr lang="en-US"/>
          </a:p>
        </p:txBody>
      </p:sp>
    </p:spTree>
    <p:extLst>
      <p:ext uri="{BB962C8B-B14F-4D97-AF65-F5344CB8AC3E}">
        <p14:creationId xmlns:p14="http://schemas.microsoft.com/office/powerpoint/2010/main" val="2522257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1"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1"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8"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0E40E7-536D-C1F9-9ECA-79D8E97269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21B708-9908-B1B9-246C-F392A67649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9261A77-CB76-E5F3-C4AF-43F602729445}"/>
              </a:ext>
            </a:extLst>
          </p:cNvPr>
          <p:cNvSpPr>
            <a:spLocks noGrp="1" noChangeArrowheads="1"/>
          </p:cNvSpPr>
          <p:nvPr>
            <p:ph type="sldNum" sz="quarter" idx="12"/>
          </p:nvPr>
        </p:nvSpPr>
        <p:spPr>
          <a:ln/>
        </p:spPr>
        <p:txBody>
          <a:bodyPr/>
          <a:lstStyle>
            <a:lvl1pPr>
              <a:defRPr/>
            </a:lvl1pPr>
          </a:lstStyle>
          <a:p>
            <a:pPr>
              <a:defRPr/>
            </a:pPr>
            <a:fld id="{49D16769-22F5-4C8B-B60C-5B74804E95FD}" type="slidenum">
              <a:rPr lang="en-US"/>
              <a:pPr>
                <a:defRPr/>
              </a:pPr>
              <a:t>‹#›</a:t>
            </a:fld>
            <a:endParaRPr lang="en-US"/>
          </a:p>
        </p:txBody>
      </p:sp>
    </p:spTree>
    <p:extLst>
      <p:ext uri="{BB962C8B-B14F-4D97-AF65-F5344CB8AC3E}">
        <p14:creationId xmlns:p14="http://schemas.microsoft.com/office/powerpoint/2010/main" val="52946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C2280-E5B6-4BEF-BB17-AFA46D3E56B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5CE24E-86FD-2FE0-101B-A10EC37D9C6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F1F23C-88CE-394D-E8D0-CD9372D465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AC4E875-0265-D6C2-D788-8B48535AF92C}"/>
              </a:ext>
            </a:extLst>
          </p:cNvPr>
          <p:cNvSpPr>
            <a:spLocks noGrp="1" noChangeArrowheads="1"/>
          </p:cNvSpPr>
          <p:nvPr>
            <p:ph type="sldNum" sz="quarter" idx="12"/>
          </p:nvPr>
        </p:nvSpPr>
        <p:spPr>
          <a:ln/>
        </p:spPr>
        <p:txBody>
          <a:bodyPr/>
          <a:lstStyle>
            <a:lvl1pPr>
              <a:defRPr/>
            </a:lvl1pPr>
          </a:lstStyle>
          <a:p>
            <a:pPr>
              <a:defRPr/>
            </a:pPr>
            <a:fld id="{074F7C4B-3254-4FA3-A2DA-D15C9B6F3B15}" type="slidenum">
              <a:rPr lang="en-US"/>
              <a:pPr>
                <a:defRPr/>
              </a:pPr>
              <a:t>‹#›</a:t>
            </a:fld>
            <a:endParaRPr lang="en-US"/>
          </a:p>
        </p:txBody>
      </p:sp>
    </p:spTree>
    <p:extLst>
      <p:ext uri="{BB962C8B-B14F-4D97-AF65-F5344CB8AC3E}">
        <p14:creationId xmlns:p14="http://schemas.microsoft.com/office/powerpoint/2010/main" val="102682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9123B68-502B-AA0A-316F-BAE26908B1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D559E3-E164-26A3-3641-F916E3FCA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E458AB-976B-4FBB-D54D-B6423E958893}"/>
              </a:ext>
            </a:extLst>
          </p:cNvPr>
          <p:cNvSpPr>
            <a:spLocks noGrp="1" noChangeArrowheads="1"/>
          </p:cNvSpPr>
          <p:nvPr>
            <p:ph type="sldNum" sz="quarter" idx="12"/>
          </p:nvPr>
        </p:nvSpPr>
        <p:spPr>
          <a:ln/>
        </p:spPr>
        <p:txBody>
          <a:bodyPr/>
          <a:lstStyle>
            <a:lvl1pPr>
              <a:defRPr/>
            </a:lvl1pPr>
          </a:lstStyle>
          <a:p>
            <a:pPr>
              <a:defRPr/>
            </a:pPr>
            <a:fld id="{B5FD6A81-3A5B-4B89-AF40-8103D826E14A}" type="slidenum">
              <a:rPr lang="en-US"/>
              <a:pPr>
                <a:defRPr/>
              </a:pPr>
              <a:t>‹#›</a:t>
            </a:fld>
            <a:endParaRPr lang="en-US"/>
          </a:p>
        </p:txBody>
      </p:sp>
    </p:spTree>
    <p:extLst>
      <p:ext uri="{BB962C8B-B14F-4D97-AF65-F5344CB8AC3E}">
        <p14:creationId xmlns:p14="http://schemas.microsoft.com/office/powerpoint/2010/main" val="2424037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8"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DCB5A5B-2026-FE41-9854-EBC1A1DCBE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05F23-F52A-129A-7247-C0EE692D7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8F156F9-7227-9C4C-8089-6E2F1790C8DF}"/>
              </a:ext>
            </a:extLst>
          </p:cNvPr>
          <p:cNvSpPr>
            <a:spLocks noGrp="1" noChangeArrowheads="1"/>
          </p:cNvSpPr>
          <p:nvPr>
            <p:ph type="sldNum" sz="quarter" idx="12"/>
          </p:nvPr>
        </p:nvSpPr>
        <p:spPr>
          <a:ln/>
        </p:spPr>
        <p:txBody>
          <a:bodyPr/>
          <a:lstStyle>
            <a:lvl1pPr>
              <a:defRPr/>
            </a:lvl1pPr>
          </a:lstStyle>
          <a:p>
            <a:pPr>
              <a:defRPr/>
            </a:pPr>
            <a:fld id="{02DF870C-EF00-4903-BCDB-F725BEB61BE7}" type="slidenum">
              <a:rPr lang="en-US"/>
              <a:pPr>
                <a:defRPr/>
              </a:pPr>
              <a:t>‹#›</a:t>
            </a:fld>
            <a:endParaRPr lang="en-US"/>
          </a:p>
        </p:txBody>
      </p:sp>
    </p:spTree>
    <p:extLst>
      <p:ext uri="{BB962C8B-B14F-4D97-AF65-F5344CB8AC3E}">
        <p14:creationId xmlns:p14="http://schemas.microsoft.com/office/powerpoint/2010/main" val="845309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8"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19"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73F15C9-F632-B90D-9918-C847CBFDB0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FD8EB0-A1BF-F6C2-74F4-CD1A52ED43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95B8F7-6523-41B9-EFC7-74BCB70DD42E}"/>
              </a:ext>
            </a:extLst>
          </p:cNvPr>
          <p:cNvSpPr>
            <a:spLocks noGrp="1" noChangeArrowheads="1"/>
          </p:cNvSpPr>
          <p:nvPr>
            <p:ph type="sldNum" sz="quarter" idx="12"/>
          </p:nvPr>
        </p:nvSpPr>
        <p:spPr>
          <a:ln/>
        </p:spPr>
        <p:txBody>
          <a:bodyPr/>
          <a:lstStyle>
            <a:lvl1pPr>
              <a:defRPr/>
            </a:lvl1pPr>
          </a:lstStyle>
          <a:p>
            <a:pPr>
              <a:defRPr/>
            </a:pPr>
            <a:fld id="{CDE5C741-919F-4345-A215-7C8D40BD07E3}" type="slidenum">
              <a:rPr lang="en-US"/>
              <a:pPr>
                <a:defRPr/>
              </a:pPr>
              <a:t>‹#›</a:t>
            </a:fld>
            <a:endParaRPr lang="en-US"/>
          </a:p>
        </p:txBody>
      </p:sp>
    </p:spTree>
    <p:extLst>
      <p:ext uri="{BB962C8B-B14F-4D97-AF65-F5344CB8AC3E}">
        <p14:creationId xmlns:p14="http://schemas.microsoft.com/office/powerpoint/2010/main" val="2197428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A43E3D-B78D-E949-9C25-83DE67265F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82C2BB-4A87-84C6-9F10-7D06C8CF4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ED9C7-FDAF-60E5-00D3-4F8CD61B1E37}"/>
              </a:ext>
            </a:extLst>
          </p:cNvPr>
          <p:cNvSpPr>
            <a:spLocks noGrp="1" noChangeArrowheads="1"/>
          </p:cNvSpPr>
          <p:nvPr>
            <p:ph type="sldNum" sz="quarter" idx="12"/>
          </p:nvPr>
        </p:nvSpPr>
        <p:spPr>
          <a:ln/>
        </p:spPr>
        <p:txBody>
          <a:bodyPr/>
          <a:lstStyle>
            <a:lvl1pPr>
              <a:defRPr/>
            </a:lvl1pPr>
          </a:lstStyle>
          <a:p>
            <a:pPr>
              <a:defRPr/>
            </a:pPr>
            <a:fld id="{41A15450-1DC0-4092-9B81-CE4D0CFA9DD8}" type="slidenum">
              <a:rPr lang="en-US"/>
              <a:pPr>
                <a:defRPr/>
              </a:pPr>
              <a:t>‹#›</a:t>
            </a:fld>
            <a:endParaRPr lang="en-US"/>
          </a:p>
        </p:txBody>
      </p:sp>
    </p:spTree>
    <p:extLst>
      <p:ext uri="{BB962C8B-B14F-4D97-AF65-F5344CB8AC3E}">
        <p14:creationId xmlns:p14="http://schemas.microsoft.com/office/powerpoint/2010/main" val="3349079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15BB07-3E82-EB56-AF6C-04008D29F0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3F58B5-EFA7-2649-AFAF-99D28FC77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A49A3-5B2F-AC3E-7515-1CCCD899B0B8}"/>
              </a:ext>
            </a:extLst>
          </p:cNvPr>
          <p:cNvSpPr>
            <a:spLocks noGrp="1" noChangeArrowheads="1"/>
          </p:cNvSpPr>
          <p:nvPr>
            <p:ph type="sldNum" sz="quarter" idx="12"/>
          </p:nvPr>
        </p:nvSpPr>
        <p:spPr>
          <a:ln/>
        </p:spPr>
        <p:txBody>
          <a:bodyPr/>
          <a:lstStyle>
            <a:lvl1pPr>
              <a:defRPr/>
            </a:lvl1pPr>
          </a:lstStyle>
          <a:p>
            <a:pPr>
              <a:defRPr/>
            </a:pPr>
            <a:fld id="{0F068427-F3E4-44DB-A285-2550F774263B}" type="slidenum">
              <a:rPr lang="en-US"/>
              <a:pPr>
                <a:defRPr/>
              </a:pPr>
              <a:t>‹#›</a:t>
            </a:fld>
            <a:endParaRPr lang="en-US"/>
          </a:p>
        </p:txBody>
      </p:sp>
    </p:spTree>
    <p:extLst>
      <p:ext uri="{BB962C8B-B14F-4D97-AF65-F5344CB8AC3E}">
        <p14:creationId xmlns:p14="http://schemas.microsoft.com/office/powerpoint/2010/main" val="20264561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DD6E0E-D8DF-8A06-10D8-EE2F0E3CFD5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A638466-D44D-764F-0D0D-B5A6AAB9D9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5353170-8F2B-2C46-F7FF-12AF2FD61362}"/>
              </a:ext>
            </a:extLst>
          </p:cNvPr>
          <p:cNvSpPr>
            <a:spLocks noGrp="1" noChangeArrowheads="1"/>
          </p:cNvSpPr>
          <p:nvPr>
            <p:ph type="sldNum" sz="quarter" idx="12"/>
          </p:nvPr>
        </p:nvSpPr>
        <p:spPr>
          <a:ln/>
        </p:spPr>
        <p:txBody>
          <a:bodyPr/>
          <a:lstStyle>
            <a:lvl1pPr>
              <a:defRPr/>
            </a:lvl1pPr>
          </a:lstStyle>
          <a:p>
            <a:pPr>
              <a:defRPr/>
            </a:pPr>
            <a:fld id="{549E44EB-561D-4DB2-A3F6-76A39C85204D}" type="slidenum">
              <a:rPr lang="en-US"/>
              <a:pPr>
                <a:defRPr/>
              </a:pPr>
              <a:t>‹#›</a:t>
            </a:fld>
            <a:endParaRPr lang="en-US"/>
          </a:p>
        </p:txBody>
      </p:sp>
    </p:spTree>
    <p:extLst>
      <p:ext uri="{BB962C8B-B14F-4D97-AF65-F5344CB8AC3E}">
        <p14:creationId xmlns:p14="http://schemas.microsoft.com/office/powerpoint/2010/main" val="137838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333EF5A-5481-5E1B-28A5-C7694D06658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F1345D2-5768-F982-B444-33CC003E97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A3B736F-0ABB-91B8-8459-67F3A694E753}"/>
              </a:ext>
            </a:extLst>
          </p:cNvPr>
          <p:cNvSpPr>
            <a:spLocks noGrp="1" noChangeArrowheads="1"/>
          </p:cNvSpPr>
          <p:nvPr>
            <p:ph type="sldNum" sz="quarter" idx="12"/>
          </p:nvPr>
        </p:nvSpPr>
        <p:spPr>
          <a:ln/>
        </p:spPr>
        <p:txBody>
          <a:bodyPr/>
          <a:lstStyle>
            <a:lvl1pPr>
              <a:defRPr/>
            </a:lvl1pPr>
          </a:lstStyle>
          <a:p>
            <a:pPr>
              <a:defRPr/>
            </a:pPr>
            <a:fld id="{FACCC7D9-9C88-4DBA-A22E-36F49B388128}" type="slidenum">
              <a:rPr lang="en-US"/>
              <a:pPr>
                <a:defRPr/>
              </a:pPr>
              <a:t>‹#›</a:t>
            </a:fld>
            <a:endParaRPr lang="en-US"/>
          </a:p>
        </p:txBody>
      </p:sp>
    </p:spTree>
    <p:extLst>
      <p:ext uri="{BB962C8B-B14F-4D97-AF65-F5344CB8AC3E}">
        <p14:creationId xmlns:p14="http://schemas.microsoft.com/office/powerpoint/2010/main" val="92196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5FFDA-6FBF-1201-490E-36D355EBD916}"/>
              </a:ext>
            </a:extLst>
          </p:cNvPr>
          <p:cNvSpPr>
            <a:spLocks noGrp="1"/>
          </p:cNvSpPr>
          <p:nvPr>
            <p:ph type="dt" sz="half" idx="10"/>
          </p:nvPr>
        </p:nvSpPr>
        <p:spPr/>
        <p:txBody>
          <a:bodyPr/>
          <a:lstStyle>
            <a:lvl1pPr>
              <a:defRPr/>
            </a:lvl1pPr>
          </a:lstStyle>
          <a:p>
            <a:pPr>
              <a:defRPr/>
            </a:pPr>
            <a:fld id="{7918BB7B-7E5F-4D59-A591-40C8FED1CA38}" type="datetimeFigureOut">
              <a:rPr lang="en-US"/>
              <a:pPr>
                <a:defRPr/>
              </a:pPr>
              <a:t>10/4/2025</a:t>
            </a:fld>
            <a:endParaRPr lang="en-US"/>
          </a:p>
        </p:txBody>
      </p:sp>
      <p:sp>
        <p:nvSpPr>
          <p:cNvPr id="5" name="Footer Placeholder 4">
            <a:extLst>
              <a:ext uri="{FF2B5EF4-FFF2-40B4-BE49-F238E27FC236}">
                <a16:creationId xmlns:a16="http://schemas.microsoft.com/office/drawing/2014/main" id="{BD021A9D-5320-8771-5E1A-2283418331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C7E8189-6140-BA57-0150-4C5EB1D6FE44}"/>
              </a:ext>
            </a:extLst>
          </p:cNvPr>
          <p:cNvSpPr>
            <a:spLocks noGrp="1"/>
          </p:cNvSpPr>
          <p:nvPr>
            <p:ph type="sldNum" sz="quarter" idx="12"/>
          </p:nvPr>
        </p:nvSpPr>
        <p:spPr/>
        <p:txBody>
          <a:bodyPr/>
          <a:lstStyle>
            <a:lvl1pPr>
              <a:defRPr/>
            </a:lvl1pPr>
          </a:lstStyle>
          <a:p>
            <a:pPr>
              <a:defRPr/>
            </a:pPr>
            <a:fld id="{4266F146-E197-4D76-A961-44A38A39E443}" type="slidenum">
              <a:rPr lang="en-US"/>
              <a:pPr>
                <a:defRPr/>
              </a:pPr>
              <a:t>‹#›</a:t>
            </a:fld>
            <a:endParaRPr lang="en-US"/>
          </a:p>
        </p:txBody>
      </p:sp>
    </p:spTree>
    <p:extLst>
      <p:ext uri="{BB962C8B-B14F-4D97-AF65-F5344CB8AC3E}">
        <p14:creationId xmlns:p14="http://schemas.microsoft.com/office/powerpoint/2010/main" val="2058258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3B02D-B295-DC4F-4CA9-A90A504F655B}"/>
              </a:ext>
            </a:extLst>
          </p:cNvPr>
          <p:cNvSpPr>
            <a:spLocks noGrp="1"/>
          </p:cNvSpPr>
          <p:nvPr>
            <p:ph type="dt" sz="half" idx="10"/>
          </p:nvPr>
        </p:nvSpPr>
        <p:spPr/>
        <p:txBody>
          <a:bodyPr/>
          <a:lstStyle>
            <a:lvl1pPr>
              <a:defRPr/>
            </a:lvl1pPr>
          </a:lstStyle>
          <a:p>
            <a:pPr>
              <a:defRPr/>
            </a:pPr>
            <a:fld id="{B06BE959-A356-41A4-ABAC-18E9E8A76829}" type="datetimeFigureOut">
              <a:rPr lang="en-US"/>
              <a:pPr>
                <a:defRPr/>
              </a:pPr>
              <a:t>10/4/2025</a:t>
            </a:fld>
            <a:endParaRPr lang="en-US"/>
          </a:p>
        </p:txBody>
      </p:sp>
      <p:sp>
        <p:nvSpPr>
          <p:cNvPr id="5" name="Footer Placeholder 4">
            <a:extLst>
              <a:ext uri="{FF2B5EF4-FFF2-40B4-BE49-F238E27FC236}">
                <a16:creationId xmlns:a16="http://schemas.microsoft.com/office/drawing/2014/main" id="{E08DBE2D-D566-C086-976A-34A5EF3328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D81A2A-9D1E-BF23-9EF5-F7069511BE65}"/>
              </a:ext>
            </a:extLst>
          </p:cNvPr>
          <p:cNvSpPr>
            <a:spLocks noGrp="1"/>
          </p:cNvSpPr>
          <p:nvPr>
            <p:ph type="sldNum" sz="quarter" idx="12"/>
          </p:nvPr>
        </p:nvSpPr>
        <p:spPr/>
        <p:txBody>
          <a:bodyPr/>
          <a:lstStyle>
            <a:lvl1pPr>
              <a:defRPr/>
            </a:lvl1pPr>
          </a:lstStyle>
          <a:p>
            <a:pPr>
              <a:defRPr/>
            </a:pPr>
            <a:fld id="{C25305DB-31F9-4571-AE02-538AA34D06D5}" type="slidenum">
              <a:rPr lang="en-US"/>
              <a:pPr>
                <a:defRPr/>
              </a:pPr>
              <a:t>‹#›</a:t>
            </a:fld>
            <a:endParaRPr lang="en-US"/>
          </a:p>
        </p:txBody>
      </p:sp>
    </p:spTree>
    <p:extLst>
      <p:ext uri="{BB962C8B-B14F-4D97-AF65-F5344CB8AC3E}">
        <p14:creationId xmlns:p14="http://schemas.microsoft.com/office/powerpoint/2010/main" val="2487351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1A4A23-50FB-445D-8CB9-96A0384F189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D28E51-7F56-3692-FF95-4EC8E2BB296A}"/>
              </a:ext>
            </a:extLst>
          </p:cNvPr>
          <p:cNvSpPr>
            <a:spLocks noGrp="1"/>
          </p:cNvSpPr>
          <p:nvPr>
            <p:ph type="dt" sz="half" idx="10"/>
          </p:nvPr>
        </p:nvSpPr>
        <p:spPr/>
        <p:txBody>
          <a:bodyPr/>
          <a:lstStyle>
            <a:lvl1pPr>
              <a:defRPr/>
            </a:lvl1pPr>
          </a:lstStyle>
          <a:p>
            <a:pPr>
              <a:defRPr/>
            </a:pPr>
            <a:fld id="{DB7F86B8-4768-4199-AC29-AB6027960B0C}" type="datetimeFigureOut">
              <a:rPr lang="en-US"/>
              <a:pPr>
                <a:defRPr/>
              </a:pPr>
              <a:t>10/4/2025</a:t>
            </a:fld>
            <a:endParaRPr lang="en-US"/>
          </a:p>
        </p:txBody>
      </p:sp>
      <p:sp>
        <p:nvSpPr>
          <p:cNvPr id="5" name="Footer Placeholder 4">
            <a:extLst>
              <a:ext uri="{FF2B5EF4-FFF2-40B4-BE49-F238E27FC236}">
                <a16:creationId xmlns:a16="http://schemas.microsoft.com/office/drawing/2014/main" id="{905DC8A4-AC3E-9D49-F506-47375B2BA7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123110-F7D0-1D58-2721-7128C8B5B8D8}"/>
              </a:ext>
            </a:extLst>
          </p:cNvPr>
          <p:cNvSpPr>
            <a:spLocks noGrp="1"/>
          </p:cNvSpPr>
          <p:nvPr>
            <p:ph type="sldNum" sz="quarter" idx="12"/>
          </p:nvPr>
        </p:nvSpPr>
        <p:spPr/>
        <p:txBody>
          <a:bodyPr/>
          <a:lstStyle>
            <a:lvl1pPr>
              <a:defRPr/>
            </a:lvl1pPr>
          </a:lstStyle>
          <a:p>
            <a:pPr>
              <a:defRPr/>
            </a:pPr>
            <a:fld id="{91261A02-0C1B-4728-B024-34376A1C7CB8}" type="slidenum">
              <a:rPr lang="en-US"/>
              <a:pPr>
                <a:defRPr/>
              </a:pPr>
              <a:t>‹#›</a:t>
            </a:fld>
            <a:endParaRPr lang="en-US"/>
          </a:p>
        </p:txBody>
      </p:sp>
    </p:spTree>
    <p:extLst>
      <p:ext uri="{BB962C8B-B14F-4D97-AF65-F5344CB8AC3E}">
        <p14:creationId xmlns:p14="http://schemas.microsoft.com/office/powerpoint/2010/main" val="2782905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7DDC79D-0260-8E7D-FBAB-9F962B74993D}"/>
              </a:ext>
            </a:extLst>
          </p:cNvPr>
          <p:cNvSpPr>
            <a:spLocks noGrp="1"/>
          </p:cNvSpPr>
          <p:nvPr>
            <p:ph type="dt" sz="half" idx="10"/>
          </p:nvPr>
        </p:nvSpPr>
        <p:spPr/>
        <p:txBody>
          <a:bodyPr/>
          <a:lstStyle>
            <a:lvl1pPr>
              <a:defRPr/>
            </a:lvl1pPr>
          </a:lstStyle>
          <a:p>
            <a:pPr>
              <a:defRPr/>
            </a:pPr>
            <a:fld id="{950B7A55-5FB0-44FB-A54C-8C4E0D87E804}" type="datetimeFigureOut">
              <a:rPr lang="en-US"/>
              <a:pPr>
                <a:defRPr/>
              </a:pPr>
              <a:t>10/4/2025</a:t>
            </a:fld>
            <a:endParaRPr lang="en-US"/>
          </a:p>
        </p:txBody>
      </p:sp>
      <p:sp>
        <p:nvSpPr>
          <p:cNvPr id="6" name="Footer Placeholder 4">
            <a:extLst>
              <a:ext uri="{FF2B5EF4-FFF2-40B4-BE49-F238E27FC236}">
                <a16:creationId xmlns:a16="http://schemas.microsoft.com/office/drawing/2014/main" id="{C69201CF-D91A-2A1B-AC25-82521D33E2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B6ECC5-AB90-AA79-DD1B-D92DDEA02D38}"/>
              </a:ext>
            </a:extLst>
          </p:cNvPr>
          <p:cNvSpPr>
            <a:spLocks noGrp="1"/>
          </p:cNvSpPr>
          <p:nvPr>
            <p:ph type="sldNum" sz="quarter" idx="12"/>
          </p:nvPr>
        </p:nvSpPr>
        <p:spPr/>
        <p:txBody>
          <a:bodyPr/>
          <a:lstStyle>
            <a:lvl1pPr>
              <a:defRPr/>
            </a:lvl1pPr>
          </a:lstStyle>
          <a:p>
            <a:pPr>
              <a:defRPr/>
            </a:pPr>
            <a:fld id="{D791DEFC-7307-49B2-AC24-B4268F2A43F6}" type="slidenum">
              <a:rPr lang="en-US"/>
              <a:pPr>
                <a:defRPr/>
              </a:pPr>
              <a:t>‹#›</a:t>
            </a:fld>
            <a:endParaRPr lang="en-US"/>
          </a:p>
        </p:txBody>
      </p:sp>
    </p:spTree>
    <p:extLst>
      <p:ext uri="{BB962C8B-B14F-4D97-AF65-F5344CB8AC3E}">
        <p14:creationId xmlns:p14="http://schemas.microsoft.com/office/powerpoint/2010/main" val="963752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9EC8DF6-F1EB-7F69-F4A3-EF6864D9F3C2}"/>
              </a:ext>
            </a:extLst>
          </p:cNvPr>
          <p:cNvSpPr>
            <a:spLocks noGrp="1"/>
          </p:cNvSpPr>
          <p:nvPr>
            <p:ph type="dt" sz="half" idx="10"/>
          </p:nvPr>
        </p:nvSpPr>
        <p:spPr/>
        <p:txBody>
          <a:bodyPr/>
          <a:lstStyle>
            <a:lvl1pPr>
              <a:defRPr/>
            </a:lvl1pPr>
          </a:lstStyle>
          <a:p>
            <a:pPr>
              <a:defRPr/>
            </a:pPr>
            <a:fld id="{9193B030-66CE-47E1-9500-6E92807C1AE9}" type="datetimeFigureOut">
              <a:rPr lang="en-US"/>
              <a:pPr>
                <a:defRPr/>
              </a:pPr>
              <a:t>10/4/2025</a:t>
            </a:fld>
            <a:endParaRPr lang="en-US"/>
          </a:p>
        </p:txBody>
      </p:sp>
      <p:sp>
        <p:nvSpPr>
          <p:cNvPr id="8" name="Footer Placeholder 4">
            <a:extLst>
              <a:ext uri="{FF2B5EF4-FFF2-40B4-BE49-F238E27FC236}">
                <a16:creationId xmlns:a16="http://schemas.microsoft.com/office/drawing/2014/main" id="{B5C29256-A4C3-29A9-2750-3553A9DE34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99832BB-B453-3514-8E5D-5E0013F6F611}"/>
              </a:ext>
            </a:extLst>
          </p:cNvPr>
          <p:cNvSpPr>
            <a:spLocks noGrp="1"/>
          </p:cNvSpPr>
          <p:nvPr>
            <p:ph type="sldNum" sz="quarter" idx="12"/>
          </p:nvPr>
        </p:nvSpPr>
        <p:spPr/>
        <p:txBody>
          <a:bodyPr/>
          <a:lstStyle>
            <a:lvl1pPr>
              <a:defRPr/>
            </a:lvl1pPr>
          </a:lstStyle>
          <a:p>
            <a:pPr>
              <a:defRPr/>
            </a:pPr>
            <a:fld id="{4DEB3C7C-C11B-43C6-BC7E-34C6DFDCD99B}" type="slidenum">
              <a:rPr lang="en-US"/>
              <a:pPr>
                <a:defRPr/>
              </a:pPr>
              <a:t>‹#›</a:t>
            </a:fld>
            <a:endParaRPr lang="en-US"/>
          </a:p>
        </p:txBody>
      </p:sp>
    </p:spTree>
    <p:extLst>
      <p:ext uri="{BB962C8B-B14F-4D97-AF65-F5344CB8AC3E}">
        <p14:creationId xmlns:p14="http://schemas.microsoft.com/office/powerpoint/2010/main" val="4041702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DC13EF-C5E3-62F7-4479-D019261E9C79}"/>
              </a:ext>
            </a:extLst>
          </p:cNvPr>
          <p:cNvSpPr>
            <a:spLocks noGrp="1"/>
          </p:cNvSpPr>
          <p:nvPr>
            <p:ph type="dt" sz="half" idx="10"/>
          </p:nvPr>
        </p:nvSpPr>
        <p:spPr/>
        <p:txBody>
          <a:bodyPr/>
          <a:lstStyle>
            <a:lvl1pPr>
              <a:defRPr/>
            </a:lvl1pPr>
          </a:lstStyle>
          <a:p>
            <a:pPr>
              <a:defRPr/>
            </a:pPr>
            <a:fld id="{C8068E5E-FC08-43FD-9555-E179C1B1BAFA}" type="datetimeFigureOut">
              <a:rPr lang="en-US"/>
              <a:pPr>
                <a:defRPr/>
              </a:pPr>
              <a:t>10/4/2025</a:t>
            </a:fld>
            <a:endParaRPr lang="en-US"/>
          </a:p>
        </p:txBody>
      </p:sp>
      <p:sp>
        <p:nvSpPr>
          <p:cNvPr id="4" name="Footer Placeholder 4">
            <a:extLst>
              <a:ext uri="{FF2B5EF4-FFF2-40B4-BE49-F238E27FC236}">
                <a16:creationId xmlns:a16="http://schemas.microsoft.com/office/drawing/2014/main" id="{517E4240-A0DD-B7FE-8858-4E24E39404D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038425C-EF0F-51D1-46C8-B90AA0E5D4B8}"/>
              </a:ext>
            </a:extLst>
          </p:cNvPr>
          <p:cNvSpPr>
            <a:spLocks noGrp="1"/>
          </p:cNvSpPr>
          <p:nvPr>
            <p:ph type="sldNum" sz="quarter" idx="12"/>
          </p:nvPr>
        </p:nvSpPr>
        <p:spPr/>
        <p:txBody>
          <a:bodyPr/>
          <a:lstStyle>
            <a:lvl1pPr>
              <a:defRPr/>
            </a:lvl1pPr>
          </a:lstStyle>
          <a:p>
            <a:pPr>
              <a:defRPr/>
            </a:pPr>
            <a:fld id="{7A4BB50A-0B59-46EF-BE0D-B7D9289535A1}" type="slidenum">
              <a:rPr lang="en-US"/>
              <a:pPr>
                <a:defRPr/>
              </a:pPr>
              <a:t>‹#›</a:t>
            </a:fld>
            <a:endParaRPr lang="en-US"/>
          </a:p>
        </p:txBody>
      </p:sp>
    </p:spTree>
    <p:extLst>
      <p:ext uri="{BB962C8B-B14F-4D97-AF65-F5344CB8AC3E}">
        <p14:creationId xmlns:p14="http://schemas.microsoft.com/office/powerpoint/2010/main" val="1256434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A8D9F48-1F65-70A8-57BF-42E9AFB73BE3}"/>
              </a:ext>
            </a:extLst>
          </p:cNvPr>
          <p:cNvSpPr>
            <a:spLocks noGrp="1"/>
          </p:cNvSpPr>
          <p:nvPr>
            <p:ph type="dt" sz="half" idx="10"/>
          </p:nvPr>
        </p:nvSpPr>
        <p:spPr/>
        <p:txBody>
          <a:bodyPr/>
          <a:lstStyle>
            <a:lvl1pPr>
              <a:defRPr/>
            </a:lvl1pPr>
          </a:lstStyle>
          <a:p>
            <a:pPr>
              <a:defRPr/>
            </a:pPr>
            <a:fld id="{2C90C857-C4AD-41DC-9BAA-199EC4A38101}" type="datetimeFigureOut">
              <a:rPr lang="en-US"/>
              <a:pPr>
                <a:defRPr/>
              </a:pPr>
              <a:t>10/4/2025</a:t>
            </a:fld>
            <a:endParaRPr lang="en-US"/>
          </a:p>
        </p:txBody>
      </p:sp>
      <p:sp>
        <p:nvSpPr>
          <p:cNvPr id="3" name="Footer Placeholder 4">
            <a:extLst>
              <a:ext uri="{FF2B5EF4-FFF2-40B4-BE49-F238E27FC236}">
                <a16:creationId xmlns:a16="http://schemas.microsoft.com/office/drawing/2014/main" id="{CB07DCC8-E42A-11B6-5288-81416709210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52ADFB4-4E58-F33A-E328-C85BFDDA793D}"/>
              </a:ext>
            </a:extLst>
          </p:cNvPr>
          <p:cNvSpPr>
            <a:spLocks noGrp="1"/>
          </p:cNvSpPr>
          <p:nvPr>
            <p:ph type="sldNum" sz="quarter" idx="12"/>
          </p:nvPr>
        </p:nvSpPr>
        <p:spPr/>
        <p:txBody>
          <a:bodyPr/>
          <a:lstStyle>
            <a:lvl1pPr>
              <a:defRPr/>
            </a:lvl1pPr>
          </a:lstStyle>
          <a:p>
            <a:pPr>
              <a:defRPr/>
            </a:pPr>
            <a:fld id="{07095A27-C752-463E-9C44-0573E99FCB2E}" type="slidenum">
              <a:rPr lang="en-US"/>
              <a:pPr>
                <a:defRPr/>
              </a:pPr>
              <a:t>‹#›</a:t>
            </a:fld>
            <a:endParaRPr lang="en-US"/>
          </a:p>
        </p:txBody>
      </p:sp>
    </p:spTree>
    <p:extLst>
      <p:ext uri="{BB962C8B-B14F-4D97-AF65-F5344CB8AC3E}">
        <p14:creationId xmlns:p14="http://schemas.microsoft.com/office/powerpoint/2010/main" val="2134009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F24AA9E-43CC-F39A-91D7-C9A762496C47}"/>
              </a:ext>
            </a:extLst>
          </p:cNvPr>
          <p:cNvSpPr>
            <a:spLocks noGrp="1"/>
          </p:cNvSpPr>
          <p:nvPr>
            <p:ph type="dt" sz="half" idx="10"/>
          </p:nvPr>
        </p:nvSpPr>
        <p:spPr/>
        <p:txBody>
          <a:bodyPr/>
          <a:lstStyle>
            <a:lvl1pPr>
              <a:defRPr/>
            </a:lvl1pPr>
          </a:lstStyle>
          <a:p>
            <a:pPr>
              <a:defRPr/>
            </a:pPr>
            <a:fld id="{0BB53EC1-9762-4AD7-9F1E-6EEE92A785C6}" type="datetimeFigureOut">
              <a:rPr lang="en-US"/>
              <a:pPr>
                <a:defRPr/>
              </a:pPr>
              <a:t>10/4/2025</a:t>
            </a:fld>
            <a:endParaRPr lang="en-US"/>
          </a:p>
        </p:txBody>
      </p:sp>
      <p:sp>
        <p:nvSpPr>
          <p:cNvPr id="6" name="Footer Placeholder 4">
            <a:extLst>
              <a:ext uri="{FF2B5EF4-FFF2-40B4-BE49-F238E27FC236}">
                <a16:creationId xmlns:a16="http://schemas.microsoft.com/office/drawing/2014/main" id="{C6D17CE4-0339-CE62-CC30-D9CF58D1214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8AC430-AAAC-B3A6-D833-E8961D23F6BF}"/>
              </a:ext>
            </a:extLst>
          </p:cNvPr>
          <p:cNvSpPr>
            <a:spLocks noGrp="1"/>
          </p:cNvSpPr>
          <p:nvPr>
            <p:ph type="sldNum" sz="quarter" idx="12"/>
          </p:nvPr>
        </p:nvSpPr>
        <p:spPr/>
        <p:txBody>
          <a:bodyPr/>
          <a:lstStyle>
            <a:lvl1pPr>
              <a:defRPr/>
            </a:lvl1pPr>
          </a:lstStyle>
          <a:p>
            <a:pPr>
              <a:defRPr/>
            </a:pPr>
            <a:fld id="{6BE685F7-8C56-40B1-B859-83E12B73808F}" type="slidenum">
              <a:rPr lang="en-US"/>
              <a:pPr>
                <a:defRPr/>
              </a:pPr>
              <a:t>‹#›</a:t>
            </a:fld>
            <a:endParaRPr lang="en-US"/>
          </a:p>
        </p:txBody>
      </p:sp>
    </p:spTree>
    <p:extLst>
      <p:ext uri="{BB962C8B-B14F-4D97-AF65-F5344CB8AC3E}">
        <p14:creationId xmlns:p14="http://schemas.microsoft.com/office/powerpoint/2010/main" val="65786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43AC40-CC79-BF58-D6E2-5FD1EB0C71EA}"/>
              </a:ext>
            </a:extLst>
          </p:cNvPr>
          <p:cNvSpPr>
            <a:spLocks noGrp="1"/>
          </p:cNvSpPr>
          <p:nvPr>
            <p:ph type="dt" sz="half" idx="10"/>
          </p:nvPr>
        </p:nvSpPr>
        <p:spPr/>
        <p:txBody>
          <a:bodyPr/>
          <a:lstStyle>
            <a:lvl1pPr>
              <a:defRPr/>
            </a:lvl1pPr>
          </a:lstStyle>
          <a:p>
            <a:pPr>
              <a:defRPr/>
            </a:pPr>
            <a:fld id="{456B7A73-FE92-4C19-A3B9-19578FBBC385}" type="datetimeFigureOut">
              <a:rPr lang="en-US"/>
              <a:pPr>
                <a:defRPr/>
              </a:pPr>
              <a:t>10/4/2025</a:t>
            </a:fld>
            <a:endParaRPr lang="en-US"/>
          </a:p>
        </p:txBody>
      </p:sp>
      <p:sp>
        <p:nvSpPr>
          <p:cNvPr id="6" name="Footer Placeholder 4">
            <a:extLst>
              <a:ext uri="{FF2B5EF4-FFF2-40B4-BE49-F238E27FC236}">
                <a16:creationId xmlns:a16="http://schemas.microsoft.com/office/drawing/2014/main" id="{B7EB1712-C048-E27C-AFE4-9D3868B564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829A69-DD14-7A97-14B5-D5F891EEBC6C}"/>
              </a:ext>
            </a:extLst>
          </p:cNvPr>
          <p:cNvSpPr>
            <a:spLocks noGrp="1"/>
          </p:cNvSpPr>
          <p:nvPr>
            <p:ph type="sldNum" sz="quarter" idx="12"/>
          </p:nvPr>
        </p:nvSpPr>
        <p:spPr/>
        <p:txBody>
          <a:bodyPr/>
          <a:lstStyle>
            <a:lvl1pPr>
              <a:defRPr/>
            </a:lvl1pPr>
          </a:lstStyle>
          <a:p>
            <a:pPr>
              <a:defRPr/>
            </a:pPr>
            <a:fld id="{DFF50AB5-0033-4178-AA37-D06B8AC2B2AF}" type="slidenum">
              <a:rPr lang="en-US"/>
              <a:pPr>
                <a:defRPr/>
              </a:pPr>
              <a:t>‹#›</a:t>
            </a:fld>
            <a:endParaRPr lang="en-US"/>
          </a:p>
        </p:txBody>
      </p:sp>
    </p:spTree>
    <p:extLst>
      <p:ext uri="{BB962C8B-B14F-4D97-AF65-F5344CB8AC3E}">
        <p14:creationId xmlns:p14="http://schemas.microsoft.com/office/powerpoint/2010/main" val="1372296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7DE5E-C0C4-7B28-76EA-7A3EEE7A0CD7}"/>
              </a:ext>
            </a:extLst>
          </p:cNvPr>
          <p:cNvSpPr>
            <a:spLocks noGrp="1"/>
          </p:cNvSpPr>
          <p:nvPr>
            <p:ph type="dt" sz="half" idx="10"/>
          </p:nvPr>
        </p:nvSpPr>
        <p:spPr/>
        <p:txBody>
          <a:bodyPr/>
          <a:lstStyle>
            <a:lvl1pPr>
              <a:defRPr/>
            </a:lvl1pPr>
          </a:lstStyle>
          <a:p>
            <a:pPr>
              <a:defRPr/>
            </a:pPr>
            <a:fld id="{51631DB5-4760-4563-AA51-373041EA3CF0}" type="datetimeFigureOut">
              <a:rPr lang="en-US"/>
              <a:pPr>
                <a:defRPr/>
              </a:pPr>
              <a:t>10/4/2025</a:t>
            </a:fld>
            <a:endParaRPr lang="en-US"/>
          </a:p>
        </p:txBody>
      </p:sp>
      <p:sp>
        <p:nvSpPr>
          <p:cNvPr id="5" name="Footer Placeholder 4">
            <a:extLst>
              <a:ext uri="{FF2B5EF4-FFF2-40B4-BE49-F238E27FC236}">
                <a16:creationId xmlns:a16="http://schemas.microsoft.com/office/drawing/2014/main" id="{9E1ADA48-8A08-FF54-C44F-B0C36D2605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69668B-F470-F614-91DB-BD55A23546E4}"/>
              </a:ext>
            </a:extLst>
          </p:cNvPr>
          <p:cNvSpPr>
            <a:spLocks noGrp="1"/>
          </p:cNvSpPr>
          <p:nvPr>
            <p:ph type="sldNum" sz="quarter" idx="12"/>
          </p:nvPr>
        </p:nvSpPr>
        <p:spPr/>
        <p:txBody>
          <a:bodyPr/>
          <a:lstStyle>
            <a:lvl1pPr>
              <a:defRPr/>
            </a:lvl1pPr>
          </a:lstStyle>
          <a:p>
            <a:pPr>
              <a:defRPr/>
            </a:pPr>
            <a:fld id="{84877475-8203-4F40-AFA5-AC0449BCB659}" type="slidenum">
              <a:rPr lang="en-US"/>
              <a:pPr>
                <a:defRPr/>
              </a:pPr>
              <a:t>‹#›</a:t>
            </a:fld>
            <a:endParaRPr lang="en-US"/>
          </a:p>
        </p:txBody>
      </p:sp>
    </p:spTree>
    <p:extLst>
      <p:ext uri="{BB962C8B-B14F-4D97-AF65-F5344CB8AC3E}">
        <p14:creationId xmlns:p14="http://schemas.microsoft.com/office/powerpoint/2010/main" val="715382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A93D4-0FDD-4B49-E5C0-BE526F8A41C6}"/>
              </a:ext>
            </a:extLst>
          </p:cNvPr>
          <p:cNvSpPr>
            <a:spLocks noGrp="1"/>
          </p:cNvSpPr>
          <p:nvPr>
            <p:ph type="dt" sz="half" idx="10"/>
          </p:nvPr>
        </p:nvSpPr>
        <p:spPr/>
        <p:txBody>
          <a:bodyPr/>
          <a:lstStyle>
            <a:lvl1pPr>
              <a:defRPr/>
            </a:lvl1pPr>
          </a:lstStyle>
          <a:p>
            <a:pPr>
              <a:defRPr/>
            </a:pPr>
            <a:fld id="{CEA07C36-F5FE-4AC8-AABD-C43496795F42}" type="datetimeFigureOut">
              <a:rPr lang="en-US"/>
              <a:pPr>
                <a:defRPr/>
              </a:pPr>
              <a:t>10/4/2025</a:t>
            </a:fld>
            <a:endParaRPr lang="en-US"/>
          </a:p>
        </p:txBody>
      </p:sp>
      <p:sp>
        <p:nvSpPr>
          <p:cNvPr id="5" name="Footer Placeholder 4">
            <a:extLst>
              <a:ext uri="{FF2B5EF4-FFF2-40B4-BE49-F238E27FC236}">
                <a16:creationId xmlns:a16="http://schemas.microsoft.com/office/drawing/2014/main" id="{0336EEDB-5EB1-759A-F057-54F6466DA02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6E1873-6564-524F-4A7C-30F59359D71A}"/>
              </a:ext>
            </a:extLst>
          </p:cNvPr>
          <p:cNvSpPr>
            <a:spLocks noGrp="1"/>
          </p:cNvSpPr>
          <p:nvPr>
            <p:ph type="sldNum" sz="quarter" idx="12"/>
          </p:nvPr>
        </p:nvSpPr>
        <p:spPr/>
        <p:txBody>
          <a:bodyPr/>
          <a:lstStyle>
            <a:lvl1pPr>
              <a:defRPr/>
            </a:lvl1pPr>
          </a:lstStyle>
          <a:p>
            <a:pPr>
              <a:defRPr/>
            </a:pPr>
            <a:fld id="{C36A6CCD-0BFC-43CA-B4C8-1820DFD77A7A}" type="slidenum">
              <a:rPr lang="en-US"/>
              <a:pPr>
                <a:defRPr/>
              </a:pPr>
              <a:t>‹#›</a:t>
            </a:fld>
            <a:endParaRPr lang="en-US"/>
          </a:p>
        </p:txBody>
      </p:sp>
    </p:spTree>
    <p:extLst>
      <p:ext uri="{BB962C8B-B14F-4D97-AF65-F5344CB8AC3E}">
        <p14:creationId xmlns:p14="http://schemas.microsoft.com/office/powerpoint/2010/main" val="1441029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1027">
            <a:extLst>
              <a:ext uri="{FF2B5EF4-FFF2-40B4-BE49-F238E27FC236}">
                <a16:creationId xmlns:a16="http://schemas.microsoft.com/office/drawing/2014/main" id="{A803E2FF-F088-2DF6-C0BC-773EFFD87062}"/>
              </a:ext>
            </a:extLst>
          </p:cNvPr>
          <p:cNvSpPr>
            <a:spLocks noGrp="1"/>
          </p:cNvSpPr>
          <p:nvPr>
            <p:ph type="dt" sz="half" idx="10"/>
          </p:nvPr>
        </p:nvSpPr>
        <p:spPr>
          <a:ln/>
        </p:spPr>
        <p:txBody>
          <a:bodyPr/>
          <a:lstStyle>
            <a:lvl1pPr>
              <a:defRPr/>
            </a:lvl1pPr>
          </a:lstStyle>
          <a:p>
            <a:pPr>
              <a:defRPr/>
            </a:pPr>
            <a:fld id="{326C8FAF-6C27-49AA-800F-47E73E18A5C1}" type="datetimeFigureOut">
              <a:rPr lang="en-US"/>
              <a:pPr>
                <a:defRPr/>
              </a:pPr>
              <a:t>10/4/2025</a:t>
            </a:fld>
            <a:endParaRPr lang="en-US"/>
          </a:p>
        </p:txBody>
      </p:sp>
      <p:sp>
        <p:nvSpPr>
          <p:cNvPr id="5" name="Footer Placeholder 1028">
            <a:extLst>
              <a:ext uri="{FF2B5EF4-FFF2-40B4-BE49-F238E27FC236}">
                <a16:creationId xmlns:a16="http://schemas.microsoft.com/office/drawing/2014/main" id="{B5438DC1-D518-FE24-708D-014B234473D4}"/>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B498443-048D-5219-2D34-35159164F4EB}"/>
              </a:ext>
            </a:extLst>
          </p:cNvPr>
          <p:cNvSpPr>
            <a:spLocks noGrp="1"/>
          </p:cNvSpPr>
          <p:nvPr>
            <p:ph type="sldNum" sz="quarter" idx="12"/>
          </p:nvPr>
        </p:nvSpPr>
        <p:spPr>
          <a:ln/>
        </p:spPr>
        <p:txBody>
          <a:bodyPr/>
          <a:lstStyle>
            <a:lvl1pPr>
              <a:defRPr/>
            </a:lvl1pPr>
          </a:lstStyle>
          <a:p>
            <a:pPr>
              <a:defRPr/>
            </a:pPr>
            <a:fld id="{6CFBA05E-B2CF-4BB7-8E5F-0F9A093D1832}" type="slidenum">
              <a:rPr lang="en-US"/>
              <a:pPr>
                <a:defRPr/>
              </a:pPr>
              <a:t>‹#›</a:t>
            </a:fld>
            <a:endParaRPr lang="en-US"/>
          </a:p>
        </p:txBody>
      </p:sp>
    </p:spTree>
    <p:extLst>
      <p:ext uri="{BB962C8B-B14F-4D97-AF65-F5344CB8AC3E}">
        <p14:creationId xmlns:p14="http://schemas.microsoft.com/office/powerpoint/2010/main" val="18829387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3"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3"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5BAAF6-2568-4A33-9EAF-2916344CFD4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EF3225CE-C586-AB16-9789-74FA40BFCAD7}"/>
              </a:ext>
            </a:extLst>
          </p:cNvPr>
          <p:cNvSpPr>
            <a:spLocks noGrp="1"/>
          </p:cNvSpPr>
          <p:nvPr>
            <p:ph type="dt" sz="half" idx="10"/>
          </p:nvPr>
        </p:nvSpPr>
        <p:spPr>
          <a:ln/>
        </p:spPr>
        <p:txBody>
          <a:bodyPr/>
          <a:lstStyle>
            <a:lvl1pPr>
              <a:defRPr/>
            </a:lvl1pPr>
          </a:lstStyle>
          <a:p>
            <a:pPr>
              <a:defRPr/>
            </a:pPr>
            <a:fld id="{EB59EBBF-C807-4DD4-8057-EA5C8075DF7E}" type="datetimeFigureOut">
              <a:rPr lang="en-US"/>
              <a:pPr>
                <a:defRPr/>
              </a:pPr>
              <a:t>10/4/2025</a:t>
            </a:fld>
            <a:endParaRPr lang="en-US"/>
          </a:p>
        </p:txBody>
      </p:sp>
      <p:sp>
        <p:nvSpPr>
          <p:cNvPr id="5" name="Footer Placeholder 1028">
            <a:extLst>
              <a:ext uri="{FF2B5EF4-FFF2-40B4-BE49-F238E27FC236}">
                <a16:creationId xmlns:a16="http://schemas.microsoft.com/office/drawing/2014/main" id="{59FDD206-E4CE-BE4C-C05A-65FA6063C355}"/>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1BFE673-234A-2230-6FBD-392111981A1A}"/>
              </a:ext>
            </a:extLst>
          </p:cNvPr>
          <p:cNvSpPr>
            <a:spLocks noGrp="1"/>
          </p:cNvSpPr>
          <p:nvPr>
            <p:ph type="sldNum" sz="quarter" idx="12"/>
          </p:nvPr>
        </p:nvSpPr>
        <p:spPr>
          <a:ln/>
        </p:spPr>
        <p:txBody>
          <a:bodyPr/>
          <a:lstStyle>
            <a:lvl1pPr>
              <a:defRPr/>
            </a:lvl1pPr>
          </a:lstStyle>
          <a:p>
            <a:pPr>
              <a:defRPr/>
            </a:pPr>
            <a:fld id="{44690C1E-AD0B-4E47-BC27-F050D4505A32}" type="slidenum">
              <a:rPr lang="en-US"/>
              <a:pPr>
                <a:defRPr/>
              </a:pPr>
              <a:t>‹#›</a:t>
            </a:fld>
            <a:endParaRPr lang="en-US"/>
          </a:p>
        </p:txBody>
      </p:sp>
    </p:spTree>
    <p:extLst>
      <p:ext uri="{BB962C8B-B14F-4D97-AF65-F5344CB8AC3E}">
        <p14:creationId xmlns:p14="http://schemas.microsoft.com/office/powerpoint/2010/main" val="1351942584"/>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1027">
            <a:extLst>
              <a:ext uri="{FF2B5EF4-FFF2-40B4-BE49-F238E27FC236}">
                <a16:creationId xmlns:a16="http://schemas.microsoft.com/office/drawing/2014/main" id="{624BBA85-0F4A-8D8E-E6A3-2550B3B3151D}"/>
              </a:ext>
            </a:extLst>
          </p:cNvPr>
          <p:cNvSpPr>
            <a:spLocks noGrp="1"/>
          </p:cNvSpPr>
          <p:nvPr>
            <p:ph type="dt" sz="half" idx="10"/>
          </p:nvPr>
        </p:nvSpPr>
        <p:spPr>
          <a:ln/>
        </p:spPr>
        <p:txBody>
          <a:bodyPr/>
          <a:lstStyle>
            <a:lvl1pPr>
              <a:defRPr/>
            </a:lvl1pPr>
          </a:lstStyle>
          <a:p>
            <a:pPr>
              <a:defRPr/>
            </a:pPr>
            <a:fld id="{50CD4E4E-0859-4B67-9D1A-0DE3133E01EA}" type="datetimeFigureOut">
              <a:rPr lang="en-US"/>
              <a:pPr>
                <a:defRPr/>
              </a:pPr>
              <a:t>10/4/2025</a:t>
            </a:fld>
            <a:endParaRPr lang="en-US"/>
          </a:p>
        </p:txBody>
      </p:sp>
      <p:sp>
        <p:nvSpPr>
          <p:cNvPr id="5" name="Footer Placeholder 1028">
            <a:extLst>
              <a:ext uri="{FF2B5EF4-FFF2-40B4-BE49-F238E27FC236}">
                <a16:creationId xmlns:a16="http://schemas.microsoft.com/office/drawing/2014/main" id="{2B5EC992-011D-1EC0-086F-CC1B39070EA8}"/>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30BB3529-967D-6BDC-C40A-5FDE9942CD5F}"/>
              </a:ext>
            </a:extLst>
          </p:cNvPr>
          <p:cNvSpPr>
            <a:spLocks noGrp="1"/>
          </p:cNvSpPr>
          <p:nvPr>
            <p:ph type="sldNum" sz="quarter" idx="12"/>
          </p:nvPr>
        </p:nvSpPr>
        <p:spPr>
          <a:ln/>
        </p:spPr>
        <p:txBody>
          <a:bodyPr/>
          <a:lstStyle>
            <a:lvl1pPr>
              <a:defRPr/>
            </a:lvl1pPr>
          </a:lstStyle>
          <a:p>
            <a:pPr>
              <a:defRPr/>
            </a:pPr>
            <a:fld id="{0D3ABC0C-7C3B-4DBA-93F0-C65BA3945CF7}" type="slidenum">
              <a:rPr lang="en-US"/>
              <a:pPr>
                <a:defRPr/>
              </a:pPr>
              <a:t>‹#›</a:t>
            </a:fld>
            <a:endParaRPr lang="en-US"/>
          </a:p>
        </p:txBody>
      </p:sp>
    </p:spTree>
    <p:extLst>
      <p:ext uri="{BB962C8B-B14F-4D97-AF65-F5344CB8AC3E}">
        <p14:creationId xmlns:p14="http://schemas.microsoft.com/office/powerpoint/2010/main" val="113451329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27">
            <a:extLst>
              <a:ext uri="{FF2B5EF4-FFF2-40B4-BE49-F238E27FC236}">
                <a16:creationId xmlns:a16="http://schemas.microsoft.com/office/drawing/2014/main" id="{1888176E-CD59-2E04-9BFD-43696C584F45}"/>
              </a:ext>
            </a:extLst>
          </p:cNvPr>
          <p:cNvSpPr>
            <a:spLocks noGrp="1"/>
          </p:cNvSpPr>
          <p:nvPr>
            <p:ph type="dt" sz="half" idx="10"/>
          </p:nvPr>
        </p:nvSpPr>
        <p:spPr>
          <a:ln/>
        </p:spPr>
        <p:txBody>
          <a:bodyPr/>
          <a:lstStyle>
            <a:lvl1pPr>
              <a:defRPr/>
            </a:lvl1pPr>
          </a:lstStyle>
          <a:p>
            <a:pPr>
              <a:defRPr/>
            </a:pPr>
            <a:fld id="{CD5D4897-3AF3-48CE-BF63-6B9C8C20EC18}" type="datetimeFigureOut">
              <a:rPr lang="en-US"/>
              <a:pPr>
                <a:defRPr/>
              </a:pPr>
              <a:t>10/4/2025</a:t>
            </a:fld>
            <a:endParaRPr lang="en-US"/>
          </a:p>
        </p:txBody>
      </p:sp>
      <p:sp>
        <p:nvSpPr>
          <p:cNvPr id="6" name="Footer Placeholder 1028">
            <a:extLst>
              <a:ext uri="{FF2B5EF4-FFF2-40B4-BE49-F238E27FC236}">
                <a16:creationId xmlns:a16="http://schemas.microsoft.com/office/drawing/2014/main" id="{864D1251-089D-EA2B-14C8-1FF272F9379E}"/>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1B9F82AE-B059-2398-31E1-A63898723DF7}"/>
              </a:ext>
            </a:extLst>
          </p:cNvPr>
          <p:cNvSpPr>
            <a:spLocks noGrp="1"/>
          </p:cNvSpPr>
          <p:nvPr>
            <p:ph type="sldNum" sz="quarter" idx="12"/>
          </p:nvPr>
        </p:nvSpPr>
        <p:spPr>
          <a:ln/>
        </p:spPr>
        <p:txBody>
          <a:bodyPr/>
          <a:lstStyle>
            <a:lvl1pPr>
              <a:defRPr/>
            </a:lvl1pPr>
          </a:lstStyle>
          <a:p>
            <a:pPr>
              <a:defRPr/>
            </a:pPr>
            <a:fld id="{4C531314-26C3-44AC-A104-D0FE395A7C3A}" type="slidenum">
              <a:rPr lang="en-US"/>
              <a:pPr>
                <a:defRPr/>
              </a:pPr>
              <a:t>‹#›</a:t>
            </a:fld>
            <a:endParaRPr lang="en-US"/>
          </a:p>
        </p:txBody>
      </p:sp>
    </p:spTree>
    <p:extLst>
      <p:ext uri="{BB962C8B-B14F-4D97-AF65-F5344CB8AC3E}">
        <p14:creationId xmlns:p14="http://schemas.microsoft.com/office/powerpoint/2010/main" val="1456015878"/>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027">
            <a:extLst>
              <a:ext uri="{FF2B5EF4-FFF2-40B4-BE49-F238E27FC236}">
                <a16:creationId xmlns:a16="http://schemas.microsoft.com/office/drawing/2014/main" id="{1DE0D7B1-A6EA-3ED6-2A4D-E59F18602EC0}"/>
              </a:ext>
            </a:extLst>
          </p:cNvPr>
          <p:cNvSpPr>
            <a:spLocks noGrp="1"/>
          </p:cNvSpPr>
          <p:nvPr>
            <p:ph type="dt" sz="half" idx="10"/>
          </p:nvPr>
        </p:nvSpPr>
        <p:spPr>
          <a:ln/>
        </p:spPr>
        <p:txBody>
          <a:bodyPr/>
          <a:lstStyle>
            <a:lvl1pPr>
              <a:defRPr/>
            </a:lvl1pPr>
          </a:lstStyle>
          <a:p>
            <a:pPr>
              <a:defRPr/>
            </a:pPr>
            <a:fld id="{07FAB30B-08A6-4588-B005-CE3778DFCD12}" type="datetimeFigureOut">
              <a:rPr lang="en-US"/>
              <a:pPr>
                <a:defRPr/>
              </a:pPr>
              <a:t>10/4/2025</a:t>
            </a:fld>
            <a:endParaRPr lang="en-US"/>
          </a:p>
        </p:txBody>
      </p:sp>
      <p:sp>
        <p:nvSpPr>
          <p:cNvPr id="8" name="Footer Placeholder 1028">
            <a:extLst>
              <a:ext uri="{FF2B5EF4-FFF2-40B4-BE49-F238E27FC236}">
                <a16:creationId xmlns:a16="http://schemas.microsoft.com/office/drawing/2014/main" id="{17274FA7-BC1A-4884-24A9-27889A6F2C93}"/>
              </a:ext>
            </a:extLst>
          </p:cNvPr>
          <p:cNvSpPr>
            <a:spLocks noGrp="1"/>
          </p:cNvSpPr>
          <p:nvPr>
            <p:ph type="ftr" sz="quarter" idx="11"/>
          </p:nvPr>
        </p:nvSpPr>
        <p:spPr>
          <a:ln/>
        </p:spPr>
        <p:txBody>
          <a:bodyPr/>
          <a:lstStyle>
            <a:lvl1pPr>
              <a:defRPr/>
            </a:lvl1pPr>
          </a:lstStyle>
          <a:p>
            <a:pPr>
              <a:defRPr/>
            </a:pPr>
            <a:endParaRPr lang="en-US"/>
          </a:p>
        </p:txBody>
      </p:sp>
      <p:sp>
        <p:nvSpPr>
          <p:cNvPr id="9" name="Slide Number Placeholder 1029">
            <a:extLst>
              <a:ext uri="{FF2B5EF4-FFF2-40B4-BE49-F238E27FC236}">
                <a16:creationId xmlns:a16="http://schemas.microsoft.com/office/drawing/2014/main" id="{3692FF86-FC95-92C0-DC4D-D58CFBBCBDD2}"/>
              </a:ext>
            </a:extLst>
          </p:cNvPr>
          <p:cNvSpPr>
            <a:spLocks noGrp="1"/>
          </p:cNvSpPr>
          <p:nvPr>
            <p:ph type="sldNum" sz="quarter" idx="12"/>
          </p:nvPr>
        </p:nvSpPr>
        <p:spPr>
          <a:ln/>
        </p:spPr>
        <p:txBody>
          <a:bodyPr/>
          <a:lstStyle>
            <a:lvl1pPr>
              <a:defRPr/>
            </a:lvl1pPr>
          </a:lstStyle>
          <a:p>
            <a:pPr>
              <a:defRPr/>
            </a:pPr>
            <a:fld id="{BF3FC133-C098-44BF-AB89-A026D1ECFB04}" type="slidenum">
              <a:rPr lang="en-US"/>
              <a:pPr>
                <a:defRPr/>
              </a:pPr>
              <a:t>‹#›</a:t>
            </a:fld>
            <a:endParaRPr lang="en-US"/>
          </a:p>
        </p:txBody>
      </p:sp>
    </p:spTree>
    <p:extLst>
      <p:ext uri="{BB962C8B-B14F-4D97-AF65-F5344CB8AC3E}">
        <p14:creationId xmlns:p14="http://schemas.microsoft.com/office/powerpoint/2010/main" val="284535245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027">
            <a:extLst>
              <a:ext uri="{FF2B5EF4-FFF2-40B4-BE49-F238E27FC236}">
                <a16:creationId xmlns:a16="http://schemas.microsoft.com/office/drawing/2014/main" id="{449FD2CB-0163-D542-E397-47785D9C3881}"/>
              </a:ext>
            </a:extLst>
          </p:cNvPr>
          <p:cNvSpPr>
            <a:spLocks noGrp="1"/>
          </p:cNvSpPr>
          <p:nvPr>
            <p:ph type="dt" sz="half" idx="10"/>
          </p:nvPr>
        </p:nvSpPr>
        <p:spPr>
          <a:ln/>
        </p:spPr>
        <p:txBody>
          <a:bodyPr/>
          <a:lstStyle>
            <a:lvl1pPr>
              <a:defRPr/>
            </a:lvl1pPr>
          </a:lstStyle>
          <a:p>
            <a:pPr>
              <a:defRPr/>
            </a:pPr>
            <a:fld id="{4AD078CC-8BBF-43D7-B6A2-E72BA0C3F4A7}" type="datetimeFigureOut">
              <a:rPr lang="en-US"/>
              <a:pPr>
                <a:defRPr/>
              </a:pPr>
              <a:t>10/4/2025</a:t>
            </a:fld>
            <a:endParaRPr lang="en-US"/>
          </a:p>
        </p:txBody>
      </p:sp>
      <p:sp>
        <p:nvSpPr>
          <p:cNvPr id="4" name="Footer Placeholder 1028">
            <a:extLst>
              <a:ext uri="{FF2B5EF4-FFF2-40B4-BE49-F238E27FC236}">
                <a16:creationId xmlns:a16="http://schemas.microsoft.com/office/drawing/2014/main" id="{590FC022-6038-8B23-8165-4B45A5951D70}"/>
              </a:ext>
            </a:extLst>
          </p:cNvPr>
          <p:cNvSpPr>
            <a:spLocks noGrp="1"/>
          </p:cNvSpPr>
          <p:nvPr>
            <p:ph type="ftr" sz="quarter" idx="11"/>
          </p:nvPr>
        </p:nvSpPr>
        <p:spPr>
          <a:ln/>
        </p:spPr>
        <p:txBody>
          <a:bodyPr/>
          <a:lstStyle>
            <a:lvl1pPr>
              <a:defRPr/>
            </a:lvl1pPr>
          </a:lstStyle>
          <a:p>
            <a:pPr>
              <a:defRPr/>
            </a:pPr>
            <a:endParaRPr lang="en-US"/>
          </a:p>
        </p:txBody>
      </p:sp>
      <p:sp>
        <p:nvSpPr>
          <p:cNvPr id="5" name="Slide Number Placeholder 1029">
            <a:extLst>
              <a:ext uri="{FF2B5EF4-FFF2-40B4-BE49-F238E27FC236}">
                <a16:creationId xmlns:a16="http://schemas.microsoft.com/office/drawing/2014/main" id="{480A8EF0-69E8-42D1-226A-9958B3B59133}"/>
              </a:ext>
            </a:extLst>
          </p:cNvPr>
          <p:cNvSpPr>
            <a:spLocks noGrp="1"/>
          </p:cNvSpPr>
          <p:nvPr>
            <p:ph type="sldNum" sz="quarter" idx="12"/>
          </p:nvPr>
        </p:nvSpPr>
        <p:spPr>
          <a:ln/>
        </p:spPr>
        <p:txBody>
          <a:bodyPr/>
          <a:lstStyle>
            <a:lvl1pPr>
              <a:defRPr/>
            </a:lvl1pPr>
          </a:lstStyle>
          <a:p>
            <a:pPr>
              <a:defRPr/>
            </a:pPr>
            <a:fld id="{915EE912-10A0-4C1A-AA53-E8D9E3600922}" type="slidenum">
              <a:rPr lang="en-US"/>
              <a:pPr>
                <a:defRPr/>
              </a:pPr>
              <a:t>‹#›</a:t>
            </a:fld>
            <a:endParaRPr lang="en-US"/>
          </a:p>
        </p:txBody>
      </p:sp>
    </p:spTree>
    <p:extLst>
      <p:ext uri="{BB962C8B-B14F-4D97-AF65-F5344CB8AC3E}">
        <p14:creationId xmlns:p14="http://schemas.microsoft.com/office/powerpoint/2010/main" val="133650305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a:extLst>
              <a:ext uri="{FF2B5EF4-FFF2-40B4-BE49-F238E27FC236}">
                <a16:creationId xmlns:a16="http://schemas.microsoft.com/office/drawing/2014/main" id="{76B53CBF-D81E-88C4-5BE3-06CAB743AFBF}"/>
              </a:ext>
            </a:extLst>
          </p:cNvPr>
          <p:cNvSpPr>
            <a:spLocks noGrp="1"/>
          </p:cNvSpPr>
          <p:nvPr>
            <p:ph type="dt" sz="half" idx="10"/>
          </p:nvPr>
        </p:nvSpPr>
        <p:spPr>
          <a:ln/>
        </p:spPr>
        <p:txBody>
          <a:bodyPr/>
          <a:lstStyle>
            <a:lvl1pPr>
              <a:defRPr/>
            </a:lvl1pPr>
          </a:lstStyle>
          <a:p>
            <a:pPr>
              <a:defRPr/>
            </a:pPr>
            <a:fld id="{E02C6F11-47D9-4D08-8108-093AF84A611E}" type="datetimeFigureOut">
              <a:rPr lang="en-US"/>
              <a:pPr>
                <a:defRPr/>
              </a:pPr>
              <a:t>10/4/2025</a:t>
            </a:fld>
            <a:endParaRPr lang="en-US"/>
          </a:p>
        </p:txBody>
      </p:sp>
      <p:sp>
        <p:nvSpPr>
          <p:cNvPr id="3" name="Footer Placeholder 1028">
            <a:extLst>
              <a:ext uri="{FF2B5EF4-FFF2-40B4-BE49-F238E27FC236}">
                <a16:creationId xmlns:a16="http://schemas.microsoft.com/office/drawing/2014/main" id="{1A062445-E336-A13A-AE96-534D2049AADF}"/>
              </a:ext>
            </a:extLst>
          </p:cNvPr>
          <p:cNvSpPr>
            <a:spLocks noGrp="1"/>
          </p:cNvSpPr>
          <p:nvPr>
            <p:ph type="ftr" sz="quarter" idx="11"/>
          </p:nvPr>
        </p:nvSpPr>
        <p:spPr>
          <a:ln/>
        </p:spPr>
        <p:txBody>
          <a:bodyPr/>
          <a:lstStyle>
            <a:lvl1pPr>
              <a:defRPr/>
            </a:lvl1pPr>
          </a:lstStyle>
          <a:p>
            <a:pPr>
              <a:defRPr/>
            </a:pPr>
            <a:endParaRPr lang="en-US"/>
          </a:p>
        </p:txBody>
      </p:sp>
      <p:sp>
        <p:nvSpPr>
          <p:cNvPr id="4" name="Slide Number Placeholder 1029">
            <a:extLst>
              <a:ext uri="{FF2B5EF4-FFF2-40B4-BE49-F238E27FC236}">
                <a16:creationId xmlns:a16="http://schemas.microsoft.com/office/drawing/2014/main" id="{4AC06C10-CA6A-B83E-C8F3-F1C929BC858F}"/>
              </a:ext>
            </a:extLst>
          </p:cNvPr>
          <p:cNvSpPr>
            <a:spLocks noGrp="1"/>
          </p:cNvSpPr>
          <p:nvPr>
            <p:ph type="sldNum" sz="quarter" idx="12"/>
          </p:nvPr>
        </p:nvSpPr>
        <p:spPr>
          <a:ln/>
        </p:spPr>
        <p:txBody>
          <a:bodyPr/>
          <a:lstStyle>
            <a:lvl1pPr>
              <a:defRPr/>
            </a:lvl1pPr>
          </a:lstStyle>
          <a:p>
            <a:pPr>
              <a:defRPr/>
            </a:pPr>
            <a:fld id="{E8FE539F-D805-4F39-842C-A4FE3F7AFFD5}" type="slidenum">
              <a:rPr lang="en-US"/>
              <a:pPr>
                <a:defRPr/>
              </a:pPr>
              <a:t>‹#›</a:t>
            </a:fld>
            <a:endParaRPr lang="en-US"/>
          </a:p>
        </p:txBody>
      </p:sp>
    </p:spTree>
    <p:extLst>
      <p:ext uri="{BB962C8B-B14F-4D97-AF65-F5344CB8AC3E}">
        <p14:creationId xmlns:p14="http://schemas.microsoft.com/office/powerpoint/2010/main" val="557756267"/>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8F233075-DE42-D5D5-8EEC-654FD3B5D0AE}"/>
              </a:ext>
            </a:extLst>
          </p:cNvPr>
          <p:cNvSpPr>
            <a:spLocks noGrp="1"/>
          </p:cNvSpPr>
          <p:nvPr>
            <p:ph type="dt" sz="half" idx="10"/>
          </p:nvPr>
        </p:nvSpPr>
        <p:spPr>
          <a:ln/>
        </p:spPr>
        <p:txBody>
          <a:bodyPr/>
          <a:lstStyle>
            <a:lvl1pPr>
              <a:defRPr/>
            </a:lvl1pPr>
          </a:lstStyle>
          <a:p>
            <a:pPr>
              <a:defRPr/>
            </a:pPr>
            <a:fld id="{508893DF-7FB4-4971-93A0-3C1FF991886A}" type="datetimeFigureOut">
              <a:rPr lang="en-US"/>
              <a:pPr>
                <a:defRPr/>
              </a:pPr>
              <a:t>10/4/2025</a:t>
            </a:fld>
            <a:endParaRPr lang="en-US"/>
          </a:p>
        </p:txBody>
      </p:sp>
      <p:sp>
        <p:nvSpPr>
          <p:cNvPr id="6" name="Footer Placeholder 1028">
            <a:extLst>
              <a:ext uri="{FF2B5EF4-FFF2-40B4-BE49-F238E27FC236}">
                <a16:creationId xmlns:a16="http://schemas.microsoft.com/office/drawing/2014/main" id="{180C986C-22C0-AB38-1A41-CDC5B97F1EA2}"/>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2DC5FD9-C9B1-DA82-0732-467006531586}"/>
              </a:ext>
            </a:extLst>
          </p:cNvPr>
          <p:cNvSpPr>
            <a:spLocks noGrp="1"/>
          </p:cNvSpPr>
          <p:nvPr>
            <p:ph type="sldNum" sz="quarter" idx="12"/>
          </p:nvPr>
        </p:nvSpPr>
        <p:spPr>
          <a:ln/>
        </p:spPr>
        <p:txBody>
          <a:bodyPr/>
          <a:lstStyle>
            <a:lvl1pPr>
              <a:defRPr/>
            </a:lvl1pPr>
          </a:lstStyle>
          <a:p>
            <a:pPr>
              <a:defRPr/>
            </a:pPr>
            <a:fld id="{B79B4969-2D9E-46AA-97E2-4BD581A8960D}" type="slidenum">
              <a:rPr lang="en-US"/>
              <a:pPr>
                <a:defRPr/>
              </a:pPr>
              <a:t>‹#›</a:t>
            </a:fld>
            <a:endParaRPr lang="en-US"/>
          </a:p>
        </p:txBody>
      </p:sp>
    </p:spTree>
    <p:extLst>
      <p:ext uri="{BB962C8B-B14F-4D97-AF65-F5344CB8AC3E}">
        <p14:creationId xmlns:p14="http://schemas.microsoft.com/office/powerpoint/2010/main" val="6589528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1027">
            <a:extLst>
              <a:ext uri="{FF2B5EF4-FFF2-40B4-BE49-F238E27FC236}">
                <a16:creationId xmlns:a16="http://schemas.microsoft.com/office/drawing/2014/main" id="{CD2E259E-C17B-7D69-8007-1E121A182CA2}"/>
              </a:ext>
            </a:extLst>
          </p:cNvPr>
          <p:cNvSpPr>
            <a:spLocks noGrp="1"/>
          </p:cNvSpPr>
          <p:nvPr>
            <p:ph type="dt" sz="half" idx="10"/>
          </p:nvPr>
        </p:nvSpPr>
        <p:spPr>
          <a:ln/>
        </p:spPr>
        <p:txBody>
          <a:bodyPr/>
          <a:lstStyle>
            <a:lvl1pPr>
              <a:defRPr/>
            </a:lvl1pPr>
          </a:lstStyle>
          <a:p>
            <a:pPr>
              <a:defRPr/>
            </a:pPr>
            <a:fld id="{FF82EF9D-76E4-41CD-87DA-9D2175D67DDE}" type="datetimeFigureOut">
              <a:rPr lang="en-US"/>
              <a:pPr>
                <a:defRPr/>
              </a:pPr>
              <a:t>10/4/2025</a:t>
            </a:fld>
            <a:endParaRPr lang="en-US"/>
          </a:p>
        </p:txBody>
      </p:sp>
      <p:sp>
        <p:nvSpPr>
          <p:cNvPr id="6" name="Footer Placeholder 1028">
            <a:extLst>
              <a:ext uri="{FF2B5EF4-FFF2-40B4-BE49-F238E27FC236}">
                <a16:creationId xmlns:a16="http://schemas.microsoft.com/office/drawing/2014/main" id="{5E98DFD0-2734-3086-B778-13DDAF270550}"/>
              </a:ext>
            </a:extLst>
          </p:cNvPr>
          <p:cNvSpPr>
            <a:spLocks noGrp="1"/>
          </p:cNvSpPr>
          <p:nvPr>
            <p:ph type="ftr" sz="quarter" idx="11"/>
          </p:nvPr>
        </p:nvSpPr>
        <p:spPr>
          <a:ln/>
        </p:spPr>
        <p:txBody>
          <a:bodyPr/>
          <a:lstStyle>
            <a:lvl1pPr>
              <a:defRPr/>
            </a:lvl1pPr>
          </a:lstStyle>
          <a:p>
            <a:pPr>
              <a:defRPr/>
            </a:pPr>
            <a:endParaRPr lang="en-US"/>
          </a:p>
        </p:txBody>
      </p:sp>
      <p:sp>
        <p:nvSpPr>
          <p:cNvPr id="7" name="Slide Number Placeholder 1029">
            <a:extLst>
              <a:ext uri="{FF2B5EF4-FFF2-40B4-BE49-F238E27FC236}">
                <a16:creationId xmlns:a16="http://schemas.microsoft.com/office/drawing/2014/main" id="{4B21BCC0-6931-FF59-EAF4-9F7339E6F340}"/>
              </a:ext>
            </a:extLst>
          </p:cNvPr>
          <p:cNvSpPr>
            <a:spLocks noGrp="1"/>
          </p:cNvSpPr>
          <p:nvPr>
            <p:ph type="sldNum" sz="quarter" idx="12"/>
          </p:nvPr>
        </p:nvSpPr>
        <p:spPr>
          <a:ln/>
        </p:spPr>
        <p:txBody>
          <a:bodyPr/>
          <a:lstStyle>
            <a:lvl1pPr>
              <a:defRPr/>
            </a:lvl1pPr>
          </a:lstStyle>
          <a:p>
            <a:pPr>
              <a:defRPr/>
            </a:pPr>
            <a:fld id="{81FAF000-EAB6-46C3-A64A-AF88F033186A}" type="slidenum">
              <a:rPr lang="en-US"/>
              <a:pPr>
                <a:defRPr/>
              </a:pPr>
              <a:t>‹#›</a:t>
            </a:fld>
            <a:endParaRPr lang="en-US"/>
          </a:p>
        </p:txBody>
      </p:sp>
    </p:spTree>
    <p:extLst>
      <p:ext uri="{BB962C8B-B14F-4D97-AF65-F5344CB8AC3E}">
        <p14:creationId xmlns:p14="http://schemas.microsoft.com/office/powerpoint/2010/main" val="362326034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316CAA9B-4A1D-3609-7E1A-46E9C812CA4F}"/>
              </a:ext>
            </a:extLst>
          </p:cNvPr>
          <p:cNvSpPr>
            <a:spLocks noGrp="1"/>
          </p:cNvSpPr>
          <p:nvPr>
            <p:ph type="dt" sz="half" idx="10"/>
          </p:nvPr>
        </p:nvSpPr>
        <p:spPr>
          <a:ln/>
        </p:spPr>
        <p:txBody>
          <a:bodyPr/>
          <a:lstStyle>
            <a:lvl1pPr>
              <a:defRPr/>
            </a:lvl1pPr>
          </a:lstStyle>
          <a:p>
            <a:pPr>
              <a:defRPr/>
            </a:pPr>
            <a:fld id="{C9186D7F-5B0A-4EE0-B63E-66B98087877F}" type="datetimeFigureOut">
              <a:rPr lang="en-US"/>
              <a:pPr>
                <a:defRPr/>
              </a:pPr>
              <a:t>10/4/2025</a:t>
            </a:fld>
            <a:endParaRPr lang="en-US"/>
          </a:p>
        </p:txBody>
      </p:sp>
      <p:sp>
        <p:nvSpPr>
          <p:cNvPr id="5" name="Footer Placeholder 1028">
            <a:extLst>
              <a:ext uri="{FF2B5EF4-FFF2-40B4-BE49-F238E27FC236}">
                <a16:creationId xmlns:a16="http://schemas.microsoft.com/office/drawing/2014/main" id="{05E5FE88-C27B-66A2-5493-0D6C28CAA002}"/>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A67F9ED2-8FA0-A119-F848-7D41F55AE287}"/>
              </a:ext>
            </a:extLst>
          </p:cNvPr>
          <p:cNvSpPr>
            <a:spLocks noGrp="1"/>
          </p:cNvSpPr>
          <p:nvPr>
            <p:ph type="sldNum" sz="quarter" idx="12"/>
          </p:nvPr>
        </p:nvSpPr>
        <p:spPr>
          <a:ln/>
        </p:spPr>
        <p:txBody>
          <a:bodyPr/>
          <a:lstStyle>
            <a:lvl1pPr>
              <a:defRPr/>
            </a:lvl1pPr>
          </a:lstStyle>
          <a:p>
            <a:pPr>
              <a:defRPr/>
            </a:pPr>
            <a:fld id="{5E8BD782-865C-4621-8248-BBF7E4B83091}" type="slidenum">
              <a:rPr lang="en-US"/>
              <a:pPr>
                <a:defRPr/>
              </a:pPr>
              <a:t>‹#›</a:t>
            </a:fld>
            <a:endParaRPr lang="en-US"/>
          </a:p>
        </p:txBody>
      </p:sp>
    </p:spTree>
    <p:extLst>
      <p:ext uri="{BB962C8B-B14F-4D97-AF65-F5344CB8AC3E}">
        <p14:creationId xmlns:p14="http://schemas.microsoft.com/office/powerpoint/2010/main" val="2604520735"/>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27">
            <a:extLst>
              <a:ext uri="{FF2B5EF4-FFF2-40B4-BE49-F238E27FC236}">
                <a16:creationId xmlns:a16="http://schemas.microsoft.com/office/drawing/2014/main" id="{595B1A17-A9F1-DB5B-75AC-0E8556E8ED5A}"/>
              </a:ext>
            </a:extLst>
          </p:cNvPr>
          <p:cNvSpPr>
            <a:spLocks noGrp="1"/>
          </p:cNvSpPr>
          <p:nvPr>
            <p:ph type="dt" sz="half" idx="10"/>
          </p:nvPr>
        </p:nvSpPr>
        <p:spPr>
          <a:ln/>
        </p:spPr>
        <p:txBody>
          <a:bodyPr/>
          <a:lstStyle>
            <a:lvl1pPr>
              <a:defRPr/>
            </a:lvl1pPr>
          </a:lstStyle>
          <a:p>
            <a:pPr>
              <a:defRPr/>
            </a:pPr>
            <a:fld id="{FD939BDF-BCF2-47E8-B9A9-17BA4505B02F}" type="datetimeFigureOut">
              <a:rPr lang="en-US"/>
              <a:pPr>
                <a:defRPr/>
              </a:pPr>
              <a:t>10/4/2025</a:t>
            </a:fld>
            <a:endParaRPr lang="en-US"/>
          </a:p>
        </p:txBody>
      </p:sp>
      <p:sp>
        <p:nvSpPr>
          <p:cNvPr id="5" name="Footer Placeholder 1028">
            <a:extLst>
              <a:ext uri="{FF2B5EF4-FFF2-40B4-BE49-F238E27FC236}">
                <a16:creationId xmlns:a16="http://schemas.microsoft.com/office/drawing/2014/main" id="{CB95EA25-674B-252B-78E1-52CFAC07F04F}"/>
              </a:ext>
            </a:extLst>
          </p:cNvPr>
          <p:cNvSpPr>
            <a:spLocks noGrp="1"/>
          </p:cNvSpPr>
          <p:nvPr>
            <p:ph type="ftr" sz="quarter" idx="11"/>
          </p:nvPr>
        </p:nvSpPr>
        <p:spPr>
          <a:ln/>
        </p:spPr>
        <p:txBody>
          <a:bodyPr/>
          <a:lstStyle>
            <a:lvl1pPr>
              <a:defRPr/>
            </a:lvl1pPr>
          </a:lstStyle>
          <a:p>
            <a:pPr>
              <a:defRPr/>
            </a:pPr>
            <a:endParaRPr lang="en-US"/>
          </a:p>
        </p:txBody>
      </p:sp>
      <p:sp>
        <p:nvSpPr>
          <p:cNvPr id="6" name="Slide Number Placeholder 1029">
            <a:extLst>
              <a:ext uri="{FF2B5EF4-FFF2-40B4-BE49-F238E27FC236}">
                <a16:creationId xmlns:a16="http://schemas.microsoft.com/office/drawing/2014/main" id="{C816F28A-9AE0-7277-CA76-CBCF3D7F67EB}"/>
              </a:ext>
            </a:extLst>
          </p:cNvPr>
          <p:cNvSpPr>
            <a:spLocks noGrp="1"/>
          </p:cNvSpPr>
          <p:nvPr>
            <p:ph type="sldNum" sz="quarter" idx="12"/>
          </p:nvPr>
        </p:nvSpPr>
        <p:spPr>
          <a:ln/>
        </p:spPr>
        <p:txBody>
          <a:bodyPr/>
          <a:lstStyle>
            <a:lvl1pPr>
              <a:defRPr/>
            </a:lvl1pPr>
          </a:lstStyle>
          <a:p>
            <a:pPr>
              <a:defRPr/>
            </a:pPr>
            <a:fld id="{553B6D28-7D32-4A25-937A-D697B301E104}" type="slidenum">
              <a:rPr lang="en-US"/>
              <a:pPr>
                <a:defRPr/>
              </a:pPr>
              <a:t>‹#›</a:t>
            </a:fld>
            <a:endParaRPr lang="en-US"/>
          </a:p>
        </p:txBody>
      </p:sp>
    </p:spTree>
    <p:extLst>
      <p:ext uri="{BB962C8B-B14F-4D97-AF65-F5344CB8AC3E}">
        <p14:creationId xmlns:p14="http://schemas.microsoft.com/office/powerpoint/2010/main" val="704953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C35BF7B-9D52-457A-8B12-AB76266A39B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0F2596F-AF38-3A58-8842-E86ACEAAF2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4A7759-047A-3310-9036-87A4AB6B7D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45B0B9-07C1-58A2-53FC-8A9E56970E8F}"/>
              </a:ext>
            </a:extLst>
          </p:cNvPr>
          <p:cNvSpPr>
            <a:spLocks noGrp="1" noChangeArrowheads="1"/>
          </p:cNvSpPr>
          <p:nvPr>
            <p:ph type="sldNum" sz="quarter" idx="12"/>
          </p:nvPr>
        </p:nvSpPr>
        <p:spPr>
          <a:ln/>
        </p:spPr>
        <p:txBody>
          <a:bodyPr/>
          <a:lstStyle>
            <a:lvl1pPr>
              <a:defRPr/>
            </a:lvl1pPr>
          </a:lstStyle>
          <a:p>
            <a:pPr>
              <a:defRPr/>
            </a:pPr>
            <a:fld id="{D6DEC216-9AEB-405B-9B34-386D6D9E020F}" type="slidenum">
              <a:rPr lang="en-US"/>
              <a:pPr>
                <a:defRPr/>
              </a:pPr>
              <a:t>‹#›</a:t>
            </a:fld>
            <a:endParaRPr lang="en-US"/>
          </a:p>
        </p:txBody>
      </p:sp>
    </p:spTree>
    <p:extLst>
      <p:ext uri="{BB962C8B-B14F-4D97-AF65-F5344CB8AC3E}">
        <p14:creationId xmlns:p14="http://schemas.microsoft.com/office/powerpoint/2010/main" val="3998719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8A1E57-4F70-48F3-FDF3-248C5713DA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114D51-A38C-F318-1A8F-6B15E7627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64799B-4A62-5D87-551D-8FEF24A1F4A5}"/>
              </a:ext>
            </a:extLst>
          </p:cNvPr>
          <p:cNvSpPr>
            <a:spLocks noGrp="1" noChangeArrowheads="1"/>
          </p:cNvSpPr>
          <p:nvPr>
            <p:ph type="sldNum" sz="quarter" idx="12"/>
          </p:nvPr>
        </p:nvSpPr>
        <p:spPr>
          <a:ln/>
        </p:spPr>
        <p:txBody>
          <a:bodyPr/>
          <a:lstStyle>
            <a:lvl1pPr>
              <a:defRPr/>
            </a:lvl1pPr>
          </a:lstStyle>
          <a:p>
            <a:pPr>
              <a:defRPr/>
            </a:pPr>
            <a:fld id="{18CA7532-4E8D-4F2C-9E53-B87EE3549614}" type="slidenum">
              <a:rPr lang="en-US"/>
              <a:pPr>
                <a:defRPr/>
              </a:pPr>
              <a:t>‹#›</a:t>
            </a:fld>
            <a:endParaRPr lang="en-US"/>
          </a:p>
        </p:txBody>
      </p:sp>
    </p:spTree>
    <p:extLst>
      <p:ext uri="{BB962C8B-B14F-4D97-AF65-F5344CB8AC3E}">
        <p14:creationId xmlns:p14="http://schemas.microsoft.com/office/powerpoint/2010/main" val="3950902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28C0E04F-7751-3FC8-4590-A492E80C5C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D015F8-7633-3E6A-FD74-A126471655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76A7D4-26BC-14D3-CB86-4FBEFDF50636}"/>
              </a:ext>
            </a:extLst>
          </p:cNvPr>
          <p:cNvSpPr>
            <a:spLocks noGrp="1" noChangeArrowheads="1"/>
          </p:cNvSpPr>
          <p:nvPr>
            <p:ph type="sldNum" sz="quarter" idx="12"/>
          </p:nvPr>
        </p:nvSpPr>
        <p:spPr>
          <a:ln/>
        </p:spPr>
        <p:txBody>
          <a:bodyPr/>
          <a:lstStyle>
            <a:lvl1pPr>
              <a:defRPr/>
            </a:lvl1pPr>
          </a:lstStyle>
          <a:p>
            <a:pPr>
              <a:defRPr/>
            </a:pPr>
            <a:fld id="{FA8CBD98-A3DC-4710-88BA-07828F288CA0}" type="slidenum">
              <a:rPr lang="en-US"/>
              <a:pPr>
                <a:defRPr/>
              </a:pPr>
              <a:t>‹#›</a:t>
            </a:fld>
            <a:endParaRPr lang="en-US"/>
          </a:p>
        </p:txBody>
      </p:sp>
    </p:spTree>
    <p:extLst>
      <p:ext uri="{BB962C8B-B14F-4D97-AF65-F5344CB8AC3E}">
        <p14:creationId xmlns:p14="http://schemas.microsoft.com/office/powerpoint/2010/main" val="876132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58D7D5-1843-621F-5AC8-BB7CA94A8F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6A82C-B90C-43F4-D3DC-8B9C96680E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2036B3-AFB3-3412-9877-5FF3820DE009}"/>
              </a:ext>
            </a:extLst>
          </p:cNvPr>
          <p:cNvSpPr>
            <a:spLocks noGrp="1" noChangeArrowheads="1"/>
          </p:cNvSpPr>
          <p:nvPr>
            <p:ph type="sldNum" sz="quarter" idx="12"/>
          </p:nvPr>
        </p:nvSpPr>
        <p:spPr>
          <a:ln/>
        </p:spPr>
        <p:txBody>
          <a:bodyPr/>
          <a:lstStyle>
            <a:lvl1pPr>
              <a:defRPr/>
            </a:lvl1pPr>
          </a:lstStyle>
          <a:p>
            <a:pPr>
              <a:defRPr/>
            </a:pPr>
            <a:fld id="{C8B310C9-F204-4996-87B2-9E1133249D6C}" type="slidenum">
              <a:rPr lang="en-US"/>
              <a:pPr>
                <a:defRPr/>
              </a:pPr>
              <a:t>‹#›</a:t>
            </a:fld>
            <a:endParaRPr lang="en-US"/>
          </a:p>
        </p:txBody>
      </p:sp>
    </p:spTree>
    <p:extLst>
      <p:ext uri="{BB962C8B-B14F-4D97-AF65-F5344CB8AC3E}">
        <p14:creationId xmlns:p14="http://schemas.microsoft.com/office/powerpoint/2010/main" val="3816716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E34C7DD-2AF2-76C6-FF22-1F1AC6C964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F105C10-5A26-3FD3-CE3D-A733C1EB2A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9D58B39-2DF7-0C42-E358-B4AEAF69F56E}"/>
              </a:ext>
            </a:extLst>
          </p:cNvPr>
          <p:cNvSpPr>
            <a:spLocks noGrp="1" noChangeArrowheads="1"/>
          </p:cNvSpPr>
          <p:nvPr>
            <p:ph type="sldNum" sz="quarter" idx="12"/>
          </p:nvPr>
        </p:nvSpPr>
        <p:spPr>
          <a:ln/>
        </p:spPr>
        <p:txBody>
          <a:bodyPr/>
          <a:lstStyle>
            <a:lvl1pPr>
              <a:defRPr/>
            </a:lvl1pPr>
          </a:lstStyle>
          <a:p>
            <a:pPr>
              <a:defRPr/>
            </a:pPr>
            <a:fld id="{9446E622-C8AA-47B5-A20F-D2670D72F323}" type="slidenum">
              <a:rPr lang="en-US"/>
              <a:pPr>
                <a:defRPr/>
              </a:pPr>
              <a:t>‹#›</a:t>
            </a:fld>
            <a:endParaRPr lang="en-US"/>
          </a:p>
        </p:txBody>
      </p:sp>
    </p:spTree>
    <p:extLst>
      <p:ext uri="{BB962C8B-B14F-4D97-AF65-F5344CB8AC3E}">
        <p14:creationId xmlns:p14="http://schemas.microsoft.com/office/powerpoint/2010/main" val="40456971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6ADEE-092C-EE0A-255C-8002874E2B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8A0B8-EA78-C685-7FB6-3E5F61069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049983A-88AD-58FD-1251-D86BD14A6AAD}"/>
              </a:ext>
            </a:extLst>
          </p:cNvPr>
          <p:cNvSpPr>
            <a:spLocks noGrp="1" noChangeArrowheads="1"/>
          </p:cNvSpPr>
          <p:nvPr>
            <p:ph type="sldNum" sz="quarter" idx="12"/>
          </p:nvPr>
        </p:nvSpPr>
        <p:spPr>
          <a:ln/>
        </p:spPr>
        <p:txBody>
          <a:bodyPr/>
          <a:lstStyle>
            <a:lvl1pPr>
              <a:defRPr/>
            </a:lvl1pPr>
          </a:lstStyle>
          <a:p>
            <a:pPr>
              <a:defRPr/>
            </a:pPr>
            <a:fld id="{4172EBC6-5B4D-4AC9-94A6-E1B0CAE7380F}" type="slidenum">
              <a:rPr lang="en-US"/>
              <a:pPr>
                <a:defRPr/>
              </a:pPr>
              <a:t>‹#›</a:t>
            </a:fld>
            <a:endParaRPr lang="en-US"/>
          </a:p>
        </p:txBody>
      </p:sp>
    </p:spTree>
    <p:extLst>
      <p:ext uri="{BB962C8B-B14F-4D97-AF65-F5344CB8AC3E}">
        <p14:creationId xmlns:p14="http://schemas.microsoft.com/office/powerpoint/2010/main" val="2903365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13F702-493B-B102-1464-2D15E8FA51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DCB724C-D17D-2B68-FD20-41A4BFF9AB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417E56-2694-C9DB-B19A-1908C3EA6935}"/>
              </a:ext>
            </a:extLst>
          </p:cNvPr>
          <p:cNvSpPr>
            <a:spLocks noGrp="1" noChangeArrowheads="1"/>
          </p:cNvSpPr>
          <p:nvPr>
            <p:ph type="sldNum" sz="quarter" idx="12"/>
          </p:nvPr>
        </p:nvSpPr>
        <p:spPr>
          <a:ln/>
        </p:spPr>
        <p:txBody>
          <a:bodyPr/>
          <a:lstStyle>
            <a:lvl1pPr>
              <a:defRPr/>
            </a:lvl1pPr>
          </a:lstStyle>
          <a:p>
            <a:pPr>
              <a:defRPr/>
            </a:pPr>
            <a:fld id="{AE161B32-92A2-43AC-B61B-65846B8807D2}" type="slidenum">
              <a:rPr lang="en-US"/>
              <a:pPr>
                <a:defRPr/>
              </a:pPr>
              <a:t>‹#›</a:t>
            </a:fld>
            <a:endParaRPr lang="en-US"/>
          </a:p>
        </p:txBody>
      </p:sp>
    </p:spTree>
    <p:extLst>
      <p:ext uri="{BB962C8B-B14F-4D97-AF65-F5344CB8AC3E}">
        <p14:creationId xmlns:p14="http://schemas.microsoft.com/office/powerpoint/2010/main" val="22810124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A975D3F-5DAF-CFA2-9D5C-5AEA9CEABE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EE059C-7C62-22B0-DE02-9D30550638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07C875-22AF-84B9-1271-5C2F7784E9C0}"/>
              </a:ext>
            </a:extLst>
          </p:cNvPr>
          <p:cNvSpPr>
            <a:spLocks noGrp="1" noChangeArrowheads="1"/>
          </p:cNvSpPr>
          <p:nvPr>
            <p:ph type="sldNum" sz="quarter" idx="12"/>
          </p:nvPr>
        </p:nvSpPr>
        <p:spPr>
          <a:ln/>
        </p:spPr>
        <p:txBody>
          <a:bodyPr/>
          <a:lstStyle>
            <a:lvl1pPr>
              <a:defRPr/>
            </a:lvl1pPr>
          </a:lstStyle>
          <a:p>
            <a:pPr>
              <a:defRPr/>
            </a:pPr>
            <a:fld id="{CB567CDC-C37A-4478-9E6D-5BE9E4E61051}" type="slidenum">
              <a:rPr lang="en-US"/>
              <a:pPr>
                <a:defRPr/>
              </a:pPr>
              <a:t>‹#›</a:t>
            </a:fld>
            <a:endParaRPr lang="en-US"/>
          </a:p>
        </p:txBody>
      </p:sp>
    </p:spTree>
    <p:extLst>
      <p:ext uri="{BB962C8B-B14F-4D97-AF65-F5344CB8AC3E}">
        <p14:creationId xmlns:p14="http://schemas.microsoft.com/office/powerpoint/2010/main" val="7293659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052091E7-8297-2867-D678-142F064B83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1AFEC8-BE0A-2F9D-BB27-9458155178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01C96-12FC-B565-2742-040EFB049DDE}"/>
              </a:ext>
            </a:extLst>
          </p:cNvPr>
          <p:cNvSpPr>
            <a:spLocks noGrp="1" noChangeArrowheads="1"/>
          </p:cNvSpPr>
          <p:nvPr>
            <p:ph type="sldNum" sz="quarter" idx="12"/>
          </p:nvPr>
        </p:nvSpPr>
        <p:spPr>
          <a:ln/>
        </p:spPr>
        <p:txBody>
          <a:bodyPr/>
          <a:lstStyle>
            <a:lvl1pPr>
              <a:defRPr/>
            </a:lvl1pPr>
          </a:lstStyle>
          <a:p>
            <a:pPr>
              <a:defRPr/>
            </a:pPr>
            <a:fld id="{2F3882CF-E0B4-41AC-8850-41AE90F38E49}" type="slidenum">
              <a:rPr lang="en-US"/>
              <a:pPr>
                <a:defRPr/>
              </a:pPr>
              <a:t>‹#›</a:t>
            </a:fld>
            <a:endParaRPr lang="en-US"/>
          </a:p>
        </p:txBody>
      </p:sp>
    </p:spTree>
    <p:extLst>
      <p:ext uri="{BB962C8B-B14F-4D97-AF65-F5344CB8AC3E}">
        <p14:creationId xmlns:p14="http://schemas.microsoft.com/office/powerpoint/2010/main" val="451308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0C43-84A8-5C9F-BD43-42B01C4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B68FEC-5D65-2B99-3375-0D3C39139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530C98-5F59-A343-5FFA-8EBF0AF06500}"/>
              </a:ext>
            </a:extLst>
          </p:cNvPr>
          <p:cNvSpPr>
            <a:spLocks noGrp="1" noChangeArrowheads="1"/>
          </p:cNvSpPr>
          <p:nvPr>
            <p:ph type="sldNum" sz="quarter" idx="12"/>
          </p:nvPr>
        </p:nvSpPr>
        <p:spPr>
          <a:ln/>
        </p:spPr>
        <p:txBody>
          <a:bodyPr/>
          <a:lstStyle>
            <a:lvl1pPr>
              <a:defRPr/>
            </a:lvl1pPr>
          </a:lstStyle>
          <a:p>
            <a:pPr>
              <a:defRPr/>
            </a:pPr>
            <a:fld id="{5C8EC784-1104-4941-839B-C18D0A7F1172}" type="slidenum">
              <a:rPr lang="en-US"/>
              <a:pPr>
                <a:defRPr/>
              </a:pPr>
              <a:t>‹#›</a:t>
            </a:fld>
            <a:endParaRPr lang="en-US"/>
          </a:p>
        </p:txBody>
      </p:sp>
    </p:spTree>
    <p:extLst>
      <p:ext uri="{BB962C8B-B14F-4D97-AF65-F5344CB8AC3E}">
        <p14:creationId xmlns:p14="http://schemas.microsoft.com/office/powerpoint/2010/main" val="157548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21098EE-F4F6-488F-99DB-BE8F6CC23B0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5DCF13-D4FC-F7C6-5DB1-1D4984E3E5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C794EC-BBD5-EE31-C528-2D928172F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8E9E8D-193B-1250-E999-C3284C104B7C}"/>
              </a:ext>
            </a:extLst>
          </p:cNvPr>
          <p:cNvSpPr>
            <a:spLocks noGrp="1" noChangeArrowheads="1"/>
          </p:cNvSpPr>
          <p:nvPr>
            <p:ph type="sldNum" sz="quarter" idx="12"/>
          </p:nvPr>
        </p:nvSpPr>
        <p:spPr>
          <a:ln/>
        </p:spPr>
        <p:txBody>
          <a:bodyPr/>
          <a:lstStyle>
            <a:lvl1pPr>
              <a:defRPr/>
            </a:lvl1pPr>
          </a:lstStyle>
          <a:p>
            <a:pPr>
              <a:defRPr/>
            </a:pPr>
            <a:fld id="{6BF3AFDB-0154-440D-A26D-2D4206D94791}" type="slidenum">
              <a:rPr lang="en-US"/>
              <a:pPr>
                <a:defRPr/>
              </a:pPr>
              <a:t>‹#›</a:t>
            </a:fld>
            <a:endParaRPr lang="en-US"/>
          </a:p>
        </p:txBody>
      </p:sp>
    </p:spTree>
    <p:extLst>
      <p:ext uri="{BB962C8B-B14F-4D97-AF65-F5344CB8AC3E}">
        <p14:creationId xmlns:p14="http://schemas.microsoft.com/office/powerpoint/2010/main" val="2268116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36A0A6A4-7E14-77AF-AC2E-49240A77D7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1B149F-8FC7-6089-C9D8-D101B8C653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17635D-62B8-B985-6A32-C8BDE3E7CD24}"/>
              </a:ext>
            </a:extLst>
          </p:cNvPr>
          <p:cNvSpPr>
            <a:spLocks noGrp="1" noChangeArrowheads="1"/>
          </p:cNvSpPr>
          <p:nvPr>
            <p:ph type="sldNum" sz="quarter" idx="12"/>
          </p:nvPr>
        </p:nvSpPr>
        <p:spPr>
          <a:ln/>
        </p:spPr>
        <p:txBody>
          <a:bodyPr/>
          <a:lstStyle>
            <a:lvl1pPr>
              <a:defRPr/>
            </a:lvl1pPr>
          </a:lstStyle>
          <a:p>
            <a:pPr>
              <a:defRPr/>
            </a:pPr>
            <a:fld id="{54B71E97-DBF2-4079-A400-F976DEC5737C}" type="slidenum">
              <a:rPr lang="en-US"/>
              <a:pPr>
                <a:defRPr/>
              </a:pPr>
              <a:t>‹#›</a:t>
            </a:fld>
            <a:endParaRPr lang="en-US"/>
          </a:p>
        </p:txBody>
      </p:sp>
    </p:spTree>
    <p:extLst>
      <p:ext uri="{BB962C8B-B14F-4D97-AF65-F5344CB8AC3E}">
        <p14:creationId xmlns:p14="http://schemas.microsoft.com/office/powerpoint/2010/main" val="492661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7"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DA890B2-7B80-449E-800C-863E995A336B}"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7"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C3BAC22-E2F5-4635-8FB8-FF9BDDD6F10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7"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610307" y="1600204"/>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610307" y="6245225"/>
            <a:ext cx="2843389"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07" y="6245225"/>
            <a:ext cx="3859389"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07" y="6245225"/>
            <a:ext cx="2843389" cy="476250"/>
          </a:xfrm>
          <a:prstGeom prst="rect">
            <a:avLst/>
          </a:prstGeom>
          <a:noFill/>
          <a:ln>
            <a:noFill/>
          </a:ln>
          <a:effectLst/>
        </p:spPr>
        <p:txBody>
          <a:bodyPr vert="horz" wrap="square" lIns="114291" tIns="57145" rIns="114291" bIns="57145" numCol="1" anchor="t" anchorCtr="0" compatLnSpc="1"/>
          <a:lstStyle>
            <a:lvl1pPr algn="r" eaLnBrk="1" hangingPunct="1">
              <a:defRPr sz="1700" smtClean="0">
                <a:latin typeface="Arial" panose="020B0604020202020204" pitchFamily="34" charset="0"/>
              </a:defRPr>
            </a:lvl1pPr>
          </a:lstStyle>
          <a:p>
            <a:pPr fontAlgn="base">
              <a:spcBef>
                <a:spcPct val="0"/>
              </a:spcBef>
              <a:spcAft>
                <a:spcPct val="0"/>
              </a:spcAft>
              <a:defRPr/>
            </a:pPr>
            <a:fld id="{C870FB28-C0E2-479B-8452-04007B2524FB}"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3EFBEF96-4FB7-B23B-2921-E3A22ADFF49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6147" name="Text Placeholder 2">
            <a:extLst>
              <a:ext uri="{FF2B5EF4-FFF2-40B4-BE49-F238E27FC236}">
                <a16:creationId xmlns:a16="http://schemas.microsoft.com/office/drawing/2014/main" id="{0B78325E-B6D1-B586-08EE-FA82AE372F3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1DA0E82E-6DD1-EFCF-C58B-209081887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F6026D7A-B947-4BF1-ADC4-2FD56F559E5C}" type="datetimeFigureOut">
              <a:rPr lang="en-US"/>
              <a:pPr>
                <a:defRPr/>
              </a:pPr>
              <a:t>10/4/2025</a:t>
            </a:fld>
            <a:endParaRPr lang="en-US"/>
          </a:p>
        </p:txBody>
      </p:sp>
      <p:sp>
        <p:nvSpPr>
          <p:cNvPr id="5" name="Footer Placeholder 4">
            <a:extLst>
              <a:ext uri="{FF2B5EF4-FFF2-40B4-BE49-F238E27FC236}">
                <a16:creationId xmlns:a16="http://schemas.microsoft.com/office/drawing/2014/main" id="{7A78DFF5-4A1F-6875-0C69-396B7E7D7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F89AF726-9775-75C3-F596-3E0D3E3A06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7AEFF669-FD4A-4100-89E8-E226253844E6}" type="slidenum">
              <a:rPr lang="en-US"/>
              <a:pPr>
                <a:defRPr/>
              </a:pPr>
              <a:t>‹#›</a:t>
            </a:fld>
            <a:endParaRPr lang="en-US"/>
          </a:p>
        </p:txBody>
      </p:sp>
    </p:spTree>
    <p:extLst>
      <p:ext uri="{BB962C8B-B14F-4D97-AF65-F5344CB8AC3E}">
        <p14:creationId xmlns:p14="http://schemas.microsoft.com/office/powerpoint/2010/main" val="28351003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C9D4B8F-D572-CFCC-B80F-7F82C381E3C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vi-VN"/>
              <a:t>Click to edit Master title style</a:t>
            </a:r>
          </a:p>
        </p:txBody>
      </p:sp>
      <p:sp>
        <p:nvSpPr>
          <p:cNvPr id="27651" name="Rectangle 3">
            <a:extLst>
              <a:ext uri="{FF2B5EF4-FFF2-40B4-BE49-F238E27FC236}">
                <a16:creationId xmlns:a16="http://schemas.microsoft.com/office/drawing/2014/main" id="{FB343C95-CB26-607E-CE07-CC3D1404A1E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27652" name="Rectangle 4">
            <a:extLst>
              <a:ext uri="{FF2B5EF4-FFF2-40B4-BE49-F238E27FC236}">
                <a16:creationId xmlns:a16="http://schemas.microsoft.com/office/drawing/2014/main" id="{4C6DF2B5-246F-CCA9-E9FD-8B395111B4F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a:defRPr/>
            </a:pPr>
            <a:endParaRPr lang="en-US"/>
          </a:p>
        </p:txBody>
      </p:sp>
      <p:sp>
        <p:nvSpPr>
          <p:cNvPr id="27653" name="Rectangle 5">
            <a:extLst>
              <a:ext uri="{FF2B5EF4-FFF2-40B4-BE49-F238E27FC236}">
                <a16:creationId xmlns:a16="http://schemas.microsoft.com/office/drawing/2014/main" id="{3A084F88-478D-41BE-96CD-81E33F31DBD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a:defRPr/>
            </a:pPr>
            <a:endParaRPr lang="en-US"/>
          </a:p>
        </p:txBody>
      </p:sp>
      <p:sp>
        <p:nvSpPr>
          <p:cNvPr id="27654" name="Rectangle 6">
            <a:extLst>
              <a:ext uri="{FF2B5EF4-FFF2-40B4-BE49-F238E27FC236}">
                <a16:creationId xmlns:a16="http://schemas.microsoft.com/office/drawing/2014/main" id="{79F31ADC-933C-EECA-20CB-3D1D41EC1D8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pPr>
              <a:defRPr/>
            </a:pPr>
            <a:fld id="{EAED292C-FBA5-4EA6-A950-97D85201AF8B}" type="slidenum">
              <a:rPr lang="en-US"/>
              <a:pPr>
                <a:defRPr/>
              </a:pPr>
              <a:t>‹#›</a:t>
            </a:fld>
            <a:endParaRPr lang="en-US"/>
          </a:p>
        </p:txBody>
      </p:sp>
    </p:spTree>
    <p:extLst>
      <p:ext uri="{BB962C8B-B14F-4D97-AF65-F5344CB8AC3E}">
        <p14:creationId xmlns:p14="http://schemas.microsoft.com/office/powerpoint/2010/main" val="192363258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C292195-90BD-6FAB-D5EE-C2FDB8326B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2051" name="Text Placeholder 2">
            <a:extLst>
              <a:ext uri="{FF2B5EF4-FFF2-40B4-BE49-F238E27FC236}">
                <a16:creationId xmlns:a16="http://schemas.microsoft.com/office/drawing/2014/main" id="{7CE19A6E-4925-F16F-12A7-5EF88EBB4A5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a:extLst>
              <a:ext uri="{FF2B5EF4-FFF2-40B4-BE49-F238E27FC236}">
                <a16:creationId xmlns:a16="http://schemas.microsoft.com/office/drawing/2014/main" id="{9EB9768B-0AF2-D174-BF37-8FEA225B8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0B898B-6373-406B-9748-05B7812AD2A9}" type="datetimeFigureOut">
              <a:rPr lang="en-US"/>
              <a:pPr>
                <a:defRPr/>
              </a:pPr>
              <a:t>10/4/2025</a:t>
            </a:fld>
            <a:endParaRPr lang="en-US"/>
          </a:p>
        </p:txBody>
      </p:sp>
      <p:sp>
        <p:nvSpPr>
          <p:cNvPr id="5" name="Footer Placeholder 4">
            <a:extLst>
              <a:ext uri="{FF2B5EF4-FFF2-40B4-BE49-F238E27FC236}">
                <a16:creationId xmlns:a16="http://schemas.microsoft.com/office/drawing/2014/main" id="{48E9F91E-84A7-F6E8-B457-C94B5D9D2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6469E31-CCDB-0655-95AE-55203851E0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81C10D-EAAC-4095-988B-1CCFD80CB2E4}" type="slidenum">
              <a:rPr lang="en-US"/>
              <a:pPr>
                <a:defRPr/>
              </a:pPr>
              <a:t>‹#›</a:t>
            </a:fld>
            <a:endParaRPr lang="en-US"/>
          </a:p>
        </p:txBody>
      </p:sp>
    </p:spTree>
    <p:extLst>
      <p:ext uri="{BB962C8B-B14F-4D97-AF65-F5344CB8AC3E}">
        <p14:creationId xmlns:p14="http://schemas.microsoft.com/office/powerpoint/2010/main" val="3480410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025">
            <a:extLst>
              <a:ext uri="{FF2B5EF4-FFF2-40B4-BE49-F238E27FC236}">
                <a16:creationId xmlns:a16="http://schemas.microsoft.com/office/drawing/2014/main" id="{261D6686-6B35-998C-D399-9779ED0BF15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3075" name="Text Placeholder 1026">
            <a:extLst>
              <a:ext uri="{FF2B5EF4-FFF2-40B4-BE49-F238E27FC236}">
                <a16:creationId xmlns:a16="http://schemas.microsoft.com/office/drawing/2014/main" id="{F041B084-AEA5-5830-78A6-24FFC3BF302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Date Placeholder 1027">
            <a:extLst>
              <a:ext uri="{FF2B5EF4-FFF2-40B4-BE49-F238E27FC236}">
                <a16:creationId xmlns:a16="http://schemas.microsoft.com/office/drawing/2014/main" id="{830E0B37-2E89-86D6-93C1-C8FEEC123131}"/>
              </a:ext>
            </a:extLst>
          </p:cNvPr>
          <p:cNvSpPr>
            <a:spLocks noGrp="1"/>
          </p:cNvSpPr>
          <p:nvPr>
            <p:ph type="dt" sz="half" idx="2"/>
          </p:nvPr>
        </p:nvSpPr>
        <p:spPr>
          <a:xfrm>
            <a:off x="609600" y="6245225"/>
            <a:ext cx="2844800" cy="476250"/>
          </a:xfrm>
          <a:prstGeom prst="rect">
            <a:avLst/>
          </a:prstGeom>
          <a:noFill/>
          <a:ln w="9525">
            <a:noFill/>
          </a:ln>
        </p:spPr>
        <p:txBody>
          <a:bodyPr/>
          <a:lstStyle>
            <a:lvl1pPr>
              <a:defRPr sz="1400">
                <a:solidFill>
                  <a:prstClr val="black">
                    <a:tint val="75000"/>
                  </a:prstClr>
                </a:solidFill>
              </a:defRPr>
            </a:lvl1pPr>
          </a:lstStyle>
          <a:p>
            <a:pPr>
              <a:defRPr/>
            </a:pPr>
            <a:fld id="{90E1D72F-7B94-47BF-8978-B1BAA688E224}" type="datetimeFigureOut">
              <a:rPr lang="en-US"/>
              <a:pPr>
                <a:defRPr/>
              </a:pPr>
              <a:t>10/4/2025</a:t>
            </a:fld>
            <a:endParaRPr lang="en-US"/>
          </a:p>
        </p:txBody>
      </p:sp>
      <p:sp>
        <p:nvSpPr>
          <p:cNvPr id="1029" name="Footer Placeholder 1028">
            <a:extLst>
              <a:ext uri="{FF2B5EF4-FFF2-40B4-BE49-F238E27FC236}">
                <a16:creationId xmlns:a16="http://schemas.microsoft.com/office/drawing/2014/main" id="{44ABC53E-2EA7-CC6E-C850-2D9C1EA6BBF0}"/>
              </a:ext>
            </a:extLst>
          </p:cNvPr>
          <p:cNvSpPr>
            <a:spLocks noGrp="1"/>
          </p:cNvSpPr>
          <p:nvPr>
            <p:ph type="ftr" sz="quarter" idx="3"/>
          </p:nvPr>
        </p:nvSpPr>
        <p:spPr>
          <a:xfrm>
            <a:off x="4165600" y="6245225"/>
            <a:ext cx="3860800" cy="476250"/>
          </a:xfrm>
          <a:prstGeom prst="rect">
            <a:avLst/>
          </a:prstGeom>
          <a:noFill/>
          <a:ln w="9525">
            <a:noFill/>
          </a:ln>
        </p:spPr>
        <p:txBody>
          <a:bodyPr/>
          <a:lstStyle>
            <a:lvl1pPr algn="ctr">
              <a:defRPr sz="1400">
                <a:solidFill>
                  <a:prstClr val="black">
                    <a:tint val="75000"/>
                  </a:prstClr>
                </a:solidFill>
              </a:defRPr>
            </a:lvl1pPr>
          </a:lstStyle>
          <a:p>
            <a:pPr>
              <a:defRPr/>
            </a:pPr>
            <a:endParaRPr lang="en-US"/>
          </a:p>
        </p:txBody>
      </p:sp>
      <p:sp>
        <p:nvSpPr>
          <p:cNvPr id="1030" name="Slide Number Placeholder 1029">
            <a:extLst>
              <a:ext uri="{FF2B5EF4-FFF2-40B4-BE49-F238E27FC236}">
                <a16:creationId xmlns:a16="http://schemas.microsoft.com/office/drawing/2014/main" id="{4A2612D1-8448-81E2-4FE0-530A83250BBC}"/>
              </a:ext>
            </a:extLst>
          </p:cNvPr>
          <p:cNvSpPr>
            <a:spLocks noGrp="1"/>
          </p:cNvSpPr>
          <p:nvPr>
            <p:ph type="sldNum" sz="quarter" idx="4"/>
          </p:nvPr>
        </p:nvSpPr>
        <p:spPr>
          <a:xfrm>
            <a:off x="8737600" y="6245225"/>
            <a:ext cx="2844800" cy="476250"/>
          </a:xfrm>
          <a:prstGeom prst="rect">
            <a:avLst/>
          </a:prstGeom>
          <a:noFill/>
          <a:ln w="9525">
            <a:noFill/>
          </a:ln>
        </p:spPr>
        <p:txBody>
          <a:bodyPr/>
          <a:lstStyle>
            <a:lvl1pPr algn="r">
              <a:defRPr sz="1400">
                <a:solidFill>
                  <a:prstClr val="black">
                    <a:tint val="75000"/>
                  </a:prstClr>
                </a:solidFill>
              </a:defRPr>
            </a:lvl1pPr>
          </a:lstStyle>
          <a:p>
            <a:pPr>
              <a:defRPr/>
            </a:pPr>
            <a:fld id="{DC077FD8-756E-4468-8708-14A2B4DB318F}" type="slidenum">
              <a:rPr lang="en-US"/>
              <a:pPr>
                <a:defRPr/>
              </a:pPr>
              <a:t>‹#›</a:t>
            </a:fld>
            <a:endParaRPr lang="en-US"/>
          </a:p>
        </p:txBody>
      </p:sp>
    </p:spTree>
    <p:extLst>
      <p:ext uri="{BB962C8B-B14F-4D97-AF65-F5344CB8AC3E}">
        <p14:creationId xmlns:p14="http://schemas.microsoft.com/office/powerpoint/2010/main" val="26221000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Arial" panose="020B0604020202020204" pitchFamily="34" charset="0"/>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Arial" panose="020B0604020202020204" pitchFamily="34" charset="0"/>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Arial" panose="020B0604020202020204" pitchFamily="34" charset="0"/>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Arial" panose="020B0604020202020204"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1181A8A-DE2D-FBC6-8A61-C9751D11AC0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Click to edit Master title style</a:t>
            </a:r>
          </a:p>
        </p:txBody>
      </p:sp>
      <p:sp>
        <p:nvSpPr>
          <p:cNvPr id="4099" name="Rectangle 3">
            <a:extLst>
              <a:ext uri="{FF2B5EF4-FFF2-40B4-BE49-F238E27FC236}">
                <a16:creationId xmlns:a16="http://schemas.microsoft.com/office/drawing/2014/main" id="{4B91FFDA-1548-99AB-54BB-9134CF13C3B9}"/>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Click to edit Master text styles</a:t>
            </a:r>
          </a:p>
          <a:p>
            <a:pPr lvl="1"/>
            <a:r>
              <a:rPr lang="vi-VN" altLang="vi-VN"/>
              <a:t>Second level</a:t>
            </a:r>
          </a:p>
          <a:p>
            <a:pPr lvl="2"/>
            <a:r>
              <a:rPr lang="vi-VN" altLang="vi-VN"/>
              <a:t>Third level</a:t>
            </a:r>
          </a:p>
          <a:p>
            <a:pPr lvl="3"/>
            <a:r>
              <a:rPr lang="vi-VN" altLang="vi-VN"/>
              <a:t>Fourth level</a:t>
            </a:r>
          </a:p>
          <a:p>
            <a:pPr lvl="4"/>
            <a:r>
              <a:rPr lang="vi-VN" altLang="vi-VN"/>
              <a:t>Fifth level</a:t>
            </a:r>
          </a:p>
        </p:txBody>
      </p:sp>
      <p:sp>
        <p:nvSpPr>
          <p:cNvPr id="1028" name="Rectangle 4">
            <a:extLst>
              <a:ext uri="{FF2B5EF4-FFF2-40B4-BE49-F238E27FC236}">
                <a16:creationId xmlns:a16="http://schemas.microsoft.com/office/drawing/2014/main" id="{8F04DEFE-8BFD-FEB6-C552-2DD8F322300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a:defRPr/>
            </a:pPr>
            <a:endParaRPr lang="en-US"/>
          </a:p>
        </p:txBody>
      </p:sp>
      <p:sp>
        <p:nvSpPr>
          <p:cNvPr id="1029" name="Rectangle 5">
            <a:extLst>
              <a:ext uri="{FF2B5EF4-FFF2-40B4-BE49-F238E27FC236}">
                <a16:creationId xmlns:a16="http://schemas.microsoft.com/office/drawing/2014/main" id="{DA7B29DF-3E2A-0D69-79B8-AB2D0577B1E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a:defRPr/>
            </a:pPr>
            <a:endParaRPr lang="en-US"/>
          </a:p>
        </p:txBody>
      </p:sp>
      <p:sp>
        <p:nvSpPr>
          <p:cNvPr id="1030" name="Rectangle 6">
            <a:extLst>
              <a:ext uri="{FF2B5EF4-FFF2-40B4-BE49-F238E27FC236}">
                <a16:creationId xmlns:a16="http://schemas.microsoft.com/office/drawing/2014/main" id="{E324C2A8-2633-77B5-E02A-78CF7566011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a:defRPr/>
            </a:pPr>
            <a:fld id="{86C8027F-E208-487D-AB37-76F4B150CC6F}" type="slidenum">
              <a:rPr lang="en-US"/>
              <a:pPr>
                <a:defRPr/>
              </a:pPr>
              <a:t>‹#›</a:t>
            </a:fld>
            <a:endParaRPr lang="en-US"/>
          </a:p>
        </p:txBody>
      </p:sp>
    </p:spTree>
    <p:extLst>
      <p:ext uri="{BB962C8B-B14F-4D97-AF65-F5344CB8AC3E}">
        <p14:creationId xmlns:p14="http://schemas.microsoft.com/office/powerpoint/2010/main" val="21597327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5.xml"/><Relationship Id="rId7" Type="http://schemas.openxmlformats.org/officeDocument/2006/relationships/image" Target="../media/image23.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3" Type="http://schemas.openxmlformats.org/officeDocument/2006/relationships/slideLayout" Target="../slideLayouts/slideLayout15.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11" Type="http://schemas.openxmlformats.org/officeDocument/2006/relationships/image" Target="../media/image29.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video" Target="file:///C:\Users\ADMIN\Downloads\%5bCA%20M&#218;A%20NH&#7840;C%20THI&#7870;U%20NHI%5d%20N&#7892;I%20TR&#7888;NG%20L&#202;N%20B&#7840;N%20&#416;I%20-%20Bi&#234;n%20&#272;&#7841;o%20TH&#431;&#7900;NG%20DUY%200359.049927.mp4" TargetMode="Externa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8.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21005" y="0"/>
            <a:ext cx="3258820" cy="4897120"/>
          </a:xfrm>
          <a:prstGeom prst="rect">
            <a:avLst/>
          </a:prstGeom>
          <a:noFill/>
          <a:ln>
            <a:noFill/>
          </a:ln>
          <a:effectLst/>
        </p:spPr>
      </p:pic>
      <p:pic>
        <p:nvPicPr>
          <p:cNvPr id="6" name="Content Placeholder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10800000">
            <a:off x="9050020" y="1780540"/>
            <a:ext cx="3307715" cy="5002530"/>
          </a:xfrm>
          <a:prstGeom prst="rect">
            <a:avLst/>
          </a:prstGeom>
          <a:noFill/>
          <a:ln>
            <a:noFill/>
          </a:ln>
          <a:effectLst/>
        </p:spPr>
      </p:pic>
      <p:pic>
        <p:nvPicPr>
          <p:cNvPr id="11" name="Picture 10"/>
          <p:cNvPicPr>
            <a:picLocks noChangeAspect="1"/>
          </p:cNvPicPr>
          <p:nvPr/>
        </p:nvPicPr>
        <p:blipFill>
          <a:blip r:embed="rId3"/>
          <a:stretch>
            <a:fillRect/>
          </a:stretch>
        </p:blipFill>
        <p:spPr>
          <a:xfrm>
            <a:off x="10500501" y="274038"/>
            <a:ext cx="1045845" cy="1064260"/>
          </a:xfrm>
          <a:prstGeom prst="rect">
            <a:avLst/>
          </a:prstGeom>
        </p:spPr>
      </p:pic>
      <p:sp>
        <p:nvSpPr>
          <p:cNvPr id="5" name="Rectangles 4"/>
          <p:cNvSpPr/>
          <p:nvPr/>
        </p:nvSpPr>
        <p:spPr>
          <a:xfrm>
            <a:off x="3969288" y="2784414"/>
            <a:ext cx="4113627" cy="523220"/>
          </a:xfrm>
          <a:prstGeom prst="rect">
            <a:avLst/>
          </a:prstGeom>
          <a:noFill/>
          <a:ln>
            <a:noFill/>
          </a:ln>
        </p:spPr>
        <p:txBody>
          <a:bodyPr wrap="none" rtlCol="0" anchor="t">
            <a:spAutoFit/>
          </a:bodyPr>
          <a:lstStyle/>
          <a:p>
            <a:pPr algn="ctr"/>
            <a:r>
              <a:rPr lang="en-US" sz="2800" b="1" dirty="0">
                <a:solidFill>
                  <a:srgbClr val="C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MÔN: ÂM NHẠC LỚP 3</a:t>
            </a:r>
          </a:p>
        </p:txBody>
      </p:sp>
      <p:pic>
        <p:nvPicPr>
          <p:cNvPr id="2" name="Picture 10">
            <a:extLst>
              <a:ext uri="{FF2B5EF4-FFF2-40B4-BE49-F238E27FC236}">
                <a16:creationId xmlns:a16="http://schemas.microsoft.com/office/drawing/2014/main" id="{DF5358BB-614A-9656-C75B-52B6F03E3D11}"/>
              </a:ext>
            </a:extLst>
          </p:cNvPr>
          <p:cNvPicPr>
            <a:picLocks noChangeAspect="1"/>
          </p:cNvPicPr>
          <p:nvPr/>
        </p:nvPicPr>
        <p:blipFill>
          <a:blip r:embed="rId3"/>
          <a:stretch>
            <a:fillRect/>
          </a:stretch>
        </p:blipFill>
        <p:spPr>
          <a:xfrm>
            <a:off x="162560" y="5816318"/>
            <a:ext cx="1045845" cy="1064260"/>
          </a:xfrm>
          <a:prstGeom prst="rect">
            <a:avLst/>
          </a:prstGeom>
        </p:spPr>
      </p:pic>
      <p:pic>
        <p:nvPicPr>
          <p:cNvPr id="8" name="Picture 10">
            <a:extLst>
              <a:ext uri="{FF2B5EF4-FFF2-40B4-BE49-F238E27FC236}">
                <a16:creationId xmlns:a16="http://schemas.microsoft.com/office/drawing/2014/main" id="{1B60621B-B1FA-87AA-C48C-3094EE22B2FD}"/>
              </a:ext>
            </a:extLst>
          </p:cNvPr>
          <p:cNvPicPr>
            <a:picLocks noChangeAspect="1"/>
          </p:cNvPicPr>
          <p:nvPr/>
        </p:nvPicPr>
        <p:blipFill>
          <a:blip r:embed="rId3"/>
          <a:stretch>
            <a:fillRect/>
          </a:stretch>
        </p:blipFill>
        <p:spPr>
          <a:xfrm>
            <a:off x="2619058" y="5816318"/>
            <a:ext cx="1045845" cy="1064260"/>
          </a:xfrm>
          <a:prstGeom prst="rect">
            <a:avLst/>
          </a:prstGeom>
        </p:spPr>
      </p:pic>
      <p:pic>
        <p:nvPicPr>
          <p:cNvPr id="9" name="Picture 10">
            <a:extLst>
              <a:ext uri="{FF2B5EF4-FFF2-40B4-BE49-F238E27FC236}">
                <a16:creationId xmlns:a16="http://schemas.microsoft.com/office/drawing/2014/main" id="{2754F301-762A-DB8C-D956-B98EB0C50646}"/>
              </a:ext>
            </a:extLst>
          </p:cNvPr>
          <p:cNvPicPr>
            <a:picLocks noChangeAspect="1"/>
          </p:cNvPicPr>
          <p:nvPr/>
        </p:nvPicPr>
        <p:blipFill>
          <a:blip r:embed="rId3"/>
          <a:stretch>
            <a:fillRect/>
          </a:stretch>
        </p:blipFill>
        <p:spPr>
          <a:xfrm>
            <a:off x="5075556" y="5816318"/>
            <a:ext cx="1045845" cy="1064260"/>
          </a:xfrm>
          <a:prstGeom prst="rect">
            <a:avLst/>
          </a:prstGeom>
        </p:spPr>
      </p:pic>
      <p:pic>
        <p:nvPicPr>
          <p:cNvPr id="10" name="Picture 10">
            <a:extLst>
              <a:ext uri="{FF2B5EF4-FFF2-40B4-BE49-F238E27FC236}">
                <a16:creationId xmlns:a16="http://schemas.microsoft.com/office/drawing/2014/main" id="{B20EDB62-BC58-06C2-988D-656EA4998DB8}"/>
              </a:ext>
            </a:extLst>
          </p:cNvPr>
          <p:cNvPicPr>
            <a:picLocks noChangeAspect="1"/>
          </p:cNvPicPr>
          <p:nvPr/>
        </p:nvPicPr>
        <p:blipFill>
          <a:blip r:embed="rId3"/>
          <a:stretch>
            <a:fillRect/>
          </a:stretch>
        </p:blipFill>
        <p:spPr>
          <a:xfrm>
            <a:off x="7532054" y="5816318"/>
            <a:ext cx="1045845" cy="1064260"/>
          </a:xfrm>
          <a:prstGeom prst="rect">
            <a:avLst/>
          </a:prstGeom>
        </p:spPr>
      </p:pic>
      <p:pic>
        <p:nvPicPr>
          <p:cNvPr id="13" name="Picture 10">
            <a:extLst>
              <a:ext uri="{FF2B5EF4-FFF2-40B4-BE49-F238E27FC236}">
                <a16:creationId xmlns:a16="http://schemas.microsoft.com/office/drawing/2014/main" id="{503A1E02-6AB8-9D75-B08C-28B44CEC4889}"/>
              </a:ext>
            </a:extLst>
          </p:cNvPr>
          <p:cNvPicPr>
            <a:picLocks noChangeAspect="1"/>
          </p:cNvPicPr>
          <p:nvPr/>
        </p:nvPicPr>
        <p:blipFill>
          <a:blip r:embed="rId3"/>
          <a:stretch>
            <a:fillRect/>
          </a:stretch>
        </p:blipFill>
        <p:spPr>
          <a:xfrm>
            <a:off x="8004175" y="274038"/>
            <a:ext cx="1045845" cy="1064260"/>
          </a:xfrm>
          <a:prstGeom prst="rect">
            <a:avLst/>
          </a:prstGeom>
        </p:spPr>
      </p:pic>
      <p:pic>
        <p:nvPicPr>
          <p:cNvPr id="14" name="Picture 10">
            <a:extLst>
              <a:ext uri="{FF2B5EF4-FFF2-40B4-BE49-F238E27FC236}">
                <a16:creationId xmlns:a16="http://schemas.microsoft.com/office/drawing/2014/main" id="{FF0F6351-1BBE-644F-94AF-FA02B9778110}"/>
              </a:ext>
            </a:extLst>
          </p:cNvPr>
          <p:cNvPicPr>
            <a:picLocks noChangeAspect="1"/>
          </p:cNvPicPr>
          <p:nvPr/>
        </p:nvPicPr>
        <p:blipFill>
          <a:blip r:embed="rId3"/>
          <a:stretch>
            <a:fillRect/>
          </a:stretch>
        </p:blipFill>
        <p:spPr>
          <a:xfrm>
            <a:off x="5507849" y="274038"/>
            <a:ext cx="1045845" cy="1064260"/>
          </a:xfrm>
          <a:prstGeom prst="rect">
            <a:avLst/>
          </a:prstGeom>
        </p:spPr>
      </p:pic>
      <p:pic>
        <p:nvPicPr>
          <p:cNvPr id="15" name="Picture 10">
            <a:extLst>
              <a:ext uri="{FF2B5EF4-FFF2-40B4-BE49-F238E27FC236}">
                <a16:creationId xmlns:a16="http://schemas.microsoft.com/office/drawing/2014/main" id="{95C9D061-486B-A9C1-9A9B-8B55CA9BB250}"/>
              </a:ext>
            </a:extLst>
          </p:cNvPr>
          <p:cNvPicPr>
            <a:picLocks noChangeAspect="1"/>
          </p:cNvPicPr>
          <p:nvPr/>
        </p:nvPicPr>
        <p:blipFill>
          <a:blip r:embed="rId3"/>
          <a:stretch>
            <a:fillRect/>
          </a:stretch>
        </p:blipFill>
        <p:spPr>
          <a:xfrm>
            <a:off x="3011523" y="274038"/>
            <a:ext cx="1045845" cy="1064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sp>
        <p:nvSpPr>
          <p:cNvPr id="2" name="Text Box 10">
            <a:extLst>
              <a:ext uri="{FF2B5EF4-FFF2-40B4-BE49-F238E27FC236}">
                <a16:creationId xmlns:a16="http://schemas.microsoft.com/office/drawing/2014/main" id="{52EDDA5C-50D4-A23D-EB43-91C71C65B6AA}"/>
              </a:ext>
            </a:extLst>
          </p:cNvPr>
          <p:cNvSpPr txBox="1">
            <a:spLocks noChangeArrowheads="1"/>
          </p:cNvSpPr>
          <p:nvPr/>
        </p:nvSpPr>
        <p:spPr bwMode="auto">
          <a:xfrm>
            <a:off x="1763713" y="876300"/>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a:solidFill>
                  <a:srgbClr val="FF0000"/>
                </a:solidFill>
                <a:latin typeface="Cambria" panose="02040503050406030204" pitchFamily="18" charset="0"/>
              </a:rPr>
              <a:t>ĐỌC NHẠC KẾT HỢP GÕ ĐỆM</a:t>
            </a:r>
          </a:p>
        </p:txBody>
      </p:sp>
      <p:pic>
        <p:nvPicPr>
          <p:cNvPr id="3" name="Hình ảnh 3">
            <a:extLst>
              <a:ext uri="{FF2B5EF4-FFF2-40B4-BE49-F238E27FC236}">
                <a16:creationId xmlns:a16="http://schemas.microsoft.com/office/drawing/2014/main" id="{366E6E91-026D-11B8-96D9-A9809BD49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600" y="1714500"/>
            <a:ext cx="95091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ình ảnh 2">
            <a:extLst>
              <a:ext uri="{FF2B5EF4-FFF2-40B4-BE49-F238E27FC236}">
                <a16:creationId xmlns:a16="http://schemas.microsoft.com/office/drawing/2014/main" id="{8C657929-EF3A-516E-CC97-1BE41CAB38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3125788"/>
            <a:ext cx="9566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mặt phách">
            <a:extLst>
              <a:ext uri="{FF2B5EF4-FFF2-40B4-BE49-F238E27FC236}">
                <a16:creationId xmlns:a16="http://schemas.microsoft.com/office/drawing/2014/main" id="{CCC52F8F-63CD-C7AA-AB8D-467C2D4740A3}"/>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813" y="3259138"/>
            <a:ext cx="738187"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descr="mặt phách">
            <a:extLst>
              <a:ext uri="{FF2B5EF4-FFF2-40B4-BE49-F238E27FC236}">
                <a16:creationId xmlns:a16="http://schemas.microsoft.com/office/drawing/2014/main" id="{86259EA8-FF20-66B9-CEC4-675AC61A52F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6525" y="325913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mặt phách">
            <a:extLst>
              <a:ext uri="{FF2B5EF4-FFF2-40B4-BE49-F238E27FC236}">
                <a16:creationId xmlns:a16="http://schemas.microsoft.com/office/drawing/2014/main" id="{68BE3EB9-031C-0390-8541-1D46CE3D5F5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4350" y="3302000"/>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mặt phách">
            <a:extLst>
              <a:ext uri="{FF2B5EF4-FFF2-40B4-BE49-F238E27FC236}">
                <a16:creationId xmlns:a16="http://schemas.microsoft.com/office/drawing/2014/main" id="{EAEBC706-19A1-D091-E28A-0F9F6D25898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9000" y="3259138"/>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3" descr="mặt phách">
            <a:extLst>
              <a:ext uri="{FF2B5EF4-FFF2-40B4-BE49-F238E27FC236}">
                <a16:creationId xmlns:a16="http://schemas.microsoft.com/office/drawing/2014/main" id="{3BDA5565-F2E1-37D8-7F7A-2BCEFE6B0542}"/>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0525" y="5165725"/>
            <a:ext cx="7397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mặt phách">
            <a:extLst>
              <a:ext uri="{FF2B5EF4-FFF2-40B4-BE49-F238E27FC236}">
                <a16:creationId xmlns:a16="http://schemas.microsoft.com/office/drawing/2014/main" id="{AE56B96B-59F7-1842-6A2D-E8DB4BE3394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95750" y="5195888"/>
            <a:ext cx="738188"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3" descr="mặt phách">
            <a:extLst>
              <a:ext uri="{FF2B5EF4-FFF2-40B4-BE49-F238E27FC236}">
                <a16:creationId xmlns:a16="http://schemas.microsoft.com/office/drawing/2014/main" id="{1ED5A86F-0066-5E92-1E35-079A8A30C8C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6288" y="5351463"/>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descr="mặt phách">
            <a:extLst>
              <a:ext uri="{FF2B5EF4-FFF2-40B4-BE49-F238E27FC236}">
                <a16:creationId xmlns:a16="http://schemas.microsoft.com/office/drawing/2014/main" id="{1DA507DE-8E1D-FB6B-0C9B-228B3BE3DB72}"/>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6925" y="5218907"/>
            <a:ext cx="73818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DN1">
            <a:hlinkClick r:id="" action="ppaction://media"/>
            <a:extLst>
              <a:ext uri="{FF2B5EF4-FFF2-40B4-BE49-F238E27FC236}">
                <a16:creationId xmlns:a16="http://schemas.microsoft.com/office/drawing/2014/main" id="{89814A96-5B07-F2CF-00C6-F128D2D2B2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08356" y="497786"/>
            <a:ext cx="609600" cy="609600"/>
          </a:xfrm>
          <a:prstGeom prst="rect">
            <a:avLst/>
          </a:prstGeom>
        </p:spPr>
      </p:pic>
      <p:grpSp>
        <p:nvGrpSpPr>
          <p:cNvPr id="15" name="Group 34">
            <a:extLst>
              <a:ext uri="{FF2B5EF4-FFF2-40B4-BE49-F238E27FC236}">
                <a16:creationId xmlns:a16="http://schemas.microsoft.com/office/drawing/2014/main" id="{BBDB2396-A0F3-3B28-2CC3-61E5BD4FFE8E}"/>
              </a:ext>
            </a:extLst>
          </p:cNvPr>
          <p:cNvGrpSpPr>
            <a:grpSpLocks/>
          </p:cNvGrpSpPr>
          <p:nvPr/>
        </p:nvGrpSpPr>
        <p:grpSpPr bwMode="auto">
          <a:xfrm>
            <a:off x="-182563" y="6326188"/>
            <a:ext cx="12684126" cy="531812"/>
            <a:chOff x="0" y="4105"/>
            <a:chExt cx="5511" cy="215"/>
          </a:xfrm>
        </p:grpSpPr>
        <p:sp>
          <p:nvSpPr>
            <p:cNvPr id="16" name="Freeform 37">
              <a:extLst>
                <a:ext uri="{FF2B5EF4-FFF2-40B4-BE49-F238E27FC236}">
                  <a16:creationId xmlns:a16="http://schemas.microsoft.com/office/drawing/2014/main" id="{414B99CF-096F-3BD5-0C34-37AB07F56783}"/>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17" name="Group 38">
              <a:extLst>
                <a:ext uri="{FF2B5EF4-FFF2-40B4-BE49-F238E27FC236}">
                  <a16:creationId xmlns:a16="http://schemas.microsoft.com/office/drawing/2014/main" id="{523804E6-9C29-2BFB-5034-9A193173DEE7}"/>
                </a:ext>
              </a:extLst>
            </p:cNvPr>
            <p:cNvGrpSpPr>
              <a:grpSpLocks/>
            </p:cNvGrpSpPr>
            <p:nvPr/>
          </p:nvGrpSpPr>
          <p:grpSpPr bwMode="auto">
            <a:xfrm>
              <a:off x="0" y="4105"/>
              <a:ext cx="1479" cy="215"/>
              <a:chOff x="3452" y="4125"/>
              <a:chExt cx="1479" cy="215"/>
            </a:xfrm>
          </p:grpSpPr>
          <p:sp>
            <p:nvSpPr>
              <p:cNvPr id="120" name="Freeform 39">
                <a:extLst>
                  <a:ext uri="{FF2B5EF4-FFF2-40B4-BE49-F238E27FC236}">
                    <a16:creationId xmlns:a16="http://schemas.microsoft.com/office/drawing/2014/main" id="{43B1B00E-6A97-B374-4E3B-7DE332BA00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40">
                <a:extLst>
                  <a:ext uri="{FF2B5EF4-FFF2-40B4-BE49-F238E27FC236}">
                    <a16:creationId xmlns:a16="http://schemas.microsoft.com/office/drawing/2014/main" id="{AAD932A6-E863-D575-1A2E-E48BCFCA33D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41">
                <a:extLst>
                  <a:ext uri="{FF2B5EF4-FFF2-40B4-BE49-F238E27FC236}">
                    <a16:creationId xmlns:a16="http://schemas.microsoft.com/office/drawing/2014/main" id="{F567F2DE-0F14-21C2-6D4D-934021793A2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42">
                <a:extLst>
                  <a:ext uri="{FF2B5EF4-FFF2-40B4-BE49-F238E27FC236}">
                    <a16:creationId xmlns:a16="http://schemas.microsoft.com/office/drawing/2014/main" id="{299845DF-946E-AB76-F8E6-7153E896530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43">
                <a:extLst>
                  <a:ext uri="{FF2B5EF4-FFF2-40B4-BE49-F238E27FC236}">
                    <a16:creationId xmlns:a16="http://schemas.microsoft.com/office/drawing/2014/main" id="{597BA0E3-D781-6AEC-52AF-FDC424B1748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44">
                <a:extLst>
                  <a:ext uri="{FF2B5EF4-FFF2-40B4-BE49-F238E27FC236}">
                    <a16:creationId xmlns:a16="http://schemas.microsoft.com/office/drawing/2014/main" id="{91982059-995F-ED02-D5DB-109AB34EBF5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45">
                <a:extLst>
                  <a:ext uri="{FF2B5EF4-FFF2-40B4-BE49-F238E27FC236}">
                    <a16:creationId xmlns:a16="http://schemas.microsoft.com/office/drawing/2014/main" id="{3CEE18A5-60FC-2DF6-1653-A71E96AAA4F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46">
                <a:extLst>
                  <a:ext uri="{FF2B5EF4-FFF2-40B4-BE49-F238E27FC236}">
                    <a16:creationId xmlns:a16="http://schemas.microsoft.com/office/drawing/2014/main" id="{CDE2AC46-4B52-E7EC-53B3-0169840B036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47">
                <a:extLst>
                  <a:ext uri="{FF2B5EF4-FFF2-40B4-BE49-F238E27FC236}">
                    <a16:creationId xmlns:a16="http://schemas.microsoft.com/office/drawing/2014/main" id="{C7ACC6D0-4675-A04F-C59F-51E5625B828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48">
                <a:extLst>
                  <a:ext uri="{FF2B5EF4-FFF2-40B4-BE49-F238E27FC236}">
                    <a16:creationId xmlns:a16="http://schemas.microsoft.com/office/drawing/2014/main" id="{3EEC3AF5-BD28-148D-7D8F-15C4EBDE69D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49">
                <a:extLst>
                  <a:ext uri="{FF2B5EF4-FFF2-40B4-BE49-F238E27FC236}">
                    <a16:creationId xmlns:a16="http://schemas.microsoft.com/office/drawing/2014/main" id="{871582CD-B1A4-99A3-9FD2-0FD0DB00C6B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50">
                <a:extLst>
                  <a:ext uri="{FF2B5EF4-FFF2-40B4-BE49-F238E27FC236}">
                    <a16:creationId xmlns:a16="http://schemas.microsoft.com/office/drawing/2014/main" id="{DE2F8670-D310-EF8E-FD8C-E3DE5FEC80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51">
                <a:extLst>
                  <a:ext uri="{FF2B5EF4-FFF2-40B4-BE49-F238E27FC236}">
                    <a16:creationId xmlns:a16="http://schemas.microsoft.com/office/drawing/2014/main" id="{70C62B1D-BE62-3D06-8907-5B13794099C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52">
                <a:extLst>
                  <a:ext uri="{FF2B5EF4-FFF2-40B4-BE49-F238E27FC236}">
                    <a16:creationId xmlns:a16="http://schemas.microsoft.com/office/drawing/2014/main" id="{2AD5ABE3-C640-A70F-BF5D-2CDABF40311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53">
                <a:extLst>
                  <a:ext uri="{FF2B5EF4-FFF2-40B4-BE49-F238E27FC236}">
                    <a16:creationId xmlns:a16="http://schemas.microsoft.com/office/drawing/2014/main" id="{DFD58DD5-3BFB-5198-39DB-D0C6B3D50D9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54">
                <a:extLst>
                  <a:ext uri="{FF2B5EF4-FFF2-40B4-BE49-F238E27FC236}">
                    <a16:creationId xmlns:a16="http://schemas.microsoft.com/office/drawing/2014/main" id="{DD517558-36DA-7855-FF8C-E200FE58D69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55">
                <a:extLst>
                  <a:ext uri="{FF2B5EF4-FFF2-40B4-BE49-F238E27FC236}">
                    <a16:creationId xmlns:a16="http://schemas.microsoft.com/office/drawing/2014/main" id="{17844F1D-9AD7-124A-87F1-72C773F3A7C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56">
                <a:extLst>
                  <a:ext uri="{FF2B5EF4-FFF2-40B4-BE49-F238E27FC236}">
                    <a16:creationId xmlns:a16="http://schemas.microsoft.com/office/drawing/2014/main" id="{8891F792-FDA3-6943-0976-F10FE1CA16C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57">
                <a:extLst>
                  <a:ext uri="{FF2B5EF4-FFF2-40B4-BE49-F238E27FC236}">
                    <a16:creationId xmlns:a16="http://schemas.microsoft.com/office/drawing/2014/main" id="{02B36686-7EF9-C4CF-36A6-49C0CC5C279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58">
                <a:extLst>
                  <a:ext uri="{FF2B5EF4-FFF2-40B4-BE49-F238E27FC236}">
                    <a16:creationId xmlns:a16="http://schemas.microsoft.com/office/drawing/2014/main" id="{F4A591B8-A119-2840-9FEC-F360BCF1F06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59">
                <a:extLst>
                  <a:ext uri="{FF2B5EF4-FFF2-40B4-BE49-F238E27FC236}">
                    <a16:creationId xmlns:a16="http://schemas.microsoft.com/office/drawing/2014/main" id="{3D0E41BE-64FC-0432-E6F3-2813CD8BD2D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60">
                <a:extLst>
                  <a:ext uri="{FF2B5EF4-FFF2-40B4-BE49-F238E27FC236}">
                    <a16:creationId xmlns:a16="http://schemas.microsoft.com/office/drawing/2014/main" id="{3CD20907-EEBD-9DFF-11BF-58929BB12F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61">
                <a:extLst>
                  <a:ext uri="{FF2B5EF4-FFF2-40B4-BE49-F238E27FC236}">
                    <a16:creationId xmlns:a16="http://schemas.microsoft.com/office/drawing/2014/main" id="{F3D0A07B-7EB4-5398-05FA-645C6B76B37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3" name="Freeform 62">
                <a:extLst>
                  <a:ext uri="{FF2B5EF4-FFF2-40B4-BE49-F238E27FC236}">
                    <a16:creationId xmlns:a16="http://schemas.microsoft.com/office/drawing/2014/main" id="{0C3A2C8B-26B1-C0BB-71B8-CD25C08D076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4" name="Freeform 63">
                <a:extLst>
                  <a:ext uri="{FF2B5EF4-FFF2-40B4-BE49-F238E27FC236}">
                    <a16:creationId xmlns:a16="http://schemas.microsoft.com/office/drawing/2014/main" id="{F84FC40B-8401-4317-8B09-926DD5A5FDC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5" name="Freeform 64">
                <a:extLst>
                  <a:ext uri="{FF2B5EF4-FFF2-40B4-BE49-F238E27FC236}">
                    <a16:creationId xmlns:a16="http://schemas.microsoft.com/office/drawing/2014/main" id="{D0098ABE-E677-2ABF-EF74-FA75FA991E6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6" name="Freeform 65">
                <a:extLst>
                  <a:ext uri="{FF2B5EF4-FFF2-40B4-BE49-F238E27FC236}">
                    <a16:creationId xmlns:a16="http://schemas.microsoft.com/office/drawing/2014/main" id="{CAE2292C-9A21-0585-DB9E-5ED01582D11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7" name="Freeform 66">
                <a:extLst>
                  <a:ext uri="{FF2B5EF4-FFF2-40B4-BE49-F238E27FC236}">
                    <a16:creationId xmlns:a16="http://schemas.microsoft.com/office/drawing/2014/main" id="{31339E9D-B2D6-957D-BB53-CBDB0701EE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8" name="Freeform 67">
                <a:extLst>
                  <a:ext uri="{FF2B5EF4-FFF2-40B4-BE49-F238E27FC236}">
                    <a16:creationId xmlns:a16="http://schemas.microsoft.com/office/drawing/2014/main" id="{C1AD975A-68C8-D27D-750A-8FA7CC75DB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9" name="Freeform 68">
                <a:extLst>
                  <a:ext uri="{FF2B5EF4-FFF2-40B4-BE49-F238E27FC236}">
                    <a16:creationId xmlns:a16="http://schemas.microsoft.com/office/drawing/2014/main" id="{DF72178D-A165-833A-8570-06E89F967F0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0" name="Freeform 69">
                <a:extLst>
                  <a:ext uri="{FF2B5EF4-FFF2-40B4-BE49-F238E27FC236}">
                    <a16:creationId xmlns:a16="http://schemas.microsoft.com/office/drawing/2014/main" id="{7FFD4BAF-B3F4-B053-CD30-6571F9CA8A5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1" name="Freeform 70">
                <a:extLst>
                  <a:ext uri="{FF2B5EF4-FFF2-40B4-BE49-F238E27FC236}">
                    <a16:creationId xmlns:a16="http://schemas.microsoft.com/office/drawing/2014/main" id="{FA12D4DF-BA08-9D8A-B945-6E1708E757D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2" name="Freeform 71">
                <a:extLst>
                  <a:ext uri="{FF2B5EF4-FFF2-40B4-BE49-F238E27FC236}">
                    <a16:creationId xmlns:a16="http://schemas.microsoft.com/office/drawing/2014/main" id="{C7C06D70-DC28-BE02-8B2A-88CE5C4702F8}"/>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8" name="Group 72">
              <a:extLst>
                <a:ext uri="{FF2B5EF4-FFF2-40B4-BE49-F238E27FC236}">
                  <a16:creationId xmlns:a16="http://schemas.microsoft.com/office/drawing/2014/main" id="{633F2C62-67B5-96E5-C84B-6CB528CE273D}"/>
                </a:ext>
              </a:extLst>
            </p:cNvPr>
            <p:cNvGrpSpPr>
              <a:grpSpLocks/>
            </p:cNvGrpSpPr>
            <p:nvPr/>
          </p:nvGrpSpPr>
          <p:grpSpPr bwMode="auto">
            <a:xfrm>
              <a:off x="1344" y="4105"/>
              <a:ext cx="1479" cy="215"/>
              <a:chOff x="3452" y="4125"/>
              <a:chExt cx="1479" cy="215"/>
            </a:xfrm>
          </p:grpSpPr>
          <p:sp>
            <p:nvSpPr>
              <p:cNvPr id="87" name="Freeform 73">
                <a:extLst>
                  <a:ext uri="{FF2B5EF4-FFF2-40B4-BE49-F238E27FC236}">
                    <a16:creationId xmlns:a16="http://schemas.microsoft.com/office/drawing/2014/main" id="{53B91E44-FA60-8595-C6BD-27592F5843B3}"/>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74">
                <a:extLst>
                  <a:ext uri="{FF2B5EF4-FFF2-40B4-BE49-F238E27FC236}">
                    <a16:creationId xmlns:a16="http://schemas.microsoft.com/office/drawing/2014/main" id="{B56194A7-9286-C9EC-5CC4-707CE5E8745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75">
                <a:extLst>
                  <a:ext uri="{FF2B5EF4-FFF2-40B4-BE49-F238E27FC236}">
                    <a16:creationId xmlns:a16="http://schemas.microsoft.com/office/drawing/2014/main" id="{23D1ED22-174F-EB2B-F7A8-97B4E3F88BF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76">
                <a:extLst>
                  <a:ext uri="{FF2B5EF4-FFF2-40B4-BE49-F238E27FC236}">
                    <a16:creationId xmlns:a16="http://schemas.microsoft.com/office/drawing/2014/main" id="{9D13C776-6C3F-985E-9F42-509572622B8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77">
                <a:extLst>
                  <a:ext uri="{FF2B5EF4-FFF2-40B4-BE49-F238E27FC236}">
                    <a16:creationId xmlns:a16="http://schemas.microsoft.com/office/drawing/2014/main" id="{F033BDEB-7FD2-05EA-510E-FA2F953A357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78">
                <a:extLst>
                  <a:ext uri="{FF2B5EF4-FFF2-40B4-BE49-F238E27FC236}">
                    <a16:creationId xmlns:a16="http://schemas.microsoft.com/office/drawing/2014/main" id="{7026706E-D5E4-065E-4A57-EB45E599C7B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79">
                <a:extLst>
                  <a:ext uri="{FF2B5EF4-FFF2-40B4-BE49-F238E27FC236}">
                    <a16:creationId xmlns:a16="http://schemas.microsoft.com/office/drawing/2014/main" id="{60288284-D841-E20D-F4AF-95CDC4C7FBDC}"/>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80">
                <a:extLst>
                  <a:ext uri="{FF2B5EF4-FFF2-40B4-BE49-F238E27FC236}">
                    <a16:creationId xmlns:a16="http://schemas.microsoft.com/office/drawing/2014/main" id="{620BA243-CAEC-2F78-13C9-DE2FC2A061A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81">
                <a:extLst>
                  <a:ext uri="{FF2B5EF4-FFF2-40B4-BE49-F238E27FC236}">
                    <a16:creationId xmlns:a16="http://schemas.microsoft.com/office/drawing/2014/main" id="{613F3EB5-626A-15AD-4277-D5C13C8A6A7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82">
                <a:extLst>
                  <a:ext uri="{FF2B5EF4-FFF2-40B4-BE49-F238E27FC236}">
                    <a16:creationId xmlns:a16="http://schemas.microsoft.com/office/drawing/2014/main" id="{82167B43-C0D8-5F15-CF7A-E7DAF8170F7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83">
                <a:extLst>
                  <a:ext uri="{FF2B5EF4-FFF2-40B4-BE49-F238E27FC236}">
                    <a16:creationId xmlns:a16="http://schemas.microsoft.com/office/drawing/2014/main" id="{890A4E2D-0313-7AFD-B46B-5C5AB43C8C40}"/>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84">
                <a:extLst>
                  <a:ext uri="{FF2B5EF4-FFF2-40B4-BE49-F238E27FC236}">
                    <a16:creationId xmlns:a16="http://schemas.microsoft.com/office/drawing/2014/main" id="{D5D8D39E-D7F9-F134-3B1E-114DEA630A9A}"/>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85">
                <a:extLst>
                  <a:ext uri="{FF2B5EF4-FFF2-40B4-BE49-F238E27FC236}">
                    <a16:creationId xmlns:a16="http://schemas.microsoft.com/office/drawing/2014/main" id="{FF3221EC-7E57-81F0-93C7-A4C7CB30A07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86">
                <a:extLst>
                  <a:ext uri="{FF2B5EF4-FFF2-40B4-BE49-F238E27FC236}">
                    <a16:creationId xmlns:a16="http://schemas.microsoft.com/office/drawing/2014/main" id="{1161F7B0-88A8-B99B-8A7D-55EFA670DD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87">
                <a:extLst>
                  <a:ext uri="{FF2B5EF4-FFF2-40B4-BE49-F238E27FC236}">
                    <a16:creationId xmlns:a16="http://schemas.microsoft.com/office/drawing/2014/main" id="{C4AED363-F124-8C9D-B99B-09FF2E566C1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88">
                <a:extLst>
                  <a:ext uri="{FF2B5EF4-FFF2-40B4-BE49-F238E27FC236}">
                    <a16:creationId xmlns:a16="http://schemas.microsoft.com/office/drawing/2014/main" id="{A43BAE9F-C153-04AB-C437-4D59A2E0C6B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89">
                <a:extLst>
                  <a:ext uri="{FF2B5EF4-FFF2-40B4-BE49-F238E27FC236}">
                    <a16:creationId xmlns:a16="http://schemas.microsoft.com/office/drawing/2014/main" id="{87B094C8-7167-76C5-59EA-ED4D480656E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90">
                <a:extLst>
                  <a:ext uri="{FF2B5EF4-FFF2-40B4-BE49-F238E27FC236}">
                    <a16:creationId xmlns:a16="http://schemas.microsoft.com/office/drawing/2014/main" id="{4E119F32-85BE-D8DC-E407-507C950C0D2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91">
                <a:extLst>
                  <a:ext uri="{FF2B5EF4-FFF2-40B4-BE49-F238E27FC236}">
                    <a16:creationId xmlns:a16="http://schemas.microsoft.com/office/drawing/2014/main" id="{FBF24120-87C7-6F43-E969-7F519219B76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92">
                <a:extLst>
                  <a:ext uri="{FF2B5EF4-FFF2-40B4-BE49-F238E27FC236}">
                    <a16:creationId xmlns:a16="http://schemas.microsoft.com/office/drawing/2014/main" id="{F1A766A3-B56E-B30C-BC43-8B75C39665E2}"/>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93">
                <a:extLst>
                  <a:ext uri="{FF2B5EF4-FFF2-40B4-BE49-F238E27FC236}">
                    <a16:creationId xmlns:a16="http://schemas.microsoft.com/office/drawing/2014/main" id="{FEF9FD3C-F670-F612-815B-211D31FB015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94">
                <a:extLst>
                  <a:ext uri="{FF2B5EF4-FFF2-40B4-BE49-F238E27FC236}">
                    <a16:creationId xmlns:a16="http://schemas.microsoft.com/office/drawing/2014/main" id="{EC96AA07-3C77-9EA1-A17E-63CC76CA3D0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95">
                <a:extLst>
                  <a:ext uri="{FF2B5EF4-FFF2-40B4-BE49-F238E27FC236}">
                    <a16:creationId xmlns:a16="http://schemas.microsoft.com/office/drawing/2014/main" id="{9C06047A-F16D-6DBA-0F33-34CE0D1ECA6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0" name="Freeform 96">
                <a:extLst>
                  <a:ext uri="{FF2B5EF4-FFF2-40B4-BE49-F238E27FC236}">
                    <a16:creationId xmlns:a16="http://schemas.microsoft.com/office/drawing/2014/main" id="{077A3616-EF0A-E37F-3C4A-2E22EBAC3D0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97">
                <a:extLst>
                  <a:ext uri="{FF2B5EF4-FFF2-40B4-BE49-F238E27FC236}">
                    <a16:creationId xmlns:a16="http://schemas.microsoft.com/office/drawing/2014/main" id="{04CDEF22-78DA-B030-907F-3447B211C62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98">
                <a:extLst>
                  <a:ext uri="{FF2B5EF4-FFF2-40B4-BE49-F238E27FC236}">
                    <a16:creationId xmlns:a16="http://schemas.microsoft.com/office/drawing/2014/main" id="{BF6EA675-8E2E-1A6D-BD1D-24A2B5225D3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99">
                <a:extLst>
                  <a:ext uri="{FF2B5EF4-FFF2-40B4-BE49-F238E27FC236}">
                    <a16:creationId xmlns:a16="http://schemas.microsoft.com/office/drawing/2014/main" id="{5B909C4D-A7EE-6E98-D6BB-5FC1AED92F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100">
                <a:extLst>
                  <a:ext uri="{FF2B5EF4-FFF2-40B4-BE49-F238E27FC236}">
                    <a16:creationId xmlns:a16="http://schemas.microsoft.com/office/drawing/2014/main" id="{7E17E505-59DB-3F4F-1E20-E1820B44E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101">
                <a:extLst>
                  <a:ext uri="{FF2B5EF4-FFF2-40B4-BE49-F238E27FC236}">
                    <a16:creationId xmlns:a16="http://schemas.microsoft.com/office/drawing/2014/main" id="{3AC277FF-B51A-E5B1-8A2D-743638106CF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102">
                <a:extLst>
                  <a:ext uri="{FF2B5EF4-FFF2-40B4-BE49-F238E27FC236}">
                    <a16:creationId xmlns:a16="http://schemas.microsoft.com/office/drawing/2014/main" id="{5A0623ED-7A92-C8AF-210C-1A9BA55564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103">
                <a:extLst>
                  <a:ext uri="{FF2B5EF4-FFF2-40B4-BE49-F238E27FC236}">
                    <a16:creationId xmlns:a16="http://schemas.microsoft.com/office/drawing/2014/main" id="{EB6862FC-66FB-253B-2F88-C21F359654E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104">
                <a:extLst>
                  <a:ext uri="{FF2B5EF4-FFF2-40B4-BE49-F238E27FC236}">
                    <a16:creationId xmlns:a16="http://schemas.microsoft.com/office/drawing/2014/main" id="{04DC243E-C3CD-A48A-DFFC-B180F58A1C2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105">
                <a:extLst>
                  <a:ext uri="{FF2B5EF4-FFF2-40B4-BE49-F238E27FC236}">
                    <a16:creationId xmlns:a16="http://schemas.microsoft.com/office/drawing/2014/main" id="{DD461B82-9C49-6CD3-7C9E-4BDE0534398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9" name="Group 106">
              <a:extLst>
                <a:ext uri="{FF2B5EF4-FFF2-40B4-BE49-F238E27FC236}">
                  <a16:creationId xmlns:a16="http://schemas.microsoft.com/office/drawing/2014/main" id="{716CD958-D71D-BD65-F893-5613FB2A9349}"/>
                </a:ext>
              </a:extLst>
            </p:cNvPr>
            <p:cNvGrpSpPr>
              <a:grpSpLocks/>
            </p:cNvGrpSpPr>
            <p:nvPr/>
          </p:nvGrpSpPr>
          <p:grpSpPr bwMode="auto">
            <a:xfrm>
              <a:off x="2688" y="4105"/>
              <a:ext cx="1479" cy="215"/>
              <a:chOff x="3452" y="4125"/>
              <a:chExt cx="1479" cy="215"/>
            </a:xfrm>
          </p:grpSpPr>
          <p:sp>
            <p:nvSpPr>
              <p:cNvPr id="54" name="Freeform 107">
                <a:extLst>
                  <a:ext uri="{FF2B5EF4-FFF2-40B4-BE49-F238E27FC236}">
                    <a16:creationId xmlns:a16="http://schemas.microsoft.com/office/drawing/2014/main" id="{8D954818-50D0-CDB7-FA03-C314399F50E7}"/>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08">
                <a:extLst>
                  <a:ext uri="{FF2B5EF4-FFF2-40B4-BE49-F238E27FC236}">
                    <a16:creationId xmlns:a16="http://schemas.microsoft.com/office/drawing/2014/main" id="{ACD04B1B-C811-3556-CB3B-0DF2EDB3FE5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09">
                <a:extLst>
                  <a:ext uri="{FF2B5EF4-FFF2-40B4-BE49-F238E27FC236}">
                    <a16:creationId xmlns:a16="http://schemas.microsoft.com/office/drawing/2014/main" id="{983096B4-CF51-7B23-2329-7037251AB2F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10">
                <a:extLst>
                  <a:ext uri="{FF2B5EF4-FFF2-40B4-BE49-F238E27FC236}">
                    <a16:creationId xmlns:a16="http://schemas.microsoft.com/office/drawing/2014/main" id="{F3099B8B-21A8-AE68-09D6-ECF92B28FE83}"/>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11">
                <a:extLst>
                  <a:ext uri="{FF2B5EF4-FFF2-40B4-BE49-F238E27FC236}">
                    <a16:creationId xmlns:a16="http://schemas.microsoft.com/office/drawing/2014/main" id="{F56543B5-70F6-02F0-33FA-68D6F7000AF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12">
                <a:extLst>
                  <a:ext uri="{FF2B5EF4-FFF2-40B4-BE49-F238E27FC236}">
                    <a16:creationId xmlns:a16="http://schemas.microsoft.com/office/drawing/2014/main" id="{B41FBA98-A20B-6B35-BE20-F9B7DBD3BF3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13">
                <a:extLst>
                  <a:ext uri="{FF2B5EF4-FFF2-40B4-BE49-F238E27FC236}">
                    <a16:creationId xmlns:a16="http://schemas.microsoft.com/office/drawing/2014/main" id="{B8FBA756-ECCE-9ACB-A3C8-ACF7515538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14">
                <a:extLst>
                  <a:ext uri="{FF2B5EF4-FFF2-40B4-BE49-F238E27FC236}">
                    <a16:creationId xmlns:a16="http://schemas.microsoft.com/office/drawing/2014/main" id="{99AFE4A2-69C1-AB7D-2520-C6CCE5BA8A0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15">
                <a:extLst>
                  <a:ext uri="{FF2B5EF4-FFF2-40B4-BE49-F238E27FC236}">
                    <a16:creationId xmlns:a16="http://schemas.microsoft.com/office/drawing/2014/main" id="{77A00DDF-F016-648B-7EE1-BB4BB2B3332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16">
                <a:extLst>
                  <a:ext uri="{FF2B5EF4-FFF2-40B4-BE49-F238E27FC236}">
                    <a16:creationId xmlns:a16="http://schemas.microsoft.com/office/drawing/2014/main" id="{2FBB5D77-F844-5B72-02CE-0CE56BE7D61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17">
                <a:extLst>
                  <a:ext uri="{FF2B5EF4-FFF2-40B4-BE49-F238E27FC236}">
                    <a16:creationId xmlns:a16="http://schemas.microsoft.com/office/drawing/2014/main" id="{34077BB2-33B8-1D7F-A015-D05EDB34160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18">
                <a:extLst>
                  <a:ext uri="{FF2B5EF4-FFF2-40B4-BE49-F238E27FC236}">
                    <a16:creationId xmlns:a16="http://schemas.microsoft.com/office/drawing/2014/main" id="{B8EBF86E-876B-A469-015D-F2397001B24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19">
                <a:extLst>
                  <a:ext uri="{FF2B5EF4-FFF2-40B4-BE49-F238E27FC236}">
                    <a16:creationId xmlns:a16="http://schemas.microsoft.com/office/drawing/2014/main" id="{7B81F4FA-07A9-FD02-945F-CAB75C1CD99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20">
                <a:extLst>
                  <a:ext uri="{FF2B5EF4-FFF2-40B4-BE49-F238E27FC236}">
                    <a16:creationId xmlns:a16="http://schemas.microsoft.com/office/drawing/2014/main" id="{21375466-A3A1-1283-6B50-050FB6772CD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21">
                <a:extLst>
                  <a:ext uri="{FF2B5EF4-FFF2-40B4-BE49-F238E27FC236}">
                    <a16:creationId xmlns:a16="http://schemas.microsoft.com/office/drawing/2014/main" id="{9F4A6255-2FDF-60AD-0AD3-6493C7A8257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22">
                <a:extLst>
                  <a:ext uri="{FF2B5EF4-FFF2-40B4-BE49-F238E27FC236}">
                    <a16:creationId xmlns:a16="http://schemas.microsoft.com/office/drawing/2014/main" id="{822A9369-BC85-AC6C-3BB6-66D51FB9C4C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23">
                <a:extLst>
                  <a:ext uri="{FF2B5EF4-FFF2-40B4-BE49-F238E27FC236}">
                    <a16:creationId xmlns:a16="http://schemas.microsoft.com/office/drawing/2014/main" id="{9FC6BA1A-457C-6FBF-7795-1AB8DB4B92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24">
                <a:extLst>
                  <a:ext uri="{FF2B5EF4-FFF2-40B4-BE49-F238E27FC236}">
                    <a16:creationId xmlns:a16="http://schemas.microsoft.com/office/drawing/2014/main" id="{39AB148B-8DA6-3F28-C94D-0F3A8C569ED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25">
                <a:extLst>
                  <a:ext uri="{FF2B5EF4-FFF2-40B4-BE49-F238E27FC236}">
                    <a16:creationId xmlns:a16="http://schemas.microsoft.com/office/drawing/2014/main" id="{6963B15B-6F79-E249-3577-580CB275BEE3}"/>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26">
                <a:extLst>
                  <a:ext uri="{FF2B5EF4-FFF2-40B4-BE49-F238E27FC236}">
                    <a16:creationId xmlns:a16="http://schemas.microsoft.com/office/drawing/2014/main" id="{C2E9D73A-7F3C-82EC-D9C2-400524FE3B1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27">
                <a:extLst>
                  <a:ext uri="{FF2B5EF4-FFF2-40B4-BE49-F238E27FC236}">
                    <a16:creationId xmlns:a16="http://schemas.microsoft.com/office/drawing/2014/main" id="{D8D9CA26-DD44-9B09-94C6-7E7AA8C07291}"/>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28">
                <a:extLst>
                  <a:ext uri="{FF2B5EF4-FFF2-40B4-BE49-F238E27FC236}">
                    <a16:creationId xmlns:a16="http://schemas.microsoft.com/office/drawing/2014/main" id="{06FEF57B-46CD-60DF-2BEC-22C5905B1DB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29">
                <a:extLst>
                  <a:ext uri="{FF2B5EF4-FFF2-40B4-BE49-F238E27FC236}">
                    <a16:creationId xmlns:a16="http://schemas.microsoft.com/office/drawing/2014/main" id="{82970F2A-0493-05C3-E2DC-95CF2944E3E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7" name="Freeform 130">
                <a:extLst>
                  <a:ext uri="{FF2B5EF4-FFF2-40B4-BE49-F238E27FC236}">
                    <a16:creationId xmlns:a16="http://schemas.microsoft.com/office/drawing/2014/main" id="{8B1AC072-C186-D23F-630F-7770A5FD58E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131">
                <a:extLst>
                  <a:ext uri="{FF2B5EF4-FFF2-40B4-BE49-F238E27FC236}">
                    <a16:creationId xmlns:a16="http://schemas.microsoft.com/office/drawing/2014/main" id="{223B62DC-4FBE-8180-7B4E-7AD80F50C07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132">
                <a:extLst>
                  <a:ext uri="{FF2B5EF4-FFF2-40B4-BE49-F238E27FC236}">
                    <a16:creationId xmlns:a16="http://schemas.microsoft.com/office/drawing/2014/main" id="{CCDCC288-A3A4-506D-3465-9F8FE08289D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133">
                <a:extLst>
                  <a:ext uri="{FF2B5EF4-FFF2-40B4-BE49-F238E27FC236}">
                    <a16:creationId xmlns:a16="http://schemas.microsoft.com/office/drawing/2014/main" id="{A28E03EE-878A-A803-BA42-36B4D71F406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134">
                <a:extLst>
                  <a:ext uri="{FF2B5EF4-FFF2-40B4-BE49-F238E27FC236}">
                    <a16:creationId xmlns:a16="http://schemas.microsoft.com/office/drawing/2014/main" id="{6FD2AA3E-393A-AC9D-782D-D5150447410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135">
                <a:extLst>
                  <a:ext uri="{FF2B5EF4-FFF2-40B4-BE49-F238E27FC236}">
                    <a16:creationId xmlns:a16="http://schemas.microsoft.com/office/drawing/2014/main" id="{238CF05A-85E4-4D34-3F78-1BA9B3896A26}"/>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136">
                <a:extLst>
                  <a:ext uri="{FF2B5EF4-FFF2-40B4-BE49-F238E27FC236}">
                    <a16:creationId xmlns:a16="http://schemas.microsoft.com/office/drawing/2014/main" id="{5A6822DD-822F-00A2-513E-C382BE0B5B97}"/>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137">
                <a:extLst>
                  <a:ext uri="{FF2B5EF4-FFF2-40B4-BE49-F238E27FC236}">
                    <a16:creationId xmlns:a16="http://schemas.microsoft.com/office/drawing/2014/main" id="{696343CB-DA5C-F69C-5374-C6D6E2421BB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138">
                <a:extLst>
                  <a:ext uri="{FF2B5EF4-FFF2-40B4-BE49-F238E27FC236}">
                    <a16:creationId xmlns:a16="http://schemas.microsoft.com/office/drawing/2014/main" id="{373E83E5-9A2E-7798-87B5-89E86CCEF31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139">
                <a:extLst>
                  <a:ext uri="{FF2B5EF4-FFF2-40B4-BE49-F238E27FC236}">
                    <a16:creationId xmlns:a16="http://schemas.microsoft.com/office/drawing/2014/main" id="{79EB1A12-EDFD-95AA-AC52-DE278C2798E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20" name="Group 140">
              <a:extLst>
                <a:ext uri="{FF2B5EF4-FFF2-40B4-BE49-F238E27FC236}">
                  <a16:creationId xmlns:a16="http://schemas.microsoft.com/office/drawing/2014/main" id="{EAFA5C6E-F444-F5EF-3A1F-2F60E679199D}"/>
                </a:ext>
              </a:extLst>
            </p:cNvPr>
            <p:cNvGrpSpPr>
              <a:grpSpLocks/>
            </p:cNvGrpSpPr>
            <p:nvPr/>
          </p:nvGrpSpPr>
          <p:grpSpPr bwMode="auto">
            <a:xfrm>
              <a:off x="4032" y="4105"/>
              <a:ext cx="1479" cy="215"/>
              <a:chOff x="3452" y="4125"/>
              <a:chExt cx="1479" cy="215"/>
            </a:xfrm>
          </p:grpSpPr>
          <p:sp>
            <p:nvSpPr>
              <p:cNvPr id="21" name="Freeform 141">
                <a:extLst>
                  <a:ext uri="{FF2B5EF4-FFF2-40B4-BE49-F238E27FC236}">
                    <a16:creationId xmlns:a16="http://schemas.microsoft.com/office/drawing/2014/main" id="{2408D139-0B89-FF3D-F16A-2A70DD1D3C5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42">
                <a:extLst>
                  <a:ext uri="{FF2B5EF4-FFF2-40B4-BE49-F238E27FC236}">
                    <a16:creationId xmlns:a16="http://schemas.microsoft.com/office/drawing/2014/main" id="{D0BFF989-AFFB-B035-66D8-F412516103EF}"/>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43">
                <a:extLst>
                  <a:ext uri="{FF2B5EF4-FFF2-40B4-BE49-F238E27FC236}">
                    <a16:creationId xmlns:a16="http://schemas.microsoft.com/office/drawing/2014/main" id="{84BC6F4F-887E-8A8B-87D5-D2A60CC10F7C}"/>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44">
                <a:extLst>
                  <a:ext uri="{FF2B5EF4-FFF2-40B4-BE49-F238E27FC236}">
                    <a16:creationId xmlns:a16="http://schemas.microsoft.com/office/drawing/2014/main" id="{C739684D-E01F-9D18-811C-8857CA2C94A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45">
                <a:extLst>
                  <a:ext uri="{FF2B5EF4-FFF2-40B4-BE49-F238E27FC236}">
                    <a16:creationId xmlns:a16="http://schemas.microsoft.com/office/drawing/2014/main" id="{13C993C3-4340-4F95-4D4A-3AC8F413C84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46">
                <a:extLst>
                  <a:ext uri="{FF2B5EF4-FFF2-40B4-BE49-F238E27FC236}">
                    <a16:creationId xmlns:a16="http://schemas.microsoft.com/office/drawing/2014/main" id="{11F6D4C1-2B1D-2510-16AA-5DDF030ED27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47">
                <a:extLst>
                  <a:ext uri="{FF2B5EF4-FFF2-40B4-BE49-F238E27FC236}">
                    <a16:creationId xmlns:a16="http://schemas.microsoft.com/office/drawing/2014/main" id="{D96D7B8E-D7D6-AFEC-5013-179B35A8872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48">
                <a:extLst>
                  <a:ext uri="{FF2B5EF4-FFF2-40B4-BE49-F238E27FC236}">
                    <a16:creationId xmlns:a16="http://schemas.microsoft.com/office/drawing/2014/main" id="{B5DD1B64-4635-ADCA-D191-9249A1BFE5F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49">
                <a:extLst>
                  <a:ext uri="{FF2B5EF4-FFF2-40B4-BE49-F238E27FC236}">
                    <a16:creationId xmlns:a16="http://schemas.microsoft.com/office/drawing/2014/main" id="{D0530796-951F-3F13-0F38-0F742A37A6B6}"/>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50">
                <a:extLst>
                  <a:ext uri="{FF2B5EF4-FFF2-40B4-BE49-F238E27FC236}">
                    <a16:creationId xmlns:a16="http://schemas.microsoft.com/office/drawing/2014/main" id="{86D53BDF-B8B7-0300-C289-7922E19E431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51">
                <a:extLst>
                  <a:ext uri="{FF2B5EF4-FFF2-40B4-BE49-F238E27FC236}">
                    <a16:creationId xmlns:a16="http://schemas.microsoft.com/office/drawing/2014/main" id="{17668C4A-930B-5A33-C5F5-1AB0B053E515}"/>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52">
                <a:extLst>
                  <a:ext uri="{FF2B5EF4-FFF2-40B4-BE49-F238E27FC236}">
                    <a16:creationId xmlns:a16="http://schemas.microsoft.com/office/drawing/2014/main" id="{9548B28E-F0E0-93C9-E93D-4568B9F4147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53">
                <a:extLst>
                  <a:ext uri="{FF2B5EF4-FFF2-40B4-BE49-F238E27FC236}">
                    <a16:creationId xmlns:a16="http://schemas.microsoft.com/office/drawing/2014/main" id="{8DC79A31-4315-350C-F838-A8A3B9E124C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54">
                <a:extLst>
                  <a:ext uri="{FF2B5EF4-FFF2-40B4-BE49-F238E27FC236}">
                    <a16:creationId xmlns:a16="http://schemas.microsoft.com/office/drawing/2014/main" id="{C7C80EE2-3721-3B8D-CBA8-1813F6AE3D1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55">
                <a:extLst>
                  <a:ext uri="{FF2B5EF4-FFF2-40B4-BE49-F238E27FC236}">
                    <a16:creationId xmlns:a16="http://schemas.microsoft.com/office/drawing/2014/main" id="{86EA2433-1320-4B33-8346-3E0B6543376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56">
                <a:extLst>
                  <a:ext uri="{FF2B5EF4-FFF2-40B4-BE49-F238E27FC236}">
                    <a16:creationId xmlns:a16="http://schemas.microsoft.com/office/drawing/2014/main" id="{5366E3C4-9FA6-9DFC-B93F-C80693897FF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57">
                <a:extLst>
                  <a:ext uri="{FF2B5EF4-FFF2-40B4-BE49-F238E27FC236}">
                    <a16:creationId xmlns:a16="http://schemas.microsoft.com/office/drawing/2014/main" id="{F0D26FD0-7302-E0B2-CDB7-642413FC817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58">
                <a:extLst>
                  <a:ext uri="{FF2B5EF4-FFF2-40B4-BE49-F238E27FC236}">
                    <a16:creationId xmlns:a16="http://schemas.microsoft.com/office/drawing/2014/main" id="{17EB4646-AC36-0DF5-0201-FFD9600FD45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59">
                <a:extLst>
                  <a:ext uri="{FF2B5EF4-FFF2-40B4-BE49-F238E27FC236}">
                    <a16:creationId xmlns:a16="http://schemas.microsoft.com/office/drawing/2014/main" id="{EF7AABA1-0CC0-63CD-2780-606E4FB7320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60">
                <a:extLst>
                  <a:ext uri="{FF2B5EF4-FFF2-40B4-BE49-F238E27FC236}">
                    <a16:creationId xmlns:a16="http://schemas.microsoft.com/office/drawing/2014/main" id="{184FB728-1FBA-1F41-C93C-42B4F5F5D7E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61">
                <a:extLst>
                  <a:ext uri="{FF2B5EF4-FFF2-40B4-BE49-F238E27FC236}">
                    <a16:creationId xmlns:a16="http://schemas.microsoft.com/office/drawing/2014/main" id="{D0C96A37-E12A-1763-1D25-D1050ABC48C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62">
                <a:extLst>
                  <a:ext uri="{FF2B5EF4-FFF2-40B4-BE49-F238E27FC236}">
                    <a16:creationId xmlns:a16="http://schemas.microsoft.com/office/drawing/2014/main" id="{E07E53B3-D348-BAE3-BA75-22C5989A18A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63">
                <a:extLst>
                  <a:ext uri="{FF2B5EF4-FFF2-40B4-BE49-F238E27FC236}">
                    <a16:creationId xmlns:a16="http://schemas.microsoft.com/office/drawing/2014/main" id="{49AF1911-EFFF-2F1C-4AC8-C164F6611C99}"/>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4" name="Freeform 164">
                <a:extLst>
                  <a:ext uri="{FF2B5EF4-FFF2-40B4-BE49-F238E27FC236}">
                    <a16:creationId xmlns:a16="http://schemas.microsoft.com/office/drawing/2014/main" id="{0A847B19-EECC-100C-4A98-B5D2448B5DA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65">
                <a:extLst>
                  <a:ext uri="{FF2B5EF4-FFF2-40B4-BE49-F238E27FC236}">
                    <a16:creationId xmlns:a16="http://schemas.microsoft.com/office/drawing/2014/main" id="{DA24FA58-BB7F-8972-00E1-43B7AECEC2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66">
                <a:extLst>
                  <a:ext uri="{FF2B5EF4-FFF2-40B4-BE49-F238E27FC236}">
                    <a16:creationId xmlns:a16="http://schemas.microsoft.com/office/drawing/2014/main" id="{01A63F5B-4F2E-D378-0D64-32B2E8B2BB6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67">
                <a:extLst>
                  <a:ext uri="{FF2B5EF4-FFF2-40B4-BE49-F238E27FC236}">
                    <a16:creationId xmlns:a16="http://schemas.microsoft.com/office/drawing/2014/main" id="{B683B3CF-4162-0301-90CF-CE9E156451D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68">
                <a:extLst>
                  <a:ext uri="{FF2B5EF4-FFF2-40B4-BE49-F238E27FC236}">
                    <a16:creationId xmlns:a16="http://schemas.microsoft.com/office/drawing/2014/main" id="{A49DFA9C-0AE7-B201-D4F7-C8FF8751A55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69">
                <a:extLst>
                  <a:ext uri="{FF2B5EF4-FFF2-40B4-BE49-F238E27FC236}">
                    <a16:creationId xmlns:a16="http://schemas.microsoft.com/office/drawing/2014/main" id="{0A858027-A18A-544B-ACF4-D03F78C78F7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70">
                <a:extLst>
                  <a:ext uri="{FF2B5EF4-FFF2-40B4-BE49-F238E27FC236}">
                    <a16:creationId xmlns:a16="http://schemas.microsoft.com/office/drawing/2014/main" id="{BD90F665-72E3-F44F-177D-C18F0A318F65}"/>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71">
                <a:extLst>
                  <a:ext uri="{FF2B5EF4-FFF2-40B4-BE49-F238E27FC236}">
                    <a16:creationId xmlns:a16="http://schemas.microsoft.com/office/drawing/2014/main" id="{D8BF5B0F-461E-859B-24F9-4F10316E34C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72">
                <a:extLst>
                  <a:ext uri="{FF2B5EF4-FFF2-40B4-BE49-F238E27FC236}">
                    <a16:creationId xmlns:a16="http://schemas.microsoft.com/office/drawing/2014/main" id="{B888BAE7-762B-9DCA-9309-0D9135DE885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73">
                <a:extLst>
                  <a:ext uri="{FF2B5EF4-FFF2-40B4-BE49-F238E27FC236}">
                    <a16:creationId xmlns:a16="http://schemas.microsoft.com/office/drawing/2014/main" id="{DB57AFD8-887B-A1DB-5EA5-E8D63905304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7716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88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5F4D180-6403-DE67-9416-20B9FFA8F4E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688" y="3565525"/>
            <a:ext cx="2573338"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3B69C7E5-4031-BCAF-FF88-715FB571D3AE}"/>
              </a:ext>
            </a:extLst>
          </p:cNvPr>
          <p:cNvSpPr txBox="1">
            <a:spLocks noChangeArrowheads="1"/>
          </p:cNvSpPr>
          <p:nvPr/>
        </p:nvSpPr>
        <p:spPr bwMode="auto">
          <a:xfrm>
            <a:off x="3533775" y="977900"/>
            <a:ext cx="7289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vi-VN" sz="2400" b="1" dirty="0">
                <a:solidFill>
                  <a:srgbClr val="FF0000"/>
                </a:solidFill>
                <a:latin typeface="Times New Roman" panose="02020603050405020304" pitchFamily="18" charset="0"/>
                <a:cs typeface="Times New Roman" panose="02020603050405020304" pitchFamily="18" charset="0"/>
              </a:rPr>
              <a:t>ĐỌC NHẠC THEO KÍ HIỆU BÀN TAY</a:t>
            </a:r>
          </a:p>
        </p:txBody>
      </p:sp>
      <p:pic>
        <p:nvPicPr>
          <p:cNvPr id="6" name="Hình ảnh 3">
            <a:extLst>
              <a:ext uri="{FF2B5EF4-FFF2-40B4-BE49-F238E27FC236}">
                <a16:creationId xmlns:a16="http://schemas.microsoft.com/office/drawing/2014/main" id="{1484C78A-862A-140E-C230-A3E06D578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6713" y="1538288"/>
            <a:ext cx="9509125"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Hình ảnh 2">
            <a:extLst>
              <a:ext uri="{FF2B5EF4-FFF2-40B4-BE49-F238E27FC236}">
                <a16:creationId xmlns:a16="http://schemas.microsoft.com/office/drawing/2014/main" id="{4A15CA79-539A-0DE6-B04A-B6A1CF606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6713" y="3090863"/>
            <a:ext cx="990758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5D5FCA58-D12C-BAFE-27E2-1849E504F2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3055938"/>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1C0E139F-68F1-112C-91D1-E1B9ED1D9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2113" y="5370513"/>
            <a:ext cx="6858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AE6963B2-ADBA-6F2C-DE51-1376A16B51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0938" y="2919413"/>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1A00A750-94C2-3126-8EE4-E0696BBC4C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6450" y="5260975"/>
            <a:ext cx="742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77FFFB52-0CE3-5BB0-6151-A8C11159F0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4100" y="30559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65A4A496-DEC3-2035-4FA6-C428CBFBE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7538" y="3094038"/>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69E64CC7-5687-30E0-CA38-F163C2D76B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5088" y="5408613"/>
            <a:ext cx="7905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6C0AE161-8D88-1484-FA2C-D3A3CF4E86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2575" y="3038475"/>
            <a:ext cx="5730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0F86DA51-D809-6E6D-40D9-E730B09AED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0425" y="5322888"/>
            <a:ext cx="6032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BE08F168-8611-FFB6-8BA2-FF195E3418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20175" y="2974975"/>
            <a:ext cx="7810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a16="http://schemas.microsoft.com/office/drawing/2014/main" id="{505E1205-3549-6C5D-EF0E-96E356AA3B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8363" y="5260975"/>
            <a:ext cx="62388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a:extLst>
              <a:ext uri="{FF2B5EF4-FFF2-40B4-BE49-F238E27FC236}">
                <a16:creationId xmlns:a16="http://schemas.microsoft.com/office/drawing/2014/main" id="{A7DEF6A3-13ED-84A8-AB6D-6BD97AB112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5813" y="5260975"/>
            <a:ext cx="6445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E7F8A18A-A81C-80B6-1598-9A64F1A2CF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9963" y="5218113"/>
            <a:ext cx="742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a:extLst>
              <a:ext uri="{FF2B5EF4-FFF2-40B4-BE49-F238E27FC236}">
                <a16:creationId xmlns:a16="http://schemas.microsoft.com/office/drawing/2014/main" id="{5A5F2531-708D-21DE-E062-C3E7499538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3825" y="5356225"/>
            <a:ext cx="744538"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A19D854C-40D4-837A-1255-69D95B9D55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8763" y="5272088"/>
            <a:ext cx="5270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id="{D3357B15-D27A-3FB9-44E4-6E38732D78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2725" y="5248275"/>
            <a:ext cx="561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TDN1">
            <a:hlinkClick r:id="" action="ppaction://media"/>
            <a:extLst>
              <a:ext uri="{FF2B5EF4-FFF2-40B4-BE49-F238E27FC236}">
                <a16:creationId xmlns:a16="http://schemas.microsoft.com/office/drawing/2014/main" id="{8DEF9160-2D9E-5583-7C41-1DF6AC36192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56712" y="458788"/>
            <a:ext cx="609600" cy="609600"/>
          </a:xfrm>
          <a:prstGeom prst="rect">
            <a:avLst/>
          </a:prstGeom>
        </p:spPr>
      </p:pic>
    </p:spTree>
    <p:extLst>
      <p:ext uri="{BB962C8B-B14F-4D97-AF65-F5344CB8AC3E}">
        <p14:creationId xmlns:p14="http://schemas.microsoft.com/office/powerpoint/2010/main" val="36734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885"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2">
            <a:extLst>
              <a:ext uri="{FF2B5EF4-FFF2-40B4-BE49-F238E27FC236}">
                <a16:creationId xmlns:a16="http://schemas.microsoft.com/office/drawing/2014/main" id="{82071B30-AE4F-3565-C05D-0B7F116CBF0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7" name="Rectangles 6">
            <a:extLst>
              <a:ext uri="{FF2B5EF4-FFF2-40B4-BE49-F238E27FC236}">
                <a16:creationId xmlns:a16="http://schemas.microsoft.com/office/drawing/2014/main" id="{06505973-2720-A5BA-56AD-E13BCCCDAECE}"/>
              </a:ext>
            </a:extLst>
          </p:cNvPr>
          <p:cNvSpPr/>
          <p:nvPr/>
        </p:nvSpPr>
        <p:spPr>
          <a:xfrm>
            <a:off x="2505075" y="3416300"/>
            <a:ext cx="7797800" cy="1077913"/>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THƯỜNG THỨC ÂM NHẠC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none" strike="noStrike" kern="1200" cap="none" spc="0" normalizeH="0" baseline="0" noProof="0" dirty="0">
                <a:ln>
                  <a:noFill/>
                </a:ln>
                <a:solidFill>
                  <a:srgbClr val="C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rPr>
              <a:t>GIỚI THIỆU VỀ DÀN TRỐNG DÂN TỘC</a:t>
            </a:r>
          </a:p>
        </p:txBody>
      </p:sp>
      <p:pic>
        <p:nvPicPr>
          <p:cNvPr id="16388" name="Picture 10">
            <a:extLst>
              <a:ext uri="{FF2B5EF4-FFF2-40B4-BE49-F238E27FC236}">
                <a16:creationId xmlns:a16="http://schemas.microsoft.com/office/drawing/2014/main" id="{6983508F-57CB-5190-6CD7-A2DAA1A0309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725" y="3719513"/>
            <a:ext cx="32607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5">
            <a:extLst>
              <a:ext uri="{FF2B5EF4-FFF2-40B4-BE49-F238E27FC236}">
                <a16:creationId xmlns:a16="http://schemas.microsoft.com/office/drawing/2014/main" id="{92B78E91-39D0-968C-4CAE-728509EE5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150" y="4494213"/>
            <a:ext cx="303053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4">
            <a:extLst>
              <a:ext uri="{FF2B5EF4-FFF2-40B4-BE49-F238E27FC236}">
                <a16:creationId xmlns:a16="http://schemas.microsoft.com/office/drawing/2014/main" id="{CF882EC9-74F4-4805-DABD-F259AE9022CE}"/>
              </a:ext>
            </a:extLst>
          </p:cNvPr>
          <p:cNvGrpSpPr>
            <a:grpSpLocks/>
          </p:cNvGrpSpPr>
          <p:nvPr/>
        </p:nvGrpSpPr>
        <p:grpSpPr bwMode="auto">
          <a:xfrm>
            <a:off x="-182563" y="6326188"/>
            <a:ext cx="12684126" cy="531812"/>
            <a:chOff x="0" y="4105"/>
            <a:chExt cx="5511" cy="215"/>
          </a:xfrm>
        </p:grpSpPr>
        <p:sp>
          <p:nvSpPr>
            <p:cNvPr id="18438" name="Freeform 37">
              <a:extLst>
                <a:ext uri="{FF2B5EF4-FFF2-40B4-BE49-F238E27FC236}">
                  <a16:creationId xmlns:a16="http://schemas.microsoft.com/office/drawing/2014/main" id="{40447F9D-829A-1F5E-81E6-35A083DF76BC}"/>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8439" name="Group 38">
              <a:extLst>
                <a:ext uri="{FF2B5EF4-FFF2-40B4-BE49-F238E27FC236}">
                  <a16:creationId xmlns:a16="http://schemas.microsoft.com/office/drawing/2014/main" id="{25C5C2BD-D636-ED68-4090-086CB9390B79}"/>
                </a:ext>
              </a:extLst>
            </p:cNvPr>
            <p:cNvGrpSpPr>
              <a:grpSpLocks/>
            </p:cNvGrpSpPr>
            <p:nvPr/>
          </p:nvGrpSpPr>
          <p:grpSpPr bwMode="auto">
            <a:xfrm>
              <a:off x="0" y="4105"/>
              <a:ext cx="1479" cy="215"/>
              <a:chOff x="3452" y="4125"/>
              <a:chExt cx="1479" cy="215"/>
            </a:xfrm>
          </p:grpSpPr>
          <p:sp>
            <p:nvSpPr>
              <p:cNvPr id="18542" name="Freeform 39">
                <a:extLst>
                  <a:ext uri="{FF2B5EF4-FFF2-40B4-BE49-F238E27FC236}">
                    <a16:creationId xmlns:a16="http://schemas.microsoft.com/office/drawing/2014/main" id="{B217D078-7494-FC59-F043-4D9DEF5E795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3" name="Freeform 40">
                <a:extLst>
                  <a:ext uri="{FF2B5EF4-FFF2-40B4-BE49-F238E27FC236}">
                    <a16:creationId xmlns:a16="http://schemas.microsoft.com/office/drawing/2014/main" id="{F5AEE315-A66A-9DF1-23C5-D932185A406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4" name="Freeform 41">
                <a:extLst>
                  <a:ext uri="{FF2B5EF4-FFF2-40B4-BE49-F238E27FC236}">
                    <a16:creationId xmlns:a16="http://schemas.microsoft.com/office/drawing/2014/main" id="{17BD4AC9-985C-8EB2-A394-4C0D13BEAF9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5" name="Freeform 42">
                <a:extLst>
                  <a:ext uri="{FF2B5EF4-FFF2-40B4-BE49-F238E27FC236}">
                    <a16:creationId xmlns:a16="http://schemas.microsoft.com/office/drawing/2014/main" id="{EFDAA935-FFB6-78BF-8AD8-6324393ECCE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6" name="Freeform 43">
                <a:extLst>
                  <a:ext uri="{FF2B5EF4-FFF2-40B4-BE49-F238E27FC236}">
                    <a16:creationId xmlns:a16="http://schemas.microsoft.com/office/drawing/2014/main" id="{9C95CA7F-56BC-0935-17AD-1E4F5546688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7" name="Freeform 44">
                <a:extLst>
                  <a:ext uri="{FF2B5EF4-FFF2-40B4-BE49-F238E27FC236}">
                    <a16:creationId xmlns:a16="http://schemas.microsoft.com/office/drawing/2014/main" id="{F4D9D06B-B792-37A1-7183-4DE0B04533D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8" name="Freeform 45">
                <a:extLst>
                  <a:ext uri="{FF2B5EF4-FFF2-40B4-BE49-F238E27FC236}">
                    <a16:creationId xmlns:a16="http://schemas.microsoft.com/office/drawing/2014/main" id="{CB857617-46B5-6A1A-91F2-816207BF76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9" name="Freeform 46">
                <a:extLst>
                  <a:ext uri="{FF2B5EF4-FFF2-40B4-BE49-F238E27FC236}">
                    <a16:creationId xmlns:a16="http://schemas.microsoft.com/office/drawing/2014/main" id="{BD097FA9-64CA-3ADA-4485-B527A82DA91E}"/>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0" name="Freeform 47">
                <a:extLst>
                  <a:ext uri="{FF2B5EF4-FFF2-40B4-BE49-F238E27FC236}">
                    <a16:creationId xmlns:a16="http://schemas.microsoft.com/office/drawing/2014/main" id="{E80302D0-F104-D8F1-169C-CA02882F00E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1" name="Freeform 48">
                <a:extLst>
                  <a:ext uri="{FF2B5EF4-FFF2-40B4-BE49-F238E27FC236}">
                    <a16:creationId xmlns:a16="http://schemas.microsoft.com/office/drawing/2014/main" id="{AC1BDDF6-C342-C821-6E6C-89DCCC93E9B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2" name="Freeform 49">
                <a:extLst>
                  <a:ext uri="{FF2B5EF4-FFF2-40B4-BE49-F238E27FC236}">
                    <a16:creationId xmlns:a16="http://schemas.microsoft.com/office/drawing/2014/main" id="{37B7A89E-A7B9-30A9-A6F4-CA606FBED45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3" name="Freeform 50">
                <a:extLst>
                  <a:ext uri="{FF2B5EF4-FFF2-40B4-BE49-F238E27FC236}">
                    <a16:creationId xmlns:a16="http://schemas.microsoft.com/office/drawing/2014/main" id="{625934E7-BCDB-C598-1BE3-B5C542F38F0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4" name="Freeform 51">
                <a:extLst>
                  <a:ext uri="{FF2B5EF4-FFF2-40B4-BE49-F238E27FC236}">
                    <a16:creationId xmlns:a16="http://schemas.microsoft.com/office/drawing/2014/main" id="{2D358BD8-739D-382F-CFC9-44CAB499AAA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5" name="Freeform 52">
                <a:extLst>
                  <a:ext uri="{FF2B5EF4-FFF2-40B4-BE49-F238E27FC236}">
                    <a16:creationId xmlns:a16="http://schemas.microsoft.com/office/drawing/2014/main" id="{658D6C92-9587-7826-D193-D464569650C4}"/>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6" name="Freeform 53">
                <a:extLst>
                  <a:ext uri="{FF2B5EF4-FFF2-40B4-BE49-F238E27FC236}">
                    <a16:creationId xmlns:a16="http://schemas.microsoft.com/office/drawing/2014/main" id="{35FA6292-154D-4546-344D-1FEADE130A29}"/>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7" name="Freeform 54">
                <a:extLst>
                  <a:ext uri="{FF2B5EF4-FFF2-40B4-BE49-F238E27FC236}">
                    <a16:creationId xmlns:a16="http://schemas.microsoft.com/office/drawing/2014/main" id="{E8B11E97-DF64-D485-0423-98101403EDB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8" name="Freeform 55">
                <a:extLst>
                  <a:ext uri="{FF2B5EF4-FFF2-40B4-BE49-F238E27FC236}">
                    <a16:creationId xmlns:a16="http://schemas.microsoft.com/office/drawing/2014/main" id="{D288734B-1033-903E-8039-75DF0A89E04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59" name="Freeform 56">
                <a:extLst>
                  <a:ext uri="{FF2B5EF4-FFF2-40B4-BE49-F238E27FC236}">
                    <a16:creationId xmlns:a16="http://schemas.microsoft.com/office/drawing/2014/main" id="{5B266843-0865-F685-851E-1F785BF56CF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0" name="Freeform 57">
                <a:extLst>
                  <a:ext uri="{FF2B5EF4-FFF2-40B4-BE49-F238E27FC236}">
                    <a16:creationId xmlns:a16="http://schemas.microsoft.com/office/drawing/2014/main" id="{C976205D-3D40-4576-D612-14B8E274E3A8}"/>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1" name="Freeform 58">
                <a:extLst>
                  <a:ext uri="{FF2B5EF4-FFF2-40B4-BE49-F238E27FC236}">
                    <a16:creationId xmlns:a16="http://schemas.microsoft.com/office/drawing/2014/main" id="{9322839F-0AF9-C05B-5A01-F57E38C99D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2" name="Freeform 59">
                <a:extLst>
                  <a:ext uri="{FF2B5EF4-FFF2-40B4-BE49-F238E27FC236}">
                    <a16:creationId xmlns:a16="http://schemas.microsoft.com/office/drawing/2014/main" id="{2F2099E4-D838-D8DA-33E2-0E7AC167D23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3" name="Freeform 60">
                <a:extLst>
                  <a:ext uri="{FF2B5EF4-FFF2-40B4-BE49-F238E27FC236}">
                    <a16:creationId xmlns:a16="http://schemas.microsoft.com/office/drawing/2014/main" id="{4F5223DA-0339-8DCC-6E6F-F9241131114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4" name="Freeform 61">
                <a:extLst>
                  <a:ext uri="{FF2B5EF4-FFF2-40B4-BE49-F238E27FC236}">
                    <a16:creationId xmlns:a16="http://schemas.microsoft.com/office/drawing/2014/main" id="{8D0CA729-8E95-9E43-ED9E-B3A28FE925BD}"/>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5" name="Freeform 62">
                <a:extLst>
                  <a:ext uri="{FF2B5EF4-FFF2-40B4-BE49-F238E27FC236}">
                    <a16:creationId xmlns:a16="http://schemas.microsoft.com/office/drawing/2014/main" id="{5E6DB91E-4652-5100-0370-60D8524A3F9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6" name="Freeform 63">
                <a:extLst>
                  <a:ext uri="{FF2B5EF4-FFF2-40B4-BE49-F238E27FC236}">
                    <a16:creationId xmlns:a16="http://schemas.microsoft.com/office/drawing/2014/main" id="{7A4486F2-A8D8-9DCB-C706-30FF7733F0D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7" name="Freeform 64">
                <a:extLst>
                  <a:ext uri="{FF2B5EF4-FFF2-40B4-BE49-F238E27FC236}">
                    <a16:creationId xmlns:a16="http://schemas.microsoft.com/office/drawing/2014/main" id="{191F7C71-00E4-56ED-97F6-C6432D69484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8" name="Freeform 65">
                <a:extLst>
                  <a:ext uri="{FF2B5EF4-FFF2-40B4-BE49-F238E27FC236}">
                    <a16:creationId xmlns:a16="http://schemas.microsoft.com/office/drawing/2014/main" id="{316A7948-593C-75D0-443D-57752BE53E1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69" name="Freeform 66">
                <a:extLst>
                  <a:ext uri="{FF2B5EF4-FFF2-40B4-BE49-F238E27FC236}">
                    <a16:creationId xmlns:a16="http://schemas.microsoft.com/office/drawing/2014/main" id="{E9D2C9AA-B521-8E0D-9479-F4490A25BFF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0" name="Freeform 67">
                <a:extLst>
                  <a:ext uri="{FF2B5EF4-FFF2-40B4-BE49-F238E27FC236}">
                    <a16:creationId xmlns:a16="http://schemas.microsoft.com/office/drawing/2014/main" id="{68A1260B-A9EA-EF7F-7AF3-0A03CFFE12F4}"/>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1" name="Freeform 68">
                <a:extLst>
                  <a:ext uri="{FF2B5EF4-FFF2-40B4-BE49-F238E27FC236}">
                    <a16:creationId xmlns:a16="http://schemas.microsoft.com/office/drawing/2014/main" id="{961D3129-6F02-225A-3B81-D25A4A7317A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2" name="Freeform 69">
                <a:extLst>
                  <a:ext uri="{FF2B5EF4-FFF2-40B4-BE49-F238E27FC236}">
                    <a16:creationId xmlns:a16="http://schemas.microsoft.com/office/drawing/2014/main" id="{F9DE73B2-6B10-43E5-913D-B9D3148B22B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3" name="Freeform 70">
                <a:extLst>
                  <a:ext uri="{FF2B5EF4-FFF2-40B4-BE49-F238E27FC236}">
                    <a16:creationId xmlns:a16="http://schemas.microsoft.com/office/drawing/2014/main" id="{F6BD4E33-F821-AD4E-A760-90A048EEE5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74" name="Freeform 71">
                <a:extLst>
                  <a:ext uri="{FF2B5EF4-FFF2-40B4-BE49-F238E27FC236}">
                    <a16:creationId xmlns:a16="http://schemas.microsoft.com/office/drawing/2014/main" id="{615B384F-BAD0-C867-2827-FC23C893B6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0" name="Group 72">
              <a:extLst>
                <a:ext uri="{FF2B5EF4-FFF2-40B4-BE49-F238E27FC236}">
                  <a16:creationId xmlns:a16="http://schemas.microsoft.com/office/drawing/2014/main" id="{B8356C80-1A39-E4AB-C2DE-1EE9539B5C4C}"/>
                </a:ext>
              </a:extLst>
            </p:cNvPr>
            <p:cNvGrpSpPr>
              <a:grpSpLocks/>
            </p:cNvGrpSpPr>
            <p:nvPr/>
          </p:nvGrpSpPr>
          <p:grpSpPr bwMode="auto">
            <a:xfrm>
              <a:off x="1344" y="4105"/>
              <a:ext cx="1479" cy="215"/>
              <a:chOff x="3452" y="4125"/>
              <a:chExt cx="1479" cy="215"/>
            </a:xfrm>
          </p:grpSpPr>
          <p:sp>
            <p:nvSpPr>
              <p:cNvPr id="18509" name="Freeform 73">
                <a:extLst>
                  <a:ext uri="{FF2B5EF4-FFF2-40B4-BE49-F238E27FC236}">
                    <a16:creationId xmlns:a16="http://schemas.microsoft.com/office/drawing/2014/main" id="{B1D66390-5210-3505-A5B2-EA8F01BD95C6}"/>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0" name="Freeform 74">
                <a:extLst>
                  <a:ext uri="{FF2B5EF4-FFF2-40B4-BE49-F238E27FC236}">
                    <a16:creationId xmlns:a16="http://schemas.microsoft.com/office/drawing/2014/main" id="{23353822-09B2-6399-F2AD-CE590E04C3A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1" name="Freeform 75">
                <a:extLst>
                  <a:ext uri="{FF2B5EF4-FFF2-40B4-BE49-F238E27FC236}">
                    <a16:creationId xmlns:a16="http://schemas.microsoft.com/office/drawing/2014/main" id="{6BDC068A-F78F-E72F-119B-A386B5A5A3D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2" name="Freeform 76">
                <a:extLst>
                  <a:ext uri="{FF2B5EF4-FFF2-40B4-BE49-F238E27FC236}">
                    <a16:creationId xmlns:a16="http://schemas.microsoft.com/office/drawing/2014/main" id="{2A0C6F4F-1EA9-33DE-7232-5813233BA5C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3" name="Freeform 77">
                <a:extLst>
                  <a:ext uri="{FF2B5EF4-FFF2-40B4-BE49-F238E27FC236}">
                    <a16:creationId xmlns:a16="http://schemas.microsoft.com/office/drawing/2014/main" id="{E3F34786-4FE6-C006-5512-CB72D1FDD88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4" name="Freeform 78">
                <a:extLst>
                  <a:ext uri="{FF2B5EF4-FFF2-40B4-BE49-F238E27FC236}">
                    <a16:creationId xmlns:a16="http://schemas.microsoft.com/office/drawing/2014/main" id="{B8BAFD88-8079-E382-8F08-25F2DBE5230D}"/>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5" name="Freeform 79">
                <a:extLst>
                  <a:ext uri="{FF2B5EF4-FFF2-40B4-BE49-F238E27FC236}">
                    <a16:creationId xmlns:a16="http://schemas.microsoft.com/office/drawing/2014/main" id="{C14C5286-1A99-2595-F6D1-1B47623F0790}"/>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6" name="Freeform 80">
                <a:extLst>
                  <a:ext uri="{FF2B5EF4-FFF2-40B4-BE49-F238E27FC236}">
                    <a16:creationId xmlns:a16="http://schemas.microsoft.com/office/drawing/2014/main" id="{26D8E6EA-80B3-82C1-7484-07A2C161256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7" name="Freeform 81">
                <a:extLst>
                  <a:ext uri="{FF2B5EF4-FFF2-40B4-BE49-F238E27FC236}">
                    <a16:creationId xmlns:a16="http://schemas.microsoft.com/office/drawing/2014/main" id="{6AF048C7-C362-437E-32F8-5361A91CE4B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8" name="Freeform 82">
                <a:extLst>
                  <a:ext uri="{FF2B5EF4-FFF2-40B4-BE49-F238E27FC236}">
                    <a16:creationId xmlns:a16="http://schemas.microsoft.com/office/drawing/2014/main" id="{5075E7AD-5460-B27B-18ED-0234B079B52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19" name="Freeform 83">
                <a:extLst>
                  <a:ext uri="{FF2B5EF4-FFF2-40B4-BE49-F238E27FC236}">
                    <a16:creationId xmlns:a16="http://schemas.microsoft.com/office/drawing/2014/main" id="{57B43E07-532D-BBE0-B1EF-F5D82F35542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0" name="Freeform 84">
                <a:extLst>
                  <a:ext uri="{FF2B5EF4-FFF2-40B4-BE49-F238E27FC236}">
                    <a16:creationId xmlns:a16="http://schemas.microsoft.com/office/drawing/2014/main" id="{7CFF5B6E-119A-C4A8-3A45-7CFB8EC57A2F}"/>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1" name="Freeform 85">
                <a:extLst>
                  <a:ext uri="{FF2B5EF4-FFF2-40B4-BE49-F238E27FC236}">
                    <a16:creationId xmlns:a16="http://schemas.microsoft.com/office/drawing/2014/main" id="{21858142-F501-FE23-4781-49112FB0606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2" name="Freeform 86">
                <a:extLst>
                  <a:ext uri="{FF2B5EF4-FFF2-40B4-BE49-F238E27FC236}">
                    <a16:creationId xmlns:a16="http://schemas.microsoft.com/office/drawing/2014/main" id="{904990D4-A4E6-22A9-0D7E-BD191D5D229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3" name="Freeform 87">
                <a:extLst>
                  <a:ext uri="{FF2B5EF4-FFF2-40B4-BE49-F238E27FC236}">
                    <a16:creationId xmlns:a16="http://schemas.microsoft.com/office/drawing/2014/main" id="{14A6876B-C12B-D557-0E4C-83BB0616F86F}"/>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4" name="Freeform 88">
                <a:extLst>
                  <a:ext uri="{FF2B5EF4-FFF2-40B4-BE49-F238E27FC236}">
                    <a16:creationId xmlns:a16="http://schemas.microsoft.com/office/drawing/2014/main" id="{8C274B6A-76D6-1D93-F8BB-8D739A91A18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5" name="Freeform 89">
                <a:extLst>
                  <a:ext uri="{FF2B5EF4-FFF2-40B4-BE49-F238E27FC236}">
                    <a16:creationId xmlns:a16="http://schemas.microsoft.com/office/drawing/2014/main" id="{72BEEE59-C124-2BBF-7BD3-4F9F2B23AFB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6" name="Freeform 90">
                <a:extLst>
                  <a:ext uri="{FF2B5EF4-FFF2-40B4-BE49-F238E27FC236}">
                    <a16:creationId xmlns:a16="http://schemas.microsoft.com/office/drawing/2014/main" id="{E8BB8155-6312-8831-56A3-5E000FB38581}"/>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7" name="Freeform 91">
                <a:extLst>
                  <a:ext uri="{FF2B5EF4-FFF2-40B4-BE49-F238E27FC236}">
                    <a16:creationId xmlns:a16="http://schemas.microsoft.com/office/drawing/2014/main" id="{0356931B-D48E-15E5-8908-017BD36711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8" name="Freeform 92">
                <a:extLst>
                  <a:ext uri="{FF2B5EF4-FFF2-40B4-BE49-F238E27FC236}">
                    <a16:creationId xmlns:a16="http://schemas.microsoft.com/office/drawing/2014/main" id="{A4D96AAC-17D4-C876-2D67-5AF5EBA3430B}"/>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29" name="Freeform 93">
                <a:extLst>
                  <a:ext uri="{FF2B5EF4-FFF2-40B4-BE49-F238E27FC236}">
                    <a16:creationId xmlns:a16="http://schemas.microsoft.com/office/drawing/2014/main" id="{3F0F4704-A135-9022-E81D-88B283B92BC2}"/>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0" name="Freeform 94">
                <a:extLst>
                  <a:ext uri="{FF2B5EF4-FFF2-40B4-BE49-F238E27FC236}">
                    <a16:creationId xmlns:a16="http://schemas.microsoft.com/office/drawing/2014/main" id="{179C4153-8B64-9EEB-1C96-8AB9289927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1" name="Freeform 95">
                <a:extLst>
                  <a:ext uri="{FF2B5EF4-FFF2-40B4-BE49-F238E27FC236}">
                    <a16:creationId xmlns:a16="http://schemas.microsoft.com/office/drawing/2014/main" id="{A4B69763-2618-3078-BD14-9626D59F8972}"/>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2" name="Freeform 96">
                <a:extLst>
                  <a:ext uri="{FF2B5EF4-FFF2-40B4-BE49-F238E27FC236}">
                    <a16:creationId xmlns:a16="http://schemas.microsoft.com/office/drawing/2014/main" id="{06000190-CDE8-4107-F2B8-F30B1A1FAF79}"/>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3" name="Freeform 97">
                <a:extLst>
                  <a:ext uri="{FF2B5EF4-FFF2-40B4-BE49-F238E27FC236}">
                    <a16:creationId xmlns:a16="http://schemas.microsoft.com/office/drawing/2014/main" id="{511CCC68-A749-F3EF-552A-D7EFF40BA10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4" name="Freeform 98">
                <a:extLst>
                  <a:ext uri="{FF2B5EF4-FFF2-40B4-BE49-F238E27FC236}">
                    <a16:creationId xmlns:a16="http://schemas.microsoft.com/office/drawing/2014/main" id="{F3F9D143-D6EE-6EBE-9D2C-0D7A672C496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5" name="Freeform 99">
                <a:extLst>
                  <a:ext uri="{FF2B5EF4-FFF2-40B4-BE49-F238E27FC236}">
                    <a16:creationId xmlns:a16="http://schemas.microsoft.com/office/drawing/2014/main" id="{C4A9AFC9-2B84-5BCE-08CD-E59467E491B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6" name="Freeform 100">
                <a:extLst>
                  <a:ext uri="{FF2B5EF4-FFF2-40B4-BE49-F238E27FC236}">
                    <a16:creationId xmlns:a16="http://schemas.microsoft.com/office/drawing/2014/main" id="{F93404C5-B698-9A87-AACB-53A2CE5CBF1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7" name="Freeform 101">
                <a:extLst>
                  <a:ext uri="{FF2B5EF4-FFF2-40B4-BE49-F238E27FC236}">
                    <a16:creationId xmlns:a16="http://schemas.microsoft.com/office/drawing/2014/main" id="{DFF60E43-A174-3404-BA7B-5B6F41DEDF0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8" name="Freeform 102">
                <a:extLst>
                  <a:ext uri="{FF2B5EF4-FFF2-40B4-BE49-F238E27FC236}">
                    <a16:creationId xmlns:a16="http://schemas.microsoft.com/office/drawing/2014/main" id="{53339334-1252-CDDD-026A-58D3BE5F8D8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39" name="Freeform 103">
                <a:extLst>
                  <a:ext uri="{FF2B5EF4-FFF2-40B4-BE49-F238E27FC236}">
                    <a16:creationId xmlns:a16="http://schemas.microsoft.com/office/drawing/2014/main" id="{A175D4B1-81F9-5F02-4744-366042243203}"/>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0" name="Freeform 104">
                <a:extLst>
                  <a:ext uri="{FF2B5EF4-FFF2-40B4-BE49-F238E27FC236}">
                    <a16:creationId xmlns:a16="http://schemas.microsoft.com/office/drawing/2014/main" id="{1953B98C-9130-AFD0-A94F-E8F58028A8AC}"/>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41" name="Freeform 105">
                <a:extLst>
                  <a:ext uri="{FF2B5EF4-FFF2-40B4-BE49-F238E27FC236}">
                    <a16:creationId xmlns:a16="http://schemas.microsoft.com/office/drawing/2014/main" id="{EEF4D6E7-7F11-9D91-F162-0A05545813DD}"/>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1" name="Group 106">
              <a:extLst>
                <a:ext uri="{FF2B5EF4-FFF2-40B4-BE49-F238E27FC236}">
                  <a16:creationId xmlns:a16="http://schemas.microsoft.com/office/drawing/2014/main" id="{5834C1C0-5666-F49F-2DCA-C751F8AEFD5C}"/>
                </a:ext>
              </a:extLst>
            </p:cNvPr>
            <p:cNvGrpSpPr>
              <a:grpSpLocks/>
            </p:cNvGrpSpPr>
            <p:nvPr/>
          </p:nvGrpSpPr>
          <p:grpSpPr bwMode="auto">
            <a:xfrm>
              <a:off x="2688" y="4105"/>
              <a:ext cx="1479" cy="215"/>
              <a:chOff x="3452" y="4125"/>
              <a:chExt cx="1479" cy="215"/>
            </a:xfrm>
          </p:grpSpPr>
          <p:sp>
            <p:nvSpPr>
              <p:cNvPr id="18476" name="Freeform 107">
                <a:extLst>
                  <a:ext uri="{FF2B5EF4-FFF2-40B4-BE49-F238E27FC236}">
                    <a16:creationId xmlns:a16="http://schemas.microsoft.com/office/drawing/2014/main" id="{BCB47D88-CDEC-04E4-0089-C931218732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7" name="Freeform 108">
                <a:extLst>
                  <a:ext uri="{FF2B5EF4-FFF2-40B4-BE49-F238E27FC236}">
                    <a16:creationId xmlns:a16="http://schemas.microsoft.com/office/drawing/2014/main" id="{5038B339-39FA-2969-7959-C353131E91DA}"/>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8" name="Freeform 109">
                <a:extLst>
                  <a:ext uri="{FF2B5EF4-FFF2-40B4-BE49-F238E27FC236}">
                    <a16:creationId xmlns:a16="http://schemas.microsoft.com/office/drawing/2014/main" id="{DD88AD3F-5B3F-523D-084A-C49BA5A84252}"/>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9" name="Freeform 110">
                <a:extLst>
                  <a:ext uri="{FF2B5EF4-FFF2-40B4-BE49-F238E27FC236}">
                    <a16:creationId xmlns:a16="http://schemas.microsoft.com/office/drawing/2014/main" id="{2764B22C-523C-A8CD-1AF0-352C7AC3077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0" name="Freeform 111">
                <a:extLst>
                  <a:ext uri="{FF2B5EF4-FFF2-40B4-BE49-F238E27FC236}">
                    <a16:creationId xmlns:a16="http://schemas.microsoft.com/office/drawing/2014/main" id="{824C9A8E-7230-6124-A153-EA65DEFE769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1" name="Freeform 112">
                <a:extLst>
                  <a:ext uri="{FF2B5EF4-FFF2-40B4-BE49-F238E27FC236}">
                    <a16:creationId xmlns:a16="http://schemas.microsoft.com/office/drawing/2014/main" id="{1246D23F-2D6F-7B91-F708-9DC3889C50B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2" name="Freeform 113">
                <a:extLst>
                  <a:ext uri="{FF2B5EF4-FFF2-40B4-BE49-F238E27FC236}">
                    <a16:creationId xmlns:a16="http://schemas.microsoft.com/office/drawing/2014/main" id="{5D336FDE-1B41-5C11-4C88-A66BC0BF17C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3" name="Freeform 114">
                <a:extLst>
                  <a:ext uri="{FF2B5EF4-FFF2-40B4-BE49-F238E27FC236}">
                    <a16:creationId xmlns:a16="http://schemas.microsoft.com/office/drawing/2014/main" id="{E6642B1E-1472-86A0-84EF-201233CD1D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4" name="Freeform 115">
                <a:extLst>
                  <a:ext uri="{FF2B5EF4-FFF2-40B4-BE49-F238E27FC236}">
                    <a16:creationId xmlns:a16="http://schemas.microsoft.com/office/drawing/2014/main" id="{8FEA516A-33E1-666D-E6DF-9107B62863D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5" name="Freeform 116">
                <a:extLst>
                  <a:ext uri="{FF2B5EF4-FFF2-40B4-BE49-F238E27FC236}">
                    <a16:creationId xmlns:a16="http://schemas.microsoft.com/office/drawing/2014/main" id="{DACC9AD5-393F-9F80-2CDE-1E0235731C2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6" name="Freeform 117">
                <a:extLst>
                  <a:ext uri="{FF2B5EF4-FFF2-40B4-BE49-F238E27FC236}">
                    <a16:creationId xmlns:a16="http://schemas.microsoft.com/office/drawing/2014/main" id="{31AF40B0-8BC4-7EBC-9912-60448946A16A}"/>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7" name="Freeform 118">
                <a:extLst>
                  <a:ext uri="{FF2B5EF4-FFF2-40B4-BE49-F238E27FC236}">
                    <a16:creationId xmlns:a16="http://schemas.microsoft.com/office/drawing/2014/main" id="{FAD672F8-DA11-178D-751F-E82264A8EDA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8" name="Freeform 119">
                <a:extLst>
                  <a:ext uri="{FF2B5EF4-FFF2-40B4-BE49-F238E27FC236}">
                    <a16:creationId xmlns:a16="http://schemas.microsoft.com/office/drawing/2014/main" id="{D8913493-DF35-4AE0-AEC9-8DFDB84AD3B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89" name="Freeform 120">
                <a:extLst>
                  <a:ext uri="{FF2B5EF4-FFF2-40B4-BE49-F238E27FC236}">
                    <a16:creationId xmlns:a16="http://schemas.microsoft.com/office/drawing/2014/main" id="{D334F540-E011-E929-3349-0D901985B30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0" name="Freeform 121">
                <a:extLst>
                  <a:ext uri="{FF2B5EF4-FFF2-40B4-BE49-F238E27FC236}">
                    <a16:creationId xmlns:a16="http://schemas.microsoft.com/office/drawing/2014/main" id="{3B7FCE7B-100E-7B6B-279E-C18AA53E529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1" name="Freeform 122">
                <a:extLst>
                  <a:ext uri="{FF2B5EF4-FFF2-40B4-BE49-F238E27FC236}">
                    <a16:creationId xmlns:a16="http://schemas.microsoft.com/office/drawing/2014/main" id="{AD23112F-4FC8-219C-8555-8AC704396BFC}"/>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2" name="Freeform 123">
                <a:extLst>
                  <a:ext uri="{FF2B5EF4-FFF2-40B4-BE49-F238E27FC236}">
                    <a16:creationId xmlns:a16="http://schemas.microsoft.com/office/drawing/2014/main" id="{3C6BD136-05B6-33F7-894C-978A68FB36A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3" name="Freeform 124">
                <a:extLst>
                  <a:ext uri="{FF2B5EF4-FFF2-40B4-BE49-F238E27FC236}">
                    <a16:creationId xmlns:a16="http://schemas.microsoft.com/office/drawing/2014/main" id="{B6E6CE77-14C8-00EC-61E0-57805C268B4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4" name="Freeform 125">
                <a:extLst>
                  <a:ext uri="{FF2B5EF4-FFF2-40B4-BE49-F238E27FC236}">
                    <a16:creationId xmlns:a16="http://schemas.microsoft.com/office/drawing/2014/main" id="{9044C509-9BBD-8B31-1741-454E84CB31CB}"/>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5" name="Freeform 126">
                <a:extLst>
                  <a:ext uri="{FF2B5EF4-FFF2-40B4-BE49-F238E27FC236}">
                    <a16:creationId xmlns:a16="http://schemas.microsoft.com/office/drawing/2014/main" id="{51B20CF4-20B4-977C-ECCC-D85FB8E564E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6" name="Freeform 127">
                <a:extLst>
                  <a:ext uri="{FF2B5EF4-FFF2-40B4-BE49-F238E27FC236}">
                    <a16:creationId xmlns:a16="http://schemas.microsoft.com/office/drawing/2014/main" id="{281EE7F8-350A-6E41-664F-31946FCB3CE6}"/>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7" name="Freeform 128">
                <a:extLst>
                  <a:ext uri="{FF2B5EF4-FFF2-40B4-BE49-F238E27FC236}">
                    <a16:creationId xmlns:a16="http://schemas.microsoft.com/office/drawing/2014/main" id="{FA6F7752-25E9-7C16-8BFF-6CBCD6B2BE0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8" name="Freeform 129">
                <a:extLst>
                  <a:ext uri="{FF2B5EF4-FFF2-40B4-BE49-F238E27FC236}">
                    <a16:creationId xmlns:a16="http://schemas.microsoft.com/office/drawing/2014/main" id="{B74593D3-E651-880F-6F1E-A0DAEA80C3A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99" name="Freeform 130">
                <a:extLst>
                  <a:ext uri="{FF2B5EF4-FFF2-40B4-BE49-F238E27FC236}">
                    <a16:creationId xmlns:a16="http://schemas.microsoft.com/office/drawing/2014/main" id="{A9D108AE-8CD3-37C4-FE1C-4F219D4E236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0" name="Freeform 131">
                <a:extLst>
                  <a:ext uri="{FF2B5EF4-FFF2-40B4-BE49-F238E27FC236}">
                    <a16:creationId xmlns:a16="http://schemas.microsoft.com/office/drawing/2014/main" id="{A803FB20-A784-EA12-EE85-FEBBC4FE9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1" name="Freeform 132">
                <a:extLst>
                  <a:ext uri="{FF2B5EF4-FFF2-40B4-BE49-F238E27FC236}">
                    <a16:creationId xmlns:a16="http://schemas.microsoft.com/office/drawing/2014/main" id="{E6B7C148-DF1A-8CAB-40D7-6E69F1F51D4C}"/>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2" name="Freeform 133">
                <a:extLst>
                  <a:ext uri="{FF2B5EF4-FFF2-40B4-BE49-F238E27FC236}">
                    <a16:creationId xmlns:a16="http://schemas.microsoft.com/office/drawing/2014/main" id="{B75A8A66-2A9E-93FF-5032-90F7DC60B242}"/>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3" name="Freeform 134">
                <a:extLst>
                  <a:ext uri="{FF2B5EF4-FFF2-40B4-BE49-F238E27FC236}">
                    <a16:creationId xmlns:a16="http://schemas.microsoft.com/office/drawing/2014/main" id="{146C74CD-9599-9E32-FF67-31A931CD07B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4" name="Freeform 135">
                <a:extLst>
                  <a:ext uri="{FF2B5EF4-FFF2-40B4-BE49-F238E27FC236}">
                    <a16:creationId xmlns:a16="http://schemas.microsoft.com/office/drawing/2014/main" id="{85DB07DB-7C58-E1D5-E1DA-775B46309CC9}"/>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5" name="Freeform 136">
                <a:extLst>
                  <a:ext uri="{FF2B5EF4-FFF2-40B4-BE49-F238E27FC236}">
                    <a16:creationId xmlns:a16="http://schemas.microsoft.com/office/drawing/2014/main" id="{45BF9B7B-BDBF-D754-506C-9C9B887DCAA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6" name="Freeform 137">
                <a:extLst>
                  <a:ext uri="{FF2B5EF4-FFF2-40B4-BE49-F238E27FC236}">
                    <a16:creationId xmlns:a16="http://schemas.microsoft.com/office/drawing/2014/main" id="{40CFE84D-BB7B-87E5-981B-172B4EA1FB1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7" name="Freeform 138">
                <a:extLst>
                  <a:ext uri="{FF2B5EF4-FFF2-40B4-BE49-F238E27FC236}">
                    <a16:creationId xmlns:a16="http://schemas.microsoft.com/office/drawing/2014/main" id="{4A0FD54F-0897-2579-A01B-F47B2A543D2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508" name="Freeform 139">
                <a:extLst>
                  <a:ext uri="{FF2B5EF4-FFF2-40B4-BE49-F238E27FC236}">
                    <a16:creationId xmlns:a16="http://schemas.microsoft.com/office/drawing/2014/main" id="{364E7A74-12FD-A91B-FD9A-19F81D512EDC}"/>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8442" name="Group 140">
              <a:extLst>
                <a:ext uri="{FF2B5EF4-FFF2-40B4-BE49-F238E27FC236}">
                  <a16:creationId xmlns:a16="http://schemas.microsoft.com/office/drawing/2014/main" id="{E94FFA9E-ABD4-8F80-2D24-68E1E52EE609}"/>
                </a:ext>
              </a:extLst>
            </p:cNvPr>
            <p:cNvGrpSpPr>
              <a:grpSpLocks/>
            </p:cNvGrpSpPr>
            <p:nvPr/>
          </p:nvGrpSpPr>
          <p:grpSpPr bwMode="auto">
            <a:xfrm>
              <a:off x="4032" y="4105"/>
              <a:ext cx="1479" cy="215"/>
              <a:chOff x="3452" y="4125"/>
              <a:chExt cx="1479" cy="215"/>
            </a:xfrm>
          </p:grpSpPr>
          <p:sp>
            <p:nvSpPr>
              <p:cNvPr id="18443" name="Freeform 141">
                <a:extLst>
                  <a:ext uri="{FF2B5EF4-FFF2-40B4-BE49-F238E27FC236}">
                    <a16:creationId xmlns:a16="http://schemas.microsoft.com/office/drawing/2014/main" id="{46FBEAA5-4870-26F6-875C-3C1764E48040}"/>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4" name="Freeform 142">
                <a:extLst>
                  <a:ext uri="{FF2B5EF4-FFF2-40B4-BE49-F238E27FC236}">
                    <a16:creationId xmlns:a16="http://schemas.microsoft.com/office/drawing/2014/main" id="{1AA2BF34-653A-3EBF-8BB0-DF69CCFBAB2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5" name="Freeform 143">
                <a:extLst>
                  <a:ext uri="{FF2B5EF4-FFF2-40B4-BE49-F238E27FC236}">
                    <a16:creationId xmlns:a16="http://schemas.microsoft.com/office/drawing/2014/main" id="{6294CB7D-2223-5DC2-6334-7812A4D8451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6" name="Freeform 144">
                <a:extLst>
                  <a:ext uri="{FF2B5EF4-FFF2-40B4-BE49-F238E27FC236}">
                    <a16:creationId xmlns:a16="http://schemas.microsoft.com/office/drawing/2014/main" id="{9646FBB5-C870-F2A7-D725-2348D634FAE7}"/>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7" name="Freeform 145">
                <a:extLst>
                  <a:ext uri="{FF2B5EF4-FFF2-40B4-BE49-F238E27FC236}">
                    <a16:creationId xmlns:a16="http://schemas.microsoft.com/office/drawing/2014/main" id="{7F7B733A-848E-B205-333D-F3814DD8270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8" name="Freeform 146">
                <a:extLst>
                  <a:ext uri="{FF2B5EF4-FFF2-40B4-BE49-F238E27FC236}">
                    <a16:creationId xmlns:a16="http://schemas.microsoft.com/office/drawing/2014/main" id="{C80FC161-5F75-CAE9-5E1A-D067E1A2AF2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49" name="Freeform 147">
                <a:extLst>
                  <a:ext uri="{FF2B5EF4-FFF2-40B4-BE49-F238E27FC236}">
                    <a16:creationId xmlns:a16="http://schemas.microsoft.com/office/drawing/2014/main" id="{1FDC1D54-DDB3-252F-1CF4-9D4B0A89A0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0" name="Freeform 148">
                <a:extLst>
                  <a:ext uri="{FF2B5EF4-FFF2-40B4-BE49-F238E27FC236}">
                    <a16:creationId xmlns:a16="http://schemas.microsoft.com/office/drawing/2014/main" id="{B6E7985F-023D-19C1-0226-C7FB2CD03F23}"/>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1" name="Freeform 149">
                <a:extLst>
                  <a:ext uri="{FF2B5EF4-FFF2-40B4-BE49-F238E27FC236}">
                    <a16:creationId xmlns:a16="http://schemas.microsoft.com/office/drawing/2014/main" id="{EFA2EF9A-5D45-9414-4568-DF6B294C815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2" name="Freeform 150">
                <a:extLst>
                  <a:ext uri="{FF2B5EF4-FFF2-40B4-BE49-F238E27FC236}">
                    <a16:creationId xmlns:a16="http://schemas.microsoft.com/office/drawing/2014/main" id="{21A56F0C-3A95-4ABA-FF03-9558AF900B9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3" name="Freeform 151">
                <a:extLst>
                  <a:ext uri="{FF2B5EF4-FFF2-40B4-BE49-F238E27FC236}">
                    <a16:creationId xmlns:a16="http://schemas.microsoft.com/office/drawing/2014/main" id="{440675FF-4FA8-AE5D-7C06-2531B161952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4" name="Freeform 152">
                <a:extLst>
                  <a:ext uri="{FF2B5EF4-FFF2-40B4-BE49-F238E27FC236}">
                    <a16:creationId xmlns:a16="http://schemas.microsoft.com/office/drawing/2014/main" id="{C31459DB-1C20-1865-F09B-0E1B635E5507}"/>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5" name="Freeform 153">
                <a:extLst>
                  <a:ext uri="{FF2B5EF4-FFF2-40B4-BE49-F238E27FC236}">
                    <a16:creationId xmlns:a16="http://schemas.microsoft.com/office/drawing/2014/main" id="{8BA4E3D7-C93E-C7A2-4B30-EBE14854B30A}"/>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6" name="Freeform 154">
                <a:extLst>
                  <a:ext uri="{FF2B5EF4-FFF2-40B4-BE49-F238E27FC236}">
                    <a16:creationId xmlns:a16="http://schemas.microsoft.com/office/drawing/2014/main" id="{F30A15F3-C96B-7E4D-CA52-9C5842FE117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7" name="Freeform 155">
                <a:extLst>
                  <a:ext uri="{FF2B5EF4-FFF2-40B4-BE49-F238E27FC236}">
                    <a16:creationId xmlns:a16="http://schemas.microsoft.com/office/drawing/2014/main" id="{9DC66058-F94A-C3F4-10D6-6E677D337C64}"/>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8" name="Freeform 156">
                <a:extLst>
                  <a:ext uri="{FF2B5EF4-FFF2-40B4-BE49-F238E27FC236}">
                    <a16:creationId xmlns:a16="http://schemas.microsoft.com/office/drawing/2014/main" id="{0B314B4B-0975-0615-06D2-207F77498243}"/>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59" name="Freeform 157">
                <a:extLst>
                  <a:ext uri="{FF2B5EF4-FFF2-40B4-BE49-F238E27FC236}">
                    <a16:creationId xmlns:a16="http://schemas.microsoft.com/office/drawing/2014/main" id="{C3E4BC1B-9789-4D69-86B5-1AFC0D925D0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0" name="Freeform 158">
                <a:extLst>
                  <a:ext uri="{FF2B5EF4-FFF2-40B4-BE49-F238E27FC236}">
                    <a16:creationId xmlns:a16="http://schemas.microsoft.com/office/drawing/2014/main" id="{7EC17272-BCD2-0957-9530-2B731D078A8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1" name="Freeform 159">
                <a:extLst>
                  <a:ext uri="{FF2B5EF4-FFF2-40B4-BE49-F238E27FC236}">
                    <a16:creationId xmlns:a16="http://schemas.microsoft.com/office/drawing/2014/main" id="{FFC3EF3B-282B-F72B-87AF-EEBF12FE9C45}"/>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2" name="Freeform 160">
                <a:extLst>
                  <a:ext uri="{FF2B5EF4-FFF2-40B4-BE49-F238E27FC236}">
                    <a16:creationId xmlns:a16="http://schemas.microsoft.com/office/drawing/2014/main" id="{95C5DEEC-50E6-946B-B240-FB06AD3791C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3" name="Freeform 161">
                <a:extLst>
                  <a:ext uri="{FF2B5EF4-FFF2-40B4-BE49-F238E27FC236}">
                    <a16:creationId xmlns:a16="http://schemas.microsoft.com/office/drawing/2014/main" id="{69C4202A-4389-9CE5-D5A6-1554F795BA5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4" name="Freeform 162">
                <a:extLst>
                  <a:ext uri="{FF2B5EF4-FFF2-40B4-BE49-F238E27FC236}">
                    <a16:creationId xmlns:a16="http://schemas.microsoft.com/office/drawing/2014/main" id="{A91968E2-B311-184B-C383-F2F6E88C8C9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5" name="Freeform 163">
                <a:extLst>
                  <a:ext uri="{FF2B5EF4-FFF2-40B4-BE49-F238E27FC236}">
                    <a16:creationId xmlns:a16="http://schemas.microsoft.com/office/drawing/2014/main" id="{51FA9FCE-18B8-45EC-10E7-D8167837D21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6" name="Freeform 164">
                <a:extLst>
                  <a:ext uri="{FF2B5EF4-FFF2-40B4-BE49-F238E27FC236}">
                    <a16:creationId xmlns:a16="http://schemas.microsoft.com/office/drawing/2014/main" id="{8095277B-553A-3F1F-4608-4608B7ED3CE2}"/>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7" name="Freeform 165">
                <a:extLst>
                  <a:ext uri="{FF2B5EF4-FFF2-40B4-BE49-F238E27FC236}">
                    <a16:creationId xmlns:a16="http://schemas.microsoft.com/office/drawing/2014/main" id="{D3939266-1328-C7FA-9984-B999B23CC3B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8" name="Freeform 166">
                <a:extLst>
                  <a:ext uri="{FF2B5EF4-FFF2-40B4-BE49-F238E27FC236}">
                    <a16:creationId xmlns:a16="http://schemas.microsoft.com/office/drawing/2014/main" id="{84F8D617-4DC3-C533-52F1-026DD8453A1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69" name="Freeform 167">
                <a:extLst>
                  <a:ext uri="{FF2B5EF4-FFF2-40B4-BE49-F238E27FC236}">
                    <a16:creationId xmlns:a16="http://schemas.microsoft.com/office/drawing/2014/main" id="{44F7D7B5-B32B-24DC-5FA9-C82D098CDC35}"/>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0" name="Freeform 168">
                <a:extLst>
                  <a:ext uri="{FF2B5EF4-FFF2-40B4-BE49-F238E27FC236}">
                    <a16:creationId xmlns:a16="http://schemas.microsoft.com/office/drawing/2014/main" id="{FFFC965E-46CA-B66F-0280-F60B703C1E9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1" name="Freeform 169">
                <a:extLst>
                  <a:ext uri="{FF2B5EF4-FFF2-40B4-BE49-F238E27FC236}">
                    <a16:creationId xmlns:a16="http://schemas.microsoft.com/office/drawing/2014/main" id="{7D726D0E-FD94-406D-2829-F9E01068568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2" name="Freeform 170">
                <a:extLst>
                  <a:ext uri="{FF2B5EF4-FFF2-40B4-BE49-F238E27FC236}">
                    <a16:creationId xmlns:a16="http://schemas.microsoft.com/office/drawing/2014/main" id="{F64C5FE4-B9AB-5A31-4627-239CD6AB901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3" name="Freeform 171">
                <a:extLst>
                  <a:ext uri="{FF2B5EF4-FFF2-40B4-BE49-F238E27FC236}">
                    <a16:creationId xmlns:a16="http://schemas.microsoft.com/office/drawing/2014/main" id="{74915C4E-727D-8D81-680D-B557E6CD7C4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4" name="Freeform 172">
                <a:extLst>
                  <a:ext uri="{FF2B5EF4-FFF2-40B4-BE49-F238E27FC236}">
                    <a16:creationId xmlns:a16="http://schemas.microsoft.com/office/drawing/2014/main" id="{C6917FE9-80C4-B2D9-8297-A4A2B745E73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8475" name="Freeform 173">
                <a:extLst>
                  <a:ext uri="{FF2B5EF4-FFF2-40B4-BE49-F238E27FC236}">
                    <a16:creationId xmlns:a16="http://schemas.microsoft.com/office/drawing/2014/main" id="{062F85B4-5A80-4D4A-1BD9-8BDB5169625B}"/>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8435" name="Picture 2" descr="C:\Users\Administrator\Desktop\hinh nen dep pp\CON VAT+CAY, HIH ANH NHO NGHEP TRAH\4d93d3c41d690499dcf3d031be2765e9.png">
            <a:extLst>
              <a:ext uri="{FF2B5EF4-FFF2-40B4-BE49-F238E27FC236}">
                <a16:creationId xmlns:a16="http://schemas.microsoft.com/office/drawing/2014/main" id="{012DBE0A-1339-C3A3-C3E9-E2E4421B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a:extLst>
              <a:ext uri="{FF2B5EF4-FFF2-40B4-BE49-F238E27FC236}">
                <a16:creationId xmlns:a16="http://schemas.microsoft.com/office/drawing/2014/main" id="{333AEA7A-AF60-3359-0B23-6DD4DE483D4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ộp Văn bản 4">
            <a:extLst>
              <a:ext uri="{FF2B5EF4-FFF2-40B4-BE49-F238E27FC236}">
                <a16:creationId xmlns:a16="http://schemas.microsoft.com/office/drawing/2014/main" id="{621129E1-D70A-8D1E-1DCC-16085A7AB257}"/>
              </a:ext>
            </a:extLst>
          </p:cNvPr>
          <p:cNvSpPr txBox="1">
            <a:spLocks noChangeArrowheads="1"/>
          </p:cNvSpPr>
          <p:nvPr/>
        </p:nvSpPr>
        <p:spPr bwMode="auto">
          <a:xfrm>
            <a:off x="1736725" y="1501775"/>
            <a:ext cx="846931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GV</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đàm thoại với HS gợi mở, </a:t>
            </a:r>
            <a:r>
              <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đưa hình ảnh</a:t>
            </a:r>
            <a:r>
              <a:rPr kumimoji="0" lang="en-US"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đặt câu hỏi cho HS trả lời:  </a:t>
            </a:r>
            <a:r>
              <a:rPr kumimoji="0" lang="vi-VN"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 đã nhìn thấy dàn trống dân tộc bao giờ chưa? Âm thanh của dàn trống dân tộc vang lên như thế nào? Trong dàn trống dân tộc, trống có kích thước và âm thanh to nhất có tên gọi là gì? </a:t>
            </a:r>
            <a:r>
              <a:rPr kumimoji="0" lang="en-US" altLang="vi-VN" sz="28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vi-VN" altLang="vi-VN"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34">
            <a:extLst>
              <a:ext uri="{FF2B5EF4-FFF2-40B4-BE49-F238E27FC236}">
                <a16:creationId xmlns:a16="http://schemas.microsoft.com/office/drawing/2014/main" id="{69B8DEB1-E139-6F4B-1A18-6DAF4930B226}"/>
              </a:ext>
            </a:extLst>
          </p:cNvPr>
          <p:cNvGrpSpPr>
            <a:grpSpLocks/>
          </p:cNvGrpSpPr>
          <p:nvPr/>
        </p:nvGrpSpPr>
        <p:grpSpPr bwMode="auto">
          <a:xfrm>
            <a:off x="-182563" y="6326188"/>
            <a:ext cx="12684126" cy="531812"/>
            <a:chOff x="0" y="4105"/>
            <a:chExt cx="5511" cy="215"/>
          </a:xfrm>
        </p:grpSpPr>
        <p:sp>
          <p:nvSpPr>
            <p:cNvPr id="20488" name="Freeform 37">
              <a:extLst>
                <a:ext uri="{FF2B5EF4-FFF2-40B4-BE49-F238E27FC236}">
                  <a16:creationId xmlns:a16="http://schemas.microsoft.com/office/drawing/2014/main" id="{E01D2B99-975C-2939-4194-5468F12F664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0489" name="Group 38">
              <a:extLst>
                <a:ext uri="{FF2B5EF4-FFF2-40B4-BE49-F238E27FC236}">
                  <a16:creationId xmlns:a16="http://schemas.microsoft.com/office/drawing/2014/main" id="{0BF460DA-39DD-3D2D-8DF6-A1B8E66648CC}"/>
                </a:ext>
              </a:extLst>
            </p:cNvPr>
            <p:cNvGrpSpPr>
              <a:grpSpLocks/>
            </p:cNvGrpSpPr>
            <p:nvPr/>
          </p:nvGrpSpPr>
          <p:grpSpPr bwMode="auto">
            <a:xfrm>
              <a:off x="0" y="4105"/>
              <a:ext cx="1479" cy="215"/>
              <a:chOff x="3452" y="4125"/>
              <a:chExt cx="1479" cy="215"/>
            </a:xfrm>
          </p:grpSpPr>
          <p:sp>
            <p:nvSpPr>
              <p:cNvPr id="20592" name="Freeform 39">
                <a:extLst>
                  <a:ext uri="{FF2B5EF4-FFF2-40B4-BE49-F238E27FC236}">
                    <a16:creationId xmlns:a16="http://schemas.microsoft.com/office/drawing/2014/main" id="{45D8DC6F-74EC-21E2-2111-436943C2FEB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3" name="Freeform 40">
                <a:extLst>
                  <a:ext uri="{FF2B5EF4-FFF2-40B4-BE49-F238E27FC236}">
                    <a16:creationId xmlns:a16="http://schemas.microsoft.com/office/drawing/2014/main" id="{6E3B4113-7BD6-6032-E7F7-37DF9454293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4" name="Freeform 41">
                <a:extLst>
                  <a:ext uri="{FF2B5EF4-FFF2-40B4-BE49-F238E27FC236}">
                    <a16:creationId xmlns:a16="http://schemas.microsoft.com/office/drawing/2014/main" id="{47ACE085-70A5-8D03-7857-42F94F90348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5" name="Freeform 42">
                <a:extLst>
                  <a:ext uri="{FF2B5EF4-FFF2-40B4-BE49-F238E27FC236}">
                    <a16:creationId xmlns:a16="http://schemas.microsoft.com/office/drawing/2014/main" id="{A45B128D-91B3-2D43-AD58-24408B38E45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6" name="Freeform 43">
                <a:extLst>
                  <a:ext uri="{FF2B5EF4-FFF2-40B4-BE49-F238E27FC236}">
                    <a16:creationId xmlns:a16="http://schemas.microsoft.com/office/drawing/2014/main" id="{3E9EDA93-2E4F-7A73-A026-AA3BF2A6DC3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7" name="Freeform 44">
                <a:extLst>
                  <a:ext uri="{FF2B5EF4-FFF2-40B4-BE49-F238E27FC236}">
                    <a16:creationId xmlns:a16="http://schemas.microsoft.com/office/drawing/2014/main" id="{5E38A7EF-86E1-FEB7-5E02-438ADDCA38F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8" name="Freeform 45">
                <a:extLst>
                  <a:ext uri="{FF2B5EF4-FFF2-40B4-BE49-F238E27FC236}">
                    <a16:creationId xmlns:a16="http://schemas.microsoft.com/office/drawing/2014/main" id="{6CC193F5-A2BF-EA11-9EDA-04BEB48C9A3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9" name="Freeform 46">
                <a:extLst>
                  <a:ext uri="{FF2B5EF4-FFF2-40B4-BE49-F238E27FC236}">
                    <a16:creationId xmlns:a16="http://schemas.microsoft.com/office/drawing/2014/main" id="{E4A94822-14C6-98FD-3864-0FB528E22B1F}"/>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0" name="Freeform 47">
                <a:extLst>
                  <a:ext uri="{FF2B5EF4-FFF2-40B4-BE49-F238E27FC236}">
                    <a16:creationId xmlns:a16="http://schemas.microsoft.com/office/drawing/2014/main" id="{89CE3918-D9AB-474F-567B-BFA25346747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1" name="Freeform 48">
                <a:extLst>
                  <a:ext uri="{FF2B5EF4-FFF2-40B4-BE49-F238E27FC236}">
                    <a16:creationId xmlns:a16="http://schemas.microsoft.com/office/drawing/2014/main" id="{217181C1-39FE-DCD4-92CD-BAB6B2B91162}"/>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2" name="Freeform 49">
                <a:extLst>
                  <a:ext uri="{FF2B5EF4-FFF2-40B4-BE49-F238E27FC236}">
                    <a16:creationId xmlns:a16="http://schemas.microsoft.com/office/drawing/2014/main" id="{26F12493-A8F3-D314-4DAA-71C4F5CF5C1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3" name="Freeform 50">
                <a:extLst>
                  <a:ext uri="{FF2B5EF4-FFF2-40B4-BE49-F238E27FC236}">
                    <a16:creationId xmlns:a16="http://schemas.microsoft.com/office/drawing/2014/main" id="{7469BC12-0DC9-B136-77BB-6E4CFE1B2FE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4" name="Freeform 51">
                <a:extLst>
                  <a:ext uri="{FF2B5EF4-FFF2-40B4-BE49-F238E27FC236}">
                    <a16:creationId xmlns:a16="http://schemas.microsoft.com/office/drawing/2014/main" id="{98C924D9-1D84-197F-363D-50DB1D007A52}"/>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5" name="Freeform 52">
                <a:extLst>
                  <a:ext uri="{FF2B5EF4-FFF2-40B4-BE49-F238E27FC236}">
                    <a16:creationId xmlns:a16="http://schemas.microsoft.com/office/drawing/2014/main" id="{A98C1A45-39DF-4828-6812-DF9E80B8330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6" name="Freeform 53">
                <a:extLst>
                  <a:ext uri="{FF2B5EF4-FFF2-40B4-BE49-F238E27FC236}">
                    <a16:creationId xmlns:a16="http://schemas.microsoft.com/office/drawing/2014/main" id="{B971BB82-7A16-0ED3-83A6-D3918F13A9B6}"/>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7" name="Freeform 54">
                <a:extLst>
                  <a:ext uri="{FF2B5EF4-FFF2-40B4-BE49-F238E27FC236}">
                    <a16:creationId xmlns:a16="http://schemas.microsoft.com/office/drawing/2014/main" id="{F397E93F-B19B-71D2-234A-7518DED97A8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8" name="Freeform 55">
                <a:extLst>
                  <a:ext uri="{FF2B5EF4-FFF2-40B4-BE49-F238E27FC236}">
                    <a16:creationId xmlns:a16="http://schemas.microsoft.com/office/drawing/2014/main" id="{492ED8B0-2A80-CCAF-DC25-DB7E7E9D2F55}"/>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09" name="Freeform 56">
                <a:extLst>
                  <a:ext uri="{FF2B5EF4-FFF2-40B4-BE49-F238E27FC236}">
                    <a16:creationId xmlns:a16="http://schemas.microsoft.com/office/drawing/2014/main" id="{1D7A19B0-0A5E-51FD-D82B-642825D27FD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0" name="Freeform 57">
                <a:extLst>
                  <a:ext uri="{FF2B5EF4-FFF2-40B4-BE49-F238E27FC236}">
                    <a16:creationId xmlns:a16="http://schemas.microsoft.com/office/drawing/2014/main" id="{E9A9AC48-518F-F7C8-B674-BAD39CF9CF0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1" name="Freeform 58">
                <a:extLst>
                  <a:ext uri="{FF2B5EF4-FFF2-40B4-BE49-F238E27FC236}">
                    <a16:creationId xmlns:a16="http://schemas.microsoft.com/office/drawing/2014/main" id="{EB50C503-5453-457C-B729-9A054DDDC7F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2" name="Freeform 59">
                <a:extLst>
                  <a:ext uri="{FF2B5EF4-FFF2-40B4-BE49-F238E27FC236}">
                    <a16:creationId xmlns:a16="http://schemas.microsoft.com/office/drawing/2014/main" id="{FA8E8247-B15D-89C1-7A67-F7A5B0DF0F7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3" name="Freeform 60">
                <a:extLst>
                  <a:ext uri="{FF2B5EF4-FFF2-40B4-BE49-F238E27FC236}">
                    <a16:creationId xmlns:a16="http://schemas.microsoft.com/office/drawing/2014/main" id="{BB8CC3AA-6A20-F4AF-7A24-92AD6EB08D9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4" name="Freeform 61">
                <a:extLst>
                  <a:ext uri="{FF2B5EF4-FFF2-40B4-BE49-F238E27FC236}">
                    <a16:creationId xmlns:a16="http://schemas.microsoft.com/office/drawing/2014/main" id="{0934D616-3063-92BB-72D7-BF28133E4E7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5" name="Freeform 62">
                <a:extLst>
                  <a:ext uri="{FF2B5EF4-FFF2-40B4-BE49-F238E27FC236}">
                    <a16:creationId xmlns:a16="http://schemas.microsoft.com/office/drawing/2014/main" id="{B6663AAC-6F02-5295-8E71-B873D361DFF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6" name="Freeform 63">
                <a:extLst>
                  <a:ext uri="{FF2B5EF4-FFF2-40B4-BE49-F238E27FC236}">
                    <a16:creationId xmlns:a16="http://schemas.microsoft.com/office/drawing/2014/main" id="{F852FD4E-D242-5FDD-7BD5-DBCF6C2B96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7" name="Freeform 64">
                <a:extLst>
                  <a:ext uri="{FF2B5EF4-FFF2-40B4-BE49-F238E27FC236}">
                    <a16:creationId xmlns:a16="http://schemas.microsoft.com/office/drawing/2014/main" id="{AC3E5BA7-3583-5BBD-07B7-7584237650F5}"/>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8" name="Freeform 65">
                <a:extLst>
                  <a:ext uri="{FF2B5EF4-FFF2-40B4-BE49-F238E27FC236}">
                    <a16:creationId xmlns:a16="http://schemas.microsoft.com/office/drawing/2014/main" id="{5A2FB3FF-3054-66BC-038D-17DD915569B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19" name="Freeform 66">
                <a:extLst>
                  <a:ext uri="{FF2B5EF4-FFF2-40B4-BE49-F238E27FC236}">
                    <a16:creationId xmlns:a16="http://schemas.microsoft.com/office/drawing/2014/main" id="{560FE050-02E5-8230-AE23-3FEAE0F2D8B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0" name="Freeform 67">
                <a:extLst>
                  <a:ext uri="{FF2B5EF4-FFF2-40B4-BE49-F238E27FC236}">
                    <a16:creationId xmlns:a16="http://schemas.microsoft.com/office/drawing/2014/main" id="{86FDA15C-D782-440F-BEA1-AE9EF96F97D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1" name="Freeform 68">
                <a:extLst>
                  <a:ext uri="{FF2B5EF4-FFF2-40B4-BE49-F238E27FC236}">
                    <a16:creationId xmlns:a16="http://schemas.microsoft.com/office/drawing/2014/main" id="{D3083E72-0D22-6B64-EC3B-9ADC7E05E47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2" name="Freeform 69">
                <a:extLst>
                  <a:ext uri="{FF2B5EF4-FFF2-40B4-BE49-F238E27FC236}">
                    <a16:creationId xmlns:a16="http://schemas.microsoft.com/office/drawing/2014/main" id="{656CF039-02E8-D616-AEDC-765D6A3E1BF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3" name="Freeform 70">
                <a:extLst>
                  <a:ext uri="{FF2B5EF4-FFF2-40B4-BE49-F238E27FC236}">
                    <a16:creationId xmlns:a16="http://schemas.microsoft.com/office/drawing/2014/main" id="{7403A53B-48CF-0B55-7FF3-30822627F6F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624" name="Freeform 71">
                <a:extLst>
                  <a:ext uri="{FF2B5EF4-FFF2-40B4-BE49-F238E27FC236}">
                    <a16:creationId xmlns:a16="http://schemas.microsoft.com/office/drawing/2014/main" id="{100099D0-19CC-8306-24D9-8E4EF7DF45B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0" name="Group 72">
              <a:extLst>
                <a:ext uri="{FF2B5EF4-FFF2-40B4-BE49-F238E27FC236}">
                  <a16:creationId xmlns:a16="http://schemas.microsoft.com/office/drawing/2014/main" id="{3ABEBF94-10E8-2446-70A7-5F4AF637F54F}"/>
                </a:ext>
              </a:extLst>
            </p:cNvPr>
            <p:cNvGrpSpPr>
              <a:grpSpLocks/>
            </p:cNvGrpSpPr>
            <p:nvPr/>
          </p:nvGrpSpPr>
          <p:grpSpPr bwMode="auto">
            <a:xfrm>
              <a:off x="1344" y="4105"/>
              <a:ext cx="1479" cy="215"/>
              <a:chOff x="3452" y="4125"/>
              <a:chExt cx="1479" cy="215"/>
            </a:xfrm>
          </p:grpSpPr>
          <p:sp>
            <p:nvSpPr>
              <p:cNvPr id="20559" name="Freeform 73">
                <a:extLst>
                  <a:ext uri="{FF2B5EF4-FFF2-40B4-BE49-F238E27FC236}">
                    <a16:creationId xmlns:a16="http://schemas.microsoft.com/office/drawing/2014/main" id="{776BE668-EB31-B559-9263-140E852E613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0" name="Freeform 74">
                <a:extLst>
                  <a:ext uri="{FF2B5EF4-FFF2-40B4-BE49-F238E27FC236}">
                    <a16:creationId xmlns:a16="http://schemas.microsoft.com/office/drawing/2014/main" id="{A3C0EFB2-6B29-1FCF-B49A-0D6E24BE398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1" name="Freeform 75">
                <a:extLst>
                  <a:ext uri="{FF2B5EF4-FFF2-40B4-BE49-F238E27FC236}">
                    <a16:creationId xmlns:a16="http://schemas.microsoft.com/office/drawing/2014/main" id="{1A910268-843B-A5A9-0D80-DE62BAECA189}"/>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2" name="Freeform 76">
                <a:extLst>
                  <a:ext uri="{FF2B5EF4-FFF2-40B4-BE49-F238E27FC236}">
                    <a16:creationId xmlns:a16="http://schemas.microsoft.com/office/drawing/2014/main" id="{CB2B9E60-BAF8-55DB-967D-7FD59F92A02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3" name="Freeform 77">
                <a:extLst>
                  <a:ext uri="{FF2B5EF4-FFF2-40B4-BE49-F238E27FC236}">
                    <a16:creationId xmlns:a16="http://schemas.microsoft.com/office/drawing/2014/main" id="{C9502B0A-2F42-7E06-47A8-790C551524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4" name="Freeform 78">
                <a:extLst>
                  <a:ext uri="{FF2B5EF4-FFF2-40B4-BE49-F238E27FC236}">
                    <a16:creationId xmlns:a16="http://schemas.microsoft.com/office/drawing/2014/main" id="{7036FFD7-53A1-F5A5-CAEA-13ED871058F6}"/>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5" name="Freeform 79">
                <a:extLst>
                  <a:ext uri="{FF2B5EF4-FFF2-40B4-BE49-F238E27FC236}">
                    <a16:creationId xmlns:a16="http://schemas.microsoft.com/office/drawing/2014/main" id="{BDBB6C72-A3EB-1F8F-7BB7-24C90C0F39DE}"/>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6" name="Freeform 80">
                <a:extLst>
                  <a:ext uri="{FF2B5EF4-FFF2-40B4-BE49-F238E27FC236}">
                    <a16:creationId xmlns:a16="http://schemas.microsoft.com/office/drawing/2014/main" id="{A5C1483E-1DF9-47B7-E2D1-2C362888F12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7" name="Freeform 81">
                <a:extLst>
                  <a:ext uri="{FF2B5EF4-FFF2-40B4-BE49-F238E27FC236}">
                    <a16:creationId xmlns:a16="http://schemas.microsoft.com/office/drawing/2014/main" id="{486EC276-15B3-1C98-7164-D6E4C47571CF}"/>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8" name="Freeform 82">
                <a:extLst>
                  <a:ext uri="{FF2B5EF4-FFF2-40B4-BE49-F238E27FC236}">
                    <a16:creationId xmlns:a16="http://schemas.microsoft.com/office/drawing/2014/main" id="{35FF62E8-37AB-BB96-422B-1C07EC5D22AC}"/>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69" name="Freeform 83">
                <a:extLst>
                  <a:ext uri="{FF2B5EF4-FFF2-40B4-BE49-F238E27FC236}">
                    <a16:creationId xmlns:a16="http://schemas.microsoft.com/office/drawing/2014/main" id="{FB40B8D7-8648-4F20-AC70-53C5A18CE0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0" name="Freeform 84">
                <a:extLst>
                  <a:ext uri="{FF2B5EF4-FFF2-40B4-BE49-F238E27FC236}">
                    <a16:creationId xmlns:a16="http://schemas.microsoft.com/office/drawing/2014/main" id="{5D4DEE3C-3D6E-3ABF-2988-CB2111BC878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1" name="Freeform 85">
                <a:extLst>
                  <a:ext uri="{FF2B5EF4-FFF2-40B4-BE49-F238E27FC236}">
                    <a16:creationId xmlns:a16="http://schemas.microsoft.com/office/drawing/2014/main" id="{2AC2D1D7-FEA6-DAEA-2872-3E06A43B8475}"/>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2" name="Freeform 86">
                <a:extLst>
                  <a:ext uri="{FF2B5EF4-FFF2-40B4-BE49-F238E27FC236}">
                    <a16:creationId xmlns:a16="http://schemas.microsoft.com/office/drawing/2014/main" id="{F2FE2EC7-2C12-C354-0CC4-183121D081F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3" name="Freeform 87">
                <a:extLst>
                  <a:ext uri="{FF2B5EF4-FFF2-40B4-BE49-F238E27FC236}">
                    <a16:creationId xmlns:a16="http://schemas.microsoft.com/office/drawing/2014/main" id="{8E277D8A-DD71-F26F-8B35-3ACCE27D44D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4" name="Freeform 88">
                <a:extLst>
                  <a:ext uri="{FF2B5EF4-FFF2-40B4-BE49-F238E27FC236}">
                    <a16:creationId xmlns:a16="http://schemas.microsoft.com/office/drawing/2014/main" id="{9B78E461-5FB7-B718-CBC4-8D29B513C29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5" name="Freeform 89">
                <a:extLst>
                  <a:ext uri="{FF2B5EF4-FFF2-40B4-BE49-F238E27FC236}">
                    <a16:creationId xmlns:a16="http://schemas.microsoft.com/office/drawing/2014/main" id="{348F16FF-726F-D435-591B-050F80E0AC5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6" name="Freeform 90">
                <a:extLst>
                  <a:ext uri="{FF2B5EF4-FFF2-40B4-BE49-F238E27FC236}">
                    <a16:creationId xmlns:a16="http://schemas.microsoft.com/office/drawing/2014/main" id="{F12F8279-56F4-7BAC-5DC5-C430125BC7A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7" name="Freeform 91">
                <a:extLst>
                  <a:ext uri="{FF2B5EF4-FFF2-40B4-BE49-F238E27FC236}">
                    <a16:creationId xmlns:a16="http://schemas.microsoft.com/office/drawing/2014/main" id="{7368292F-F183-AED6-B0B6-5829B6FBD04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8" name="Freeform 92">
                <a:extLst>
                  <a:ext uri="{FF2B5EF4-FFF2-40B4-BE49-F238E27FC236}">
                    <a16:creationId xmlns:a16="http://schemas.microsoft.com/office/drawing/2014/main" id="{4413EE71-E523-E9DB-209D-F1893D9F5C5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79" name="Freeform 93">
                <a:extLst>
                  <a:ext uri="{FF2B5EF4-FFF2-40B4-BE49-F238E27FC236}">
                    <a16:creationId xmlns:a16="http://schemas.microsoft.com/office/drawing/2014/main" id="{1887E7F1-2741-C88A-8E4A-141A208FD78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0" name="Freeform 94">
                <a:extLst>
                  <a:ext uri="{FF2B5EF4-FFF2-40B4-BE49-F238E27FC236}">
                    <a16:creationId xmlns:a16="http://schemas.microsoft.com/office/drawing/2014/main" id="{25E5F5DF-0847-BBD3-AA3F-577E3892510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1" name="Freeform 95">
                <a:extLst>
                  <a:ext uri="{FF2B5EF4-FFF2-40B4-BE49-F238E27FC236}">
                    <a16:creationId xmlns:a16="http://schemas.microsoft.com/office/drawing/2014/main" id="{FC5F9C8A-3D66-5FDC-DBD3-F9679E2FEBA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2" name="Freeform 96">
                <a:extLst>
                  <a:ext uri="{FF2B5EF4-FFF2-40B4-BE49-F238E27FC236}">
                    <a16:creationId xmlns:a16="http://schemas.microsoft.com/office/drawing/2014/main" id="{FB6632C0-4FE0-8017-349F-BA2ABDD5B9DF}"/>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3" name="Freeform 97">
                <a:extLst>
                  <a:ext uri="{FF2B5EF4-FFF2-40B4-BE49-F238E27FC236}">
                    <a16:creationId xmlns:a16="http://schemas.microsoft.com/office/drawing/2014/main" id="{58C1F07D-767C-2056-6A12-261FA76A226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4" name="Freeform 98">
                <a:extLst>
                  <a:ext uri="{FF2B5EF4-FFF2-40B4-BE49-F238E27FC236}">
                    <a16:creationId xmlns:a16="http://schemas.microsoft.com/office/drawing/2014/main" id="{30BC60F6-220C-AB53-1E0D-59C1E18AFD9B}"/>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5" name="Freeform 99">
                <a:extLst>
                  <a:ext uri="{FF2B5EF4-FFF2-40B4-BE49-F238E27FC236}">
                    <a16:creationId xmlns:a16="http://schemas.microsoft.com/office/drawing/2014/main" id="{C89A436E-2DDB-289A-CF3F-A40597AAA257}"/>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6" name="Freeform 100">
                <a:extLst>
                  <a:ext uri="{FF2B5EF4-FFF2-40B4-BE49-F238E27FC236}">
                    <a16:creationId xmlns:a16="http://schemas.microsoft.com/office/drawing/2014/main" id="{C6171A5A-DACE-4A5F-F389-BE30731B0D7B}"/>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7" name="Freeform 101">
                <a:extLst>
                  <a:ext uri="{FF2B5EF4-FFF2-40B4-BE49-F238E27FC236}">
                    <a16:creationId xmlns:a16="http://schemas.microsoft.com/office/drawing/2014/main" id="{AC6B6573-DC50-A6BF-B384-14D794500C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8" name="Freeform 102">
                <a:extLst>
                  <a:ext uri="{FF2B5EF4-FFF2-40B4-BE49-F238E27FC236}">
                    <a16:creationId xmlns:a16="http://schemas.microsoft.com/office/drawing/2014/main" id="{1F49276F-E7A6-5E81-2A97-AB0754BBEA6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89" name="Freeform 103">
                <a:extLst>
                  <a:ext uri="{FF2B5EF4-FFF2-40B4-BE49-F238E27FC236}">
                    <a16:creationId xmlns:a16="http://schemas.microsoft.com/office/drawing/2014/main" id="{148E57CD-9AC9-1484-6D10-5752650ABAD4}"/>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0" name="Freeform 104">
                <a:extLst>
                  <a:ext uri="{FF2B5EF4-FFF2-40B4-BE49-F238E27FC236}">
                    <a16:creationId xmlns:a16="http://schemas.microsoft.com/office/drawing/2014/main" id="{0551A4D4-8BF3-A63B-B5EF-33CBEDA6C68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91" name="Freeform 105">
                <a:extLst>
                  <a:ext uri="{FF2B5EF4-FFF2-40B4-BE49-F238E27FC236}">
                    <a16:creationId xmlns:a16="http://schemas.microsoft.com/office/drawing/2014/main" id="{DA9D5DB8-7866-66FE-9290-D1BEB29BADB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1" name="Group 106">
              <a:extLst>
                <a:ext uri="{FF2B5EF4-FFF2-40B4-BE49-F238E27FC236}">
                  <a16:creationId xmlns:a16="http://schemas.microsoft.com/office/drawing/2014/main" id="{1238E902-123A-DBED-4BFB-1DED479C26C5}"/>
                </a:ext>
              </a:extLst>
            </p:cNvPr>
            <p:cNvGrpSpPr>
              <a:grpSpLocks/>
            </p:cNvGrpSpPr>
            <p:nvPr/>
          </p:nvGrpSpPr>
          <p:grpSpPr bwMode="auto">
            <a:xfrm>
              <a:off x="2688" y="4105"/>
              <a:ext cx="1479" cy="215"/>
              <a:chOff x="3452" y="4125"/>
              <a:chExt cx="1479" cy="215"/>
            </a:xfrm>
          </p:grpSpPr>
          <p:sp>
            <p:nvSpPr>
              <p:cNvPr id="20526" name="Freeform 107">
                <a:extLst>
                  <a:ext uri="{FF2B5EF4-FFF2-40B4-BE49-F238E27FC236}">
                    <a16:creationId xmlns:a16="http://schemas.microsoft.com/office/drawing/2014/main" id="{E8F075D0-8851-710F-9759-89874ECB7E3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7" name="Freeform 108">
                <a:extLst>
                  <a:ext uri="{FF2B5EF4-FFF2-40B4-BE49-F238E27FC236}">
                    <a16:creationId xmlns:a16="http://schemas.microsoft.com/office/drawing/2014/main" id="{994CEFF9-4355-28B2-67B4-0994CC1B04DC}"/>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8" name="Freeform 109">
                <a:extLst>
                  <a:ext uri="{FF2B5EF4-FFF2-40B4-BE49-F238E27FC236}">
                    <a16:creationId xmlns:a16="http://schemas.microsoft.com/office/drawing/2014/main" id="{F9F29834-A471-54FB-0C58-2A1B08F2BF80}"/>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9" name="Freeform 110">
                <a:extLst>
                  <a:ext uri="{FF2B5EF4-FFF2-40B4-BE49-F238E27FC236}">
                    <a16:creationId xmlns:a16="http://schemas.microsoft.com/office/drawing/2014/main" id="{4808C1E2-1EC3-E7C4-46B9-B7B7F1F9D94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0" name="Freeform 111">
                <a:extLst>
                  <a:ext uri="{FF2B5EF4-FFF2-40B4-BE49-F238E27FC236}">
                    <a16:creationId xmlns:a16="http://schemas.microsoft.com/office/drawing/2014/main" id="{432B15D3-0E5A-2A15-E3CB-A3CDE1636AA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1" name="Freeform 112">
                <a:extLst>
                  <a:ext uri="{FF2B5EF4-FFF2-40B4-BE49-F238E27FC236}">
                    <a16:creationId xmlns:a16="http://schemas.microsoft.com/office/drawing/2014/main" id="{C439C913-DBE3-9F8A-B623-18F3B8F10BB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2" name="Freeform 113">
                <a:extLst>
                  <a:ext uri="{FF2B5EF4-FFF2-40B4-BE49-F238E27FC236}">
                    <a16:creationId xmlns:a16="http://schemas.microsoft.com/office/drawing/2014/main" id="{260EE181-F0D7-F336-2441-876EBD2393D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3" name="Freeform 114">
                <a:extLst>
                  <a:ext uri="{FF2B5EF4-FFF2-40B4-BE49-F238E27FC236}">
                    <a16:creationId xmlns:a16="http://schemas.microsoft.com/office/drawing/2014/main" id="{734BE354-3449-489F-3039-7BA3923EF70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4" name="Freeform 115">
                <a:extLst>
                  <a:ext uri="{FF2B5EF4-FFF2-40B4-BE49-F238E27FC236}">
                    <a16:creationId xmlns:a16="http://schemas.microsoft.com/office/drawing/2014/main" id="{2864E837-FBDD-0189-1BE2-D8A46F065B73}"/>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5" name="Freeform 116">
                <a:extLst>
                  <a:ext uri="{FF2B5EF4-FFF2-40B4-BE49-F238E27FC236}">
                    <a16:creationId xmlns:a16="http://schemas.microsoft.com/office/drawing/2014/main" id="{594AA02B-60F8-A15F-CCA5-72306014F45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6" name="Freeform 117">
                <a:extLst>
                  <a:ext uri="{FF2B5EF4-FFF2-40B4-BE49-F238E27FC236}">
                    <a16:creationId xmlns:a16="http://schemas.microsoft.com/office/drawing/2014/main" id="{D5DD7364-2E37-6992-2291-E3BF08B54C4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7" name="Freeform 118">
                <a:extLst>
                  <a:ext uri="{FF2B5EF4-FFF2-40B4-BE49-F238E27FC236}">
                    <a16:creationId xmlns:a16="http://schemas.microsoft.com/office/drawing/2014/main" id="{56E9D49D-F7CD-FB3D-C855-DF231996BA0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8" name="Freeform 119">
                <a:extLst>
                  <a:ext uri="{FF2B5EF4-FFF2-40B4-BE49-F238E27FC236}">
                    <a16:creationId xmlns:a16="http://schemas.microsoft.com/office/drawing/2014/main" id="{27E93E40-73F6-5087-D051-4C02B4AE30AF}"/>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39" name="Freeform 120">
                <a:extLst>
                  <a:ext uri="{FF2B5EF4-FFF2-40B4-BE49-F238E27FC236}">
                    <a16:creationId xmlns:a16="http://schemas.microsoft.com/office/drawing/2014/main" id="{7A529392-5072-C226-1288-DD98974E9CD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0" name="Freeform 121">
                <a:extLst>
                  <a:ext uri="{FF2B5EF4-FFF2-40B4-BE49-F238E27FC236}">
                    <a16:creationId xmlns:a16="http://schemas.microsoft.com/office/drawing/2014/main" id="{D9F709EF-7696-1EE0-A9C3-4ED17AFB3D32}"/>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1" name="Freeform 122">
                <a:extLst>
                  <a:ext uri="{FF2B5EF4-FFF2-40B4-BE49-F238E27FC236}">
                    <a16:creationId xmlns:a16="http://schemas.microsoft.com/office/drawing/2014/main" id="{DF3E6FE3-46AE-77BB-16BA-CB1AED8A7C05}"/>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2" name="Freeform 123">
                <a:extLst>
                  <a:ext uri="{FF2B5EF4-FFF2-40B4-BE49-F238E27FC236}">
                    <a16:creationId xmlns:a16="http://schemas.microsoft.com/office/drawing/2014/main" id="{D464E3C0-94B7-1C96-74C5-AC4533AADC8F}"/>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3" name="Freeform 124">
                <a:extLst>
                  <a:ext uri="{FF2B5EF4-FFF2-40B4-BE49-F238E27FC236}">
                    <a16:creationId xmlns:a16="http://schemas.microsoft.com/office/drawing/2014/main" id="{60A8531B-5DF0-DEEF-31C9-6FCDA0AC65E9}"/>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4" name="Freeform 125">
                <a:extLst>
                  <a:ext uri="{FF2B5EF4-FFF2-40B4-BE49-F238E27FC236}">
                    <a16:creationId xmlns:a16="http://schemas.microsoft.com/office/drawing/2014/main" id="{EAA9B5ED-A4FC-C019-EBB2-E26A06CDF83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5" name="Freeform 126">
                <a:extLst>
                  <a:ext uri="{FF2B5EF4-FFF2-40B4-BE49-F238E27FC236}">
                    <a16:creationId xmlns:a16="http://schemas.microsoft.com/office/drawing/2014/main" id="{FD5052AF-3A94-E2CA-AFCD-825A2897CFC5}"/>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6" name="Freeform 127">
                <a:extLst>
                  <a:ext uri="{FF2B5EF4-FFF2-40B4-BE49-F238E27FC236}">
                    <a16:creationId xmlns:a16="http://schemas.microsoft.com/office/drawing/2014/main" id="{61550AD7-0411-2494-65E2-640A559E96B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7" name="Freeform 128">
                <a:extLst>
                  <a:ext uri="{FF2B5EF4-FFF2-40B4-BE49-F238E27FC236}">
                    <a16:creationId xmlns:a16="http://schemas.microsoft.com/office/drawing/2014/main" id="{8BC4867C-752F-3F5C-690D-39EFCB7B00C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8" name="Freeform 129">
                <a:extLst>
                  <a:ext uri="{FF2B5EF4-FFF2-40B4-BE49-F238E27FC236}">
                    <a16:creationId xmlns:a16="http://schemas.microsoft.com/office/drawing/2014/main" id="{96910B8E-E080-A1A4-332B-92464FB2D76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49" name="Freeform 130">
                <a:extLst>
                  <a:ext uri="{FF2B5EF4-FFF2-40B4-BE49-F238E27FC236}">
                    <a16:creationId xmlns:a16="http://schemas.microsoft.com/office/drawing/2014/main" id="{6E3F0A17-A31E-B532-D8FE-E219726ADE6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0" name="Freeform 131">
                <a:extLst>
                  <a:ext uri="{FF2B5EF4-FFF2-40B4-BE49-F238E27FC236}">
                    <a16:creationId xmlns:a16="http://schemas.microsoft.com/office/drawing/2014/main" id="{599B8EB5-6CEB-652E-361E-A1C0CDDC0BF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1" name="Freeform 132">
                <a:extLst>
                  <a:ext uri="{FF2B5EF4-FFF2-40B4-BE49-F238E27FC236}">
                    <a16:creationId xmlns:a16="http://schemas.microsoft.com/office/drawing/2014/main" id="{D710E6A6-1B17-4B6D-EF5B-84BB01A90E1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2" name="Freeform 133">
                <a:extLst>
                  <a:ext uri="{FF2B5EF4-FFF2-40B4-BE49-F238E27FC236}">
                    <a16:creationId xmlns:a16="http://schemas.microsoft.com/office/drawing/2014/main" id="{BBB3A854-3634-3C03-0B94-E385C20E9DC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3" name="Freeform 134">
                <a:extLst>
                  <a:ext uri="{FF2B5EF4-FFF2-40B4-BE49-F238E27FC236}">
                    <a16:creationId xmlns:a16="http://schemas.microsoft.com/office/drawing/2014/main" id="{56E3D0B0-E896-C950-F566-7D80ADA339C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4" name="Freeform 135">
                <a:extLst>
                  <a:ext uri="{FF2B5EF4-FFF2-40B4-BE49-F238E27FC236}">
                    <a16:creationId xmlns:a16="http://schemas.microsoft.com/office/drawing/2014/main" id="{05ED147D-7A42-0DC1-8E45-E507FAEDF60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5" name="Freeform 136">
                <a:extLst>
                  <a:ext uri="{FF2B5EF4-FFF2-40B4-BE49-F238E27FC236}">
                    <a16:creationId xmlns:a16="http://schemas.microsoft.com/office/drawing/2014/main" id="{E087D68D-63A8-190E-0ADB-EBBA702FCD4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6" name="Freeform 137">
                <a:extLst>
                  <a:ext uri="{FF2B5EF4-FFF2-40B4-BE49-F238E27FC236}">
                    <a16:creationId xmlns:a16="http://schemas.microsoft.com/office/drawing/2014/main" id="{BFB7404C-0CC1-F1AD-5274-A4C9F17BC3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7" name="Freeform 138">
                <a:extLst>
                  <a:ext uri="{FF2B5EF4-FFF2-40B4-BE49-F238E27FC236}">
                    <a16:creationId xmlns:a16="http://schemas.microsoft.com/office/drawing/2014/main" id="{80CF5E6F-DBAD-51C5-5ED7-029025B452F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58" name="Freeform 139">
                <a:extLst>
                  <a:ext uri="{FF2B5EF4-FFF2-40B4-BE49-F238E27FC236}">
                    <a16:creationId xmlns:a16="http://schemas.microsoft.com/office/drawing/2014/main" id="{2A5CE96C-052D-5C3A-641E-36012E60CC85}"/>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0492" name="Group 140">
              <a:extLst>
                <a:ext uri="{FF2B5EF4-FFF2-40B4-BE49-F238E27FC236}">
                  <a16:creationId xmlns:a16="http://schemas.microsoft.com/office/drawing/2014/main" id="{1E8ACA2B-C82B-EDA1-309E-5EC5FC080B47}"/>
                </a:ext>
              </a:extLst>
            </p:cNvPr>
            <p:cNvGrpSpPr>
              <a:grpSpLocks/>
            </p:cNvGrpSpPr>
            <p:nvPr/>
          </p:nvGrpSpPr>
          <p:grpSpPr bwMode="auto">
            <a:xfrm>
              <a:off x="4032" y="4105"/>
              <a:ext cx="1479" cy="215"/>
              <a:chOff x="3452" y="4125"/>
              <a:chExt cx="1479" cy="215"/>
            </a:xfrm>
          </p:grpSpPr>
          <p:sp>
            <p:nvSpPr>
              <p:cNvPr id="20493" name="Freeform 141">
                <a:extLst>
                  <a:ext uri="{FF2B5EF4-FFF2-40B4-BE49-F238E27FC236}">
                    <a16:creationId xmlns:a16="http://schemas.microsoft.com/office/drawing/2014/main" id="{2F2C57E9-3BAC-8765-8AC7-104BEAACB168}"/>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4" name="Freeform 142">
                <a:extLst>
                  <a:ext uri="{FF2B5EF4-FFF2-40B4-BE49-F238E27FC236}">
                    <a16:creationId xmlns:a16="http://schemas.microsoft.com/office/drawing/2014/main" id="{A080A8B2-114E-1C69-8738-9B10FD4FF32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5" name="Freeform 143">
                <a:extLst>
                  <a:ext uri="{FF2B5EF4-FFF2-40B4-BE49-F238E27FC236}">
                    <a16:creationId xmlns:a16="http://schemas.microsoft.com/office/drawing/2014/main" id="{AEB54F06-8D5F-E67E-1F22-A288DAADC0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6" name="Freeform 144">
                <a:extLst>
                  <a:ext uri="{FF2B5EF4-FFF2-40B4-BE49-F238E27FC236}">
                    <a16:creationId xmlns:a16="http://schemas.microsoft.com/office/drawing/2014/main" id="{913D05CE-045E-16C7-2B1F-D31DDB082CC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7" name="Freeform 145">
                <a:extLst>
                  <a:ext uri="{FF2B5EF4-FFF2-40B4-BE49-F238E27FC236}">
                    <a16:creationId xmlns:a16="http://schemas.microsoft.com/office/drawing/2014/main" id="{289168B5-8FFA-564F-AA2A-EA65EABC8364}"/>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8" name="Freeform 146">
                <a:extLst>
                  <a:ext uri="{FF2B5EF4-FFF2-40B4-BE49-F238E27FC236}">
                    <a16:creationId xmlns:a16="http://schemas.microsoft.com/office/drawing/2014/main" id="{859339AD-C49D-2D1B-F010-D82B15EA806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499" name="Freeform 147">
                <a:extLst>
                  <a:ext uri="{FF2B5EF4-FFF2-40B4-BE49-F238E27FC236}">
                    <a16:creationId xmlns:a16="http://schemas.microsoft.com/office/drawing/2014/main" id="{129E4E66-B759-99CC-346D-5CE135DB15E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0" name="Freeform 148">
                <a:extLst>
                  <a:ext uri="{FF2B5EF4-FFF2-40B4-BE49-F238E27FC236}">
                    <a16:creationId xmlns:a16="http://schemas.microsoft.com/office/drawing/2014/main" id="{9C4C1598-9E09-F7D3-5987-0209B9416FE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1" name="Freeform 149">
                <a:extLst>
                  <a:ext uri="{FF2B5EF4-FFF2-40B4-BE49-F238E27FC236}">
                    <a16:creationId xmlns:a16="http://schemas.microsoft.com/office/drawing/2014/main" id="{C818E0ED-859D-2EFF-1380-8150646D01D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2" name="Freeform 150">
                <a:extLst>
                  <a:ext uri="{FF2B5EF4-FFF2-40B4-BE49-F238E27FC236}">
                    <a16:creationId xmlns:a16="http://schemas.microsoft.com/office/drawing/2014/main" id="{745D5162-39DA-2A32-2E41-3711675A689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3" name="Freeform 151">
                <a:extLst>
                  <a:ext uri="{FF2B5EF4-FFF2-40B4-BE49-F238E27FC236}">
                    <a16:creationId xmlns:a16="http://schemas.microsoft.com/office/drawing/2014/main" id="{17B0CCEC-3712-07ED-A3CD-7C1161EEEED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4" name="Freeform 152">
                <a:extLst>
                  <a:ext uri="{FF2B5EF4-FFF2-40B4-BE49-F238E27FC236}">
                    <a16:creationId xmlns:a16="http://schemas.microsoft.com/office/drawing/2014/main" id="{010489F8-EC27-B722-032F-F200D1EB2AB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5" name="Freeform 153">
                <a:extLst>
                  <a:ext uri="{FF2B5EF4-FFF2-40B4-BE49-F238E27FC236}">
                    <a16:creationId xmlns:a16="http://schemas.microsoft.com/office/drawing/2014/main" id="{2D306180-F2F9-9A5C-3BB9-9DD156987FC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6" name="Freeform 154">
                <a:extLst>
                  <a:ext uri="{FF2B5EF4-FFF2-40B4-BE49-F238E27FC236}">
                    <a16:creationId xmlns:a16="http://schemas.microsoft.com/office/drawing/2014/main" id="{89DEE05E-EF1F-9098-20F4-856F0791D44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7" name="Freeform 155">
                <a:extLst>
                  <a:ext uri="{FF2B5EF4-FFF2-40B4-BE49-F238E27FC236}">
                    <a16:creationId xmlns:a16="http://schemas.microsoft.com/office/drawing/2014/main" id="{D7494BA6-C121-D2B2-B564-47894C55DAA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8" name="Freeform 156">
                <a:extLst>
                  <a:ext uri="{FF2B5EF4-FFF2-40B4-BE49-F238E27FC236}">
                    <a16:creationId xmlns:a16="http://schemas.microsoft.com/office/drawing/2014/main" id="{2D6A402A-26C2-14C5-A717-3B2FD13FC627}"/>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09" name="Freeform 157">
                <a:extLst>
                  <a:ext uri="{FF2B5EF4-FFF2-40B4-BE49-F238E27FC236}">
                    <a16:creationId xmlns:a16="http://schemas.microsoft.com/office/drawing/2014/main" id="{A236C9ED-4EE2-9419-ADE4-2E01F313F1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0" name="Freeform 158">
                <a:extLst>
                  <a:ext uri="{FF2B5EF4-FFF2-40B4-BE49-F238E27FC236}">
                    <a16:creationId xmlns:a16="http://schemas.microsoft.com/office/drawing/2014/main" id="{536E5C3C-8DB3-2109-F230-8D50FD7776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1" name="Freeform 159">
                <a:extLst>
                  <a:ext uri="{FF2B5EF4-FFF2-40B4-BE49-F238E27FC236}">
                    <a16:creationId xmlns:a16="http://schemas.microsoft.com/office/drawing/2014/main" id="{8EAC3474-966D-0C3D-D5B1-0AC115573C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2" name="Freeform 160">
                <a:extLst>
                  <a:ext uri="{FF2B5EF4-FFF2-40B4-BE49-F238E27FC236}">
                    <a16:creationId xmlns:a16="http://schemas.microsoft.com/office/drawing/2014/main" id="{3258DBA6-FBFA-C31E-A117-081BEEADDB0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3" name="Freeform 161">
                <a:extLst>
                  <a:ext uri="{FF2B5EF4-FFF2-40B4-BE49-F238E27FC236}">
                    <a16:creationId xmlns:a16="http://schemas.microsoft.com/office/drawing/2014/main" id="{EF661012-92E0-7FFF-8D33-D44D2CC2852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4" name="Freeform 162">
                <a:extLst>
                  <a:ext uri="{FF2B5EF4-FFF2-40B4-BE49-F238E27FC236}">
                    <a16:creationId xmlns:a16="http://schemas.microsoft.com/office/drawing/2014/main" id="{26DA9AF8-6AA5-DFD9-0DE6-DF935342A2C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5" name="Freeform 163">
                <a:extLst>
                  <a:ext uri="{FF2B5EF4-FFF2-40B4-BE49-F238E27FC236}">
                    <a16:creationId xmlns:a16="http://schemas.microsoft.com/office/drawing/2014/main" id="{B19888D0-C98A-DA77-860A-478745C1936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6" name="Freeform 164">
                <a:extLst>
                  <a:ext uri="{FF2B5EF4-FFF2-40B4-BE49-F238E27FC236}">
                    <a16:creationId xmlns:a16="http://schemas.microsoft.com/office/drawing/2014/main" id="{BD16B3D1-DA15-1DCF-A4A2-67A9B732EC2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7" name="Freeform 165">
                <a:extLst>
                  <a:ext uri="{FF2B5EF4-FFF2-40B4-BE49-F238E27FC236}">
                    <a16:creationId xmlns:a16="http://schemas.microsoft.com/office/drawing/2014/main" id="{F31305E3-2423-D96E-6500-ED00DB986AB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8" name="Freeform 166">
                <a:extLst>
                  <a:ext uri="{FF2B5EF4-FFF2-40B4-BE49-F238E27FC236}">
                    <a16:creationId xmlns:a16="http://schemas.microsoft.com/office/drawing/2014/main" id="{A29D5A93-C62B-3260-0E12-BC1457CCAB7F}"/>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19" name="Freeform 167">
                <a:extLst>
                  <a:ext uri="{FF2B5EF4-FFF2-40B4-BE49-F238E27FC236}">
                    <a16:creationId xmlns:a16="http://schemas.microsoft.com/office/drawing/2014/main" id="{B6363217-1063-0B29-5089-480DE46608E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0" name="Freeform 168">
                <a:extLst>
                  <a:ext uri="{FF2B5EF4-FFF2-40B4-BE49-F238E27FC236}">
                    <a16:creationId xmlns:a16="http://schemas.microsoft.com/office/drawing/2014/main" id="{D2003965-255B-ABAC-5403-045267ED606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1" name="Freeform 169">
                <a:extLst>
                  <a:ext uri="{FF2B5EF4-FFF2-40B4-BE49-F238E27FC236}">
                    <a16:creationId xmlns:a16="http://schemas.microsoft.com/office/drawing/2014/main" id="{0BCCE0C5-7E2A-649A-5ED1-E478D42AF8E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2" name="Freeform 170">
                <a:extLst>
                  <a:ext uri="{FF2B5EF4-FFF2-40B4-BE49-F238E27FC236}">
                    <a16:creationId xmlns:a16="http://schemas.microsoft.com/office/drawing/2014/main" id="{7DD316FD-11BA-6C6D-37ED-FE7AF502874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3" name="Freeform 171">
                <a:extLst>
                  <a:ext uri="{FF2B5EF4-FFF2-40B4-BE49-F238E27FC236}">
                    <a16:creationId xmlns:a16="http://schemas.microsoft.com/office/drawing/2014/main" id="{79C33F5B-81D6-9FCE-B381-76036DF3DF6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4" name="Freeform 172">
                <a:extLst>
                  <a:ext uri="{FF2B5EF4-FFF2-40B4-BE49-F238E27FC236}">
                    <a16:creationId xmlns:a16="http://schemas.microsoft.com/office/drawing/2014/main" id="{9FAFE772-7165-3C63-FDD3-6FAFED5B0DB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0525" name="Freeform 173">
                <a:extLst>
                  <a:ext uri="{FF2B5EF4-FFF2-40B4-BE49-F238E27FC236}">
                    <a16:creationId xmlns:a16="http://schemas.microsoft.com/office/drawing/2014/main" id="{49A32C7E-7CB7-1614-96D2-C2EFE354BA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0483" name="Picture 2" descr="C:\Users\Administrator\Desktop\hinh nen dep pp\CON VAT+CAY, HIH ANH NHO NGHEP TRAH\4d93d3c41d690499dcf3d031be2765e9.png">
            <a:extLst>
              <a:ext uri="{FF2B5EF4-FFF2-40B4-BE49-F238E27FC236}">
                <a16:creationId xmlns:a16="http://schemas.microsoft.com/office/drawing/2014/main" id="{548BE38F-DFF0-D3B0-36D3-2FF7C97F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a:extLst>
              <a:ext uri="{FF2B5EF4-FFF2-40B4-BE49-F238E27FC236}">
                <a16:creationId xmlns:a16="http://schemas.microsoft.com/office/drawing/2014/main" id="{3BAD7B4C-898B-96DD-5561-ABFE78A417A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9">
            <a:extLst>
              <a:ext uri="{FF2B5EF4-FFF2-40B4-BE49-F238E27FC236}">
                <a16:creationId xmlns:a16="http://schemas.microsoft.com/office/drawing/2014/main" id="{F546F66D-536C-31DB-DE4B-7D3BB72A8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466" b="17259"/>
          <a:stretch>
            <a:fillRect/>
          </a:stretch>
        </p:blipFill>
        <p:spPr bwMode="auto">
          <a:xfrm>
            <a:off x="758825" y="1722438"/>
            <a:ext cx="107569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Hộp Văn bản 3">
            <a:extLst>
              <a:ext uri="{FF2B5EF4-FFF2-40B4-BE49-F238E27FC236}">
                <a16:creationId xmlns:a16="http://schemas.microsoft.com/office/drawing/2014/main" id="{540EE0BE-52CC-732C-FE93-E801047B1099}"/>
              </a:ext>
            </a:extLst>
          </p:cNvPr>
          <p:cNvSpPr txBox="1">
            <a:spLocks noChangeArrowheads="1"/>
          </p:cNvSpPr>
          <p:nvPr/>
        </p:nvSpPr>
        <p:spPr bwMode="auto">
          <a:xfrm>
            <a:off x="2087563" y="623888"/>
            <a:ext cx="73517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bài hát: </a:t>
            </a:r>
            <a:r>
              <a:rPr kumimoji="0" lang="en-US"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Nổi trống lên các bạn ơi</a:t>
            </a:r>
            <a:r>
              <a:rPr kumimoji="0" lang="vi-VN" altLang="vi-VN" sz="3200" b="1" i="1"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vi-VN" sz="32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Nổi Trống Lên Các Bạn Ơi - Sáng tác- Phạm Tuyên - Hợp xướng TTNT Be Singer">
            <a:hlinkClick r:id="" action="ppaction://media"/>
            <a:extLst>
              <a:ext uri="{FF2B5EF4-FFF2-40B4-BE49-F238E27FC236}">
                <a16:creationId xmlns:a16="http://schemas.microsoft.com/office/drawing/2014/main" id="{3C5D9D63-1A33-BC9F-8A3E-76D8F274D3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4407" y="4026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MÚA NHẠC THIẾU NHI] NỔI TRỐNG LÊN BẠN ƠI - Biên Đạo THƯỜNG DUY 0359.049927.mp4">
            <a:hlinkClick r:id="" action="ppaction://media"/>
            <a:extLst>
              <a:ext uri="{FF2B5EF4-FFF2-40B4-BE49-F238E27FC236}">
                <a16:creationId xmlns:a16="http://schemas.microsoft.com/office/drawing/2014/main" id="{959E7F58-1BA3-D201-DCA2-8D13A563B07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ổi Trống Lên Các Bạn Ơi - Sáng tác- Phạm Tuyên - Hợp xướng TTNT Be Singer">
            <a:hlinkClick r:id="" action="ppaction://media"/>
            <a:extLst>
              <a:ext uri="{FF2B5EF4-FFF2-40B4-BE49-F238E27FC236}">
                <a16:creationId xmlns:a16="http://schemas.microsoft.com/office/drawing/2014/main" id="{37970F7A-E1A2-39D7-64DF-5D691B02B4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224407" y="402654"/>
            <a:ext cx="771390" cy="771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181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8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esktop\hinh nen dep pp\CON VAT+CAY, HIH ANH NHO NGHEP TRAH\4d93d3c41d690499dcf3d031be2765e9.png">
            <a:extLst>
              <a:ext uri="{FF2B5EF4-FFF2-40B4-BE49-F238E27FC236}">
                <a16:creationId xmlns:a16="http://schemas.microsoft.com/office/drawing/2014/main" id="{02EBB5A5-6ADE-0A14-F342-6D8FF1B0D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a:extLst>
              <a:ext uri="{FF2B5EF4-FFF2-40B4-BE49-F238E27FC236}">
                <a16:creationId xmlns:a16="http://schemas.microsoft.com/office/drawing/2014/main" id="{73B49FB7-D9E9-67A2-956B-CF2BB8018CA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9">
            <a:extLst>
              <a:ext uri="{FF2B5EF4-FFF2-40B4-BE49-F238E27FC236}">
                <a16:creationId xmlns:a16="http://schemas.microsoft.com/office/drawing/2014/main" id="{A75FA5BC-FD94-36A7-6418-114127A57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466" b="17259"/>
          <a:stretch>
            <a:fillRect/>
          </a:stretch>
        </p:blipFill>
        <p:spPr bwMode="auto">
          <a:xfrm>
            <a:off x="0" y="2844800"/>
            <a:ext cx="12282488"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34">
            <a:extLst>
              <a:ext uri="{FF2B5EF4-FFF2-40B4-BE49-F238E27FC236}">
                <a16:creationId xmlns:a16="http://schemas.microsoft.com/office/drawing/2014/main" id="{C7F0B6CE-6744-497D-C35E-495C52249908}"/>
              </a:ext>
            </a:extLst>
          </p:cNvPr>
          <p:cNvGrpSpPr>
            <a:grpSpLocks/>
          </p:cNvGrpSpPr>
          <p:nvPr/>
        </p:nvGrpSpPr>
        <p:grpSpPr bwMode="auto">
          <a:xfrm>
            <a:off x="-90488" y="6413500"/>
            <a:ext cx="12684126" cy="531813"/>
            <a:chOff x="0" y="4105"/>
            <a:chExt cx="5511" cy="215"/>
          </a:xfrm>
        </p:grpSpPr>
        <p:sp>
          <p:nvSpPr>
            <p:cNvPr id="22535" name="Freeform 37">
              <a:extLst>
                <a:ext uri="{FF2B5EF4-FFF2-40B4-BE49-F238E27FC236}">
                  <a16:creationId xmlns:a16="http://schemas.microsoft.com/office/drawing/2014/main" id="{8B67C943-7539-83E3-235C-A0CC1BA275E9}"/>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2536" name="Group 38">
              <a:extLst>
                <a:ext uri="{FF2B5EF4-FFF2-40B4-BE49-F238E27FC236}">
                  <a16:creationId xmlns:a16="http://schemas.microsoft.com/office/drawing/2014/main" id="{8BC64DDF-1770-4950-CC6B-3DD51D47617E}"/>
                </a:ext>
              </a:extLst>
            </p:cNvPr>
            <p:cNvGrpSpPr>
              <a:grpSpLocks/>
            </p:cNvGrpSpPr>
            <p:nvPr/>
          </p:nvGrpSpPr>
          <p:grpSpPr bwMode="auto">
            <a:xfrm>
              <a:off x="0" y="4105"/>
              <a:ext cx="1479" cy="215"/>
              <a:chOff x="3452" y="4125"/>
              <a:chExt cx="1479" cy="215"/>
            </a:xfrm>
          </p:grpSpPr>
          <p:sp>
            <p:nvSpPr>
              <p:cNvPr id="22639" name="Freeform 39">
                <a:extLst>
                  <a:ext uri="{FF2B5EF4-FFF2-40B4-BE49-F238E27FC236}">
                    <a16:creationId xmlns:a16="http://schemas.microsoft.com/office/drawing/2014/main" id="{86B00617-3ED1-AEE7-E1DC-D9C84541120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0" name="Freeform 40">
                <a:extLst>
                  <a:ext uri="{FF2B5EF4-FFF2-40B4-BE49-F238E27FC236}">
                    <a16:creationId xmlns:a16="http://schemas.microsoft.com/office/drawing/2014/main" id="{7725FE94-312E-9FA4-C7C4-3185231DBF4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1" name="Freeform 41">
                <a:extLst>
                  <a:ext uri="{FF2B5EF4-FFF2-40B4-BE49-F238E27FC236}">
                    <a16:creationId xmlns:a16="http://schemas.microsoft.com/office/drawing/2014/main" id="{3C5501B2-7A19-8FE0-F9BA-C0B2C6FC073F}"/>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2" name="Freeform 42">
                <a:extLst>
                  <a:ext uri="{FF2B5EF4-FFF2-40B4-BE49-F238E27FC236}">
                    <a16:creationId xmlns:a16="http://schemas.microsoft.com/office/drawing/2014/main" id="{3497C6B2-3197-F7CD-AEC9-AF352A7A5364}"/>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3" name="Freeform 43">
                <a:extLst>
                  <a:ext uri="{FF2B5EF4-FFF2-40B4-BE49-F238E27FC236}">
                    <a16:creationId xmlns:a16="http://schemas.microsoft.com/office/drawing/2014/main" id="{2E121281-A858-CED0-9D7E-45A7567FCCE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4" name="Freeform 44">
                <a:extLst>
                  <a:ext uri="{FF2B5EF4-FFF2-40B4-BE49-F238E27FC236}">
                    <a16:creationId xmlns:a16="http://schemas.microsoft.com/office/drawing/2014/main" id="{4DA95FCF-3155-0DC1-8952-3787ADC6FC4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5" name="Freeform 45">
                <a:extLst>
                  <a:ext uri="{FF2B5EF4-FFF2-40B4-BE49-F238E27FC236}">
                    <a16:creationId xmlns:a16="http://schemas.microsoft.com/office/drawing/2014/main" id="{2246EE48-098C-B129-B79C-7467E082A28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6" name="Freeform 46">
                <a:extLst>
                  <a:ext uri="{FF2B5EF4-FFF2-40B4-BE49-F238E27FC236}">
                    <a16:creationId xmlns:a16="http://schemas.microsoft.com/office/drawing/2014/main" id="{8ADA3861-C127-5CCF-F403-B7AD0547C73B}"/>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7" name="Freeform 47">
                <a:extLst>
                  <a:ext uri="{FF2B5EF4-FFF2-40B4-BE49-F238E27FC236}">
                    <a16:creationId xmlns:a16="http://schemas.microsoft.com/office/drawing/2014/main" id="{E89B87FD-0196-B9EA-1C60-446776E66E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8" name="Freeform 48">
                <a:extLst>
                  <a:ext uri="{FF2B5EF4-FFF2-40B4-BE49-F238E27FC236}">
                    <a16:creationId xmlns:a16="http://schemas.microsoft.com/office/drawing/2014/main" id="{EBF4B35C-6611-145D-BFFF-C6D9FAB5D5C3}"/>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49" name="Freeform 49">
                <a:extLst>
                  <a:ext uri="{FF2B5EF4-FFF2-40B4-BE49-F238E27FC236}">
                    <a16:creationId xmlns:a16="http://schemas.microsoft.com/office/drawing/2014/main" id="{D64A28D9-FE02-3DE6-D94A-44D7937A9D93}"/>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0" name="Freeform 50">
                <a:extLst>
                  <a:ext uri="{FF2B5EF4-FFF2-40B4-BE49-F238E27FC236}">
                    <a16:creationId xmlns:a16="http://schemas.microsoft.com/office/drawing/2014/main" id="{3F54AF4A-9AEF-6118-7C4E-15BA576104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1" name="Freeform 51">
                <a:extLst>
                  <a:ext uri="{FF2B5EF4-FFF2-40B4-BE49-F238E27FC236}">
                    <a16:creationId xmlns:a16="http://schemas.microsoft.com/office/drawing/2014/main" id="{C59096E4-6071-7297-8956-0E6E4D3A5CDD}"/>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2" name="Freeform 52">
                <a:extLst>
                  <a:ext uri="{FF2B5EF4-FFF2-40B4-BE49-F238E27FC236}">
                    <a16:creationId xmlns:a16="http://schemas.microsoft.com/office/drawing/2014/main" id="{0767036B-D41F-6243-F71E-028B450B00AA}"/>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3" name="Freeform 53">
                <a:extLst>
                  <a:ext uri="{FF2B5EF4-FFF2-40B4-BE49-F238E27FC236}">
                    <a16:creationId xmlns:a16="http://schemas.microsoft.com/office/drawing/2014/main" id="{4A288028-A85C-EE8D-95EB-431656281D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4" name="Freeform 54">
                <a:extLst>
                  <a:ext uri="{FF2B5EF4-FFF2-40B4-BE49-F238E27FC236}">
                    <a16:creationId xmlns:a16="http://schemas.microsoft.com/office/drawing/2014/main" id="{93AFA9ED-1104-A9F5-06C8-B8D859D000B8}"/>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5" name="Freeform 55">
                <a:extLst>
                  <a:ext uri="{FF2B5EF4-FFF2-40B4-BE49-F238E27FC236}">
                    <a16:creationId xmlns:a16="http://schemas.microsoft.com/office/drawing/2014/main" id="{64989B12-D675-7D45-EAD0-B025F8996504}"/>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6" name="Freeform 56">
                <a:extLst>
                  <a:ext uri="{FF2B5EF4-FFF2-40B4-BE49-F238E27FC236}">
                    <a16:creationId xmlns:a16="http://schemas.microsoft.com/office/drawing/2014/main" id="{862A11E5-A259-CCC4-E4A5-8575EA3CF2D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7" name="Freeform 57">
                <a:extLst>
                  <a:ext uri="{FF2B5EF4-FFF2-40B4-BE49-F238E27FC236}">
                    <a16:creationId xmlns:a16="http://schemas.microsoft.com/office/drawing/2014/main" id="{2524783B-D589-9C9D-AB9E-C848A06BA9B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8" name="Freeform 58">
                <a:extLst>
                  <a:ext uri="{FF2B5EF4-FFF2-40B4-BE49-F238E27FC236}">
                    <a16:creationId xmlns:a16="http://schemas.microsoft.com/office/drawing/2014/main" id="{C32F7555-AC4E-45C8-0922-4D081FE26AB0}"/>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59" name="Freeform 59">
                <a:extLst>
                  <a:ext uri="{FF2B5EF4-FFF2-40B4-BE49-F238E27FC236}">
                    <a16:creationId xmlns:a16="http://schemas.microsoft.com/office/drawing/2014/main" id="{A59D73E2-67E7-9112-18C1-2CD10390A3A5}"/>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0" name="Freeform 60">
                <a:extLst>
                  <a:ext uri="{FF2B5EF4-FFF2-40B4-BE49-F238E27FC236}">
                    <a16:creationId xmlns:a16="http://schemas.microsoft.com/office/drawing/2014/main" id="{F24699F5-8821-FB3A-9114-320762FF2217}"/>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1" name="Freeform 61">
                <a:extLst>
                  <a:ext uri="{FF2B5EF4-FFF2-40B4-BE49-F238E27FC236}">
                    <a16:creationId xmlns:a16="http://schemas.microsoft.com/office/drawing/2014/main" id="{1538BD0C-1C08-9B7F-77C5-D5EC1FCD1AB7}"/>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2" name="Freeform 62">
                <a:extLst>
                  <a:ext uri="{FF2B5EF4-FFF2-40B4-BE49-F238E27FC236}">
                    <a16:creationId xmlns:a16="http://schemas.microsoft.com/office/drawing/2014/main" id="{EB7FC813-C1E9-1D1F-4CF2-696C9B5206C7}"/>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3" name="Freeform 63">
                <a:extLst>
                  <a:ext uri="{FF2B5EF4-FFF2-40B4-BE49-F238E27FC236}">
                    <a16:creationId xmlns:a16="http://schemas.microsoft.com/office/drawing/2014/main" id="{D2E0570D-FC8B-93F2-F2D8-EF83A238B229}"/>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4" name="Freeform 64">
                <a:extLst>
                  <a:ext uri="{FF2B5EF4-FFF2-40B4-BE49-F238E27FC236}">
                    <a16:creationId xmlns:a16="http://schemas.microsoft.com/office/drawing/2014/main" id="{209B0664-D9C7-90B1-B3F5-210583D91C11}"/>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5" name="Freeform 65">
                <a:extLst>
                  <a:ext uri="{FF2B5EF4-FFF2-40B4-BE49-F238E27FC236}">
                    <a16:creationId xmlns:a16="http://schemas.microsoft.com/office/drawing/2014/main" id="{671AD350-397F-7224-B4BE-F3E2719CBE83}"/>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6" name="Freeform 66">
                <a:extLst>
                  <a:ext uri="{FF2B5EF4-FFF2-40B4-BE49-F238E27FC236}">
                    <a16:creationId xmlns:a16="http://schemas.microsoft.com/office/drawing/2014/main" id="{01419DCE-BC3C-370E-13DC-5805112C280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7" name="Freeform 67">
                <a:extLst>
                  <a:ext uri="{FF2B5EF4-FFF2-40B4-BE49-F238E27FC236}">
                    <a16:creationId xmlns:a16="http://schemas.microsoft.com/office/drawing/2014/main" id="{1680CE27-EB6A-52F1-8A6A-047023B6AF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8" name="Freeform 68">
                <a:extLst>
                  <a:ext uri="{FF2B5EF4-FFF2-40B4-BE49-F238E27FC236}">
                    <a16:creationId xmlns:a16="http://schemas.microsoft.com/office/drawing/2014/main" id="{727D3822-F4C4-45CB-ABC3-7F47F60BE27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69" name="Freeform 69">
                <a:extLst>
                  <a:ext uri="{FF2B5EF4-FFF2-40B4-BE49-F238E27FC236}">
                    <a16:creationId xmlns:a16="http://schemas.microsoft.com/office/drawing/2014/main" id="{CF08DA44-F3D8-D395-8552-ACB8F40EE19F}"/>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0" name="Freeform 70">
                <a:extLst>
                  <a:ext uri="{FF2B5EF4-FFF2-40B4-BE49-F238E27FC236}">
                    <a16:creationId xmlns:a16="http://schemas.microsoft.com/office/drawing/2014/main" id="{C398C30C-72C4-906C-26BD-19CA34DA23F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71" name="Freeform 71">
                <a:extLst>
                  <a:ext uri="{FF2B5EF4-FFF2-40B4-BE49-F238E27FC236}">
                    <a16:creationId xmlns:a16="http://schemas.microsoft.com/office/drawing/2014/main" id="{1D03FD1B-6166-672F-84D0-F4F49D24259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7" name="Group 72">
              <a:extLst>
                <a:ext uri="{FF2B5EF4-FFF2-40B4-BE49-F238E27FC236}">
                  <a16:creationId xmlns:a16="http://schemas.microsoft.com/office/drawing/2014/main" id="{E3ECA2C8-F612-389D-05BC-40180E8BC3BE}"/>
                </a:ext>
              </a:extLst>
            </p:cNvPr>
            <p:cNvGrpSpPr>
              <a:grpSpLocks/>
            </p:cNvGrpSpPr>
            <p:nvPr/>
          </p:nvGrpSpPr>
          <p:grpSpPr bwMode="auto">
            <a:xfrm>
              <a:off x="1344" y="4105"/>
              <a:ext cx="1479" cy="215"/>
              <a:chOff x="3452" y="4125"/>
              <a:chExt cx="1479" cy="215"/>
            </a:xfrm>
          </p:grpSpPr>
          <p:sp>
            <p:nvSpPr>
              <p:cNvPr id="22606" name="Freeform 73">
                <a:extLst>
                  <a:ext uri="{FF2B5EF4-FFF2-40B4-BE49-F238E27FC236}">
                    <a16:creationId xmlns:a16="http://schemas.microsoft.com/office/drawing/2014/main" id="{9AA5BD11-BDAC-A7DC-4996-8E48D340E60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7" name="Freeform 74">
                <a:extLst>
                  <a:ext uri="{FF2B5EF4-FFF2-40B4-BE49-F238E27FC236}">
                    <a16:creationId xmlns:a16="http://schemas.microsoft.com/office/drawing/2014/main" id="{A9EFB3D4-9DC8-AD1A-0CFF-B7A6DEB4196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8" name="Freeform 75">
                <a:extLst>
                  <a:ext uri="{FF2B5EF4-FFF2-40B4-BE49-F238E27FC236}">
                    <a16:creationId xmlns:a16="http://schemas.microsoft.com/office/drawing/2014/main" id="{F211BA80-AB39-4DD4-D4FB-8F475A4DA8D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9" name="Freeform 76">
                <a:extLst>
                  <a:ext uri="{FF2B5EF4-FFF2-40B4-BE49-F238E27FC236}">
                    <a16:creationId xmlns:a16="http://schemas.microsoft.com/office/drawing/2014/main" id="{8762B5E5-6553-A981-EB09-92E7FB934DF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0" name="Freeform 77">
                <a:extLst>
                  <a:ext uri="{FF2B5EF4-FFF2-40B4-BE49-F238E27FC236}">
                    <a16:creationId xmlns:a16="http://schemas.microsoft.com/office/drawing/2014/main" id="{28812EE8-E4DC-BB6F-C22A-064FD8B41FB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1" name="Freeform 78">
                <a:extLst>
                  <a:ext uri="{FF2B5EF4-FFF2-40B4-BE49-F238E27FC236}">
                    <a16:creationId xmlns:a16="http://schemas.microsoft.com/office/drawing/2014/main" id="{8E5D1EF0-0741-9327-1414-512CB4295DDF}"/>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2" name="Freeform 79">
                <a:extLst>
                  <a:ext uri="{FF2B5EF4-FFF2-40B4-BE49-F238E27FC236}">
                    <a16:creationId xmlns:a16="http://schemas.microsoft.com/office/drawing/2014/main" id="{A428C8A8-F117-2BD3-48F2-863BF8B9B17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3" name="Freeform 80">
                <a:extLst>
                  <a:ext uri="{FF2B5EF4-FFF2-40B4-BE49-F238E27FC236}">
                    <a16:creationId xmlns:a16="http://schemas.microsoft.com/office/drawing/2014/main" id="{21B3E6BB-FD2E-8F0D-1A7D-E146928E027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4" name="Freeform 81">
                <a:extLst>
                  <a:ext uri="{FF2B5EF4-FFF2-40B4-BE49-F238E27FC236}">
                    <a16:creationId xmlns:a16="http://schemas.microsoft.com/office/drawing/2014/main" id="{43D493F7-FD4C-FAFB-F27F-C962A6204F2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5" name="Freeform 82">
                <a:extLst>
                  <a:ext uri="{FF2B5EF4-FFF2-40B4-BE49-F238E27FC236}">
                    <a16:creationId xmlns:a16="http://schemas.microsoft.com/office/drawing/2014/main" id="{BC63F2A4-454E-8AAA-1D34-1930FB097854}"/>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6" name="Freeform 83">
                <a:extLst>
                  <a:ext uri="{FF2B5EF4-FFF2-40B4-BE49-F238E27FC236}">
                    <a16:creationId xmlns:a16="http://schemas.microsoft.com/office/drawing/2014/main" id="{68385244-1C1F-2308-A8F8-EB2BC17F380E}"/>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7" name="Freeform 84">
                <a:extLst>
                  <a:ext uri="{FF2B5EF4-FFF2-40B4-BE49-F238E27FC236}">
                    <a16:creationId xmlns:a16="http://schemas.microsoft.com/office/drawing/2014/main" id="{86FD8A8B-434F-187E-755A-2442C0470F6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8" name="Freeform 85">
                <a:extLst>
                  <a:ext uri="{FF2B5EF4-FFF2-40B4-BE49-F238E27FC236}">
                    <a16:creationId xmlns:a16="http://schemas.microsoft.com/office/drawing/2014/main" id="{CCA60533-73E2-4506-97C7-537B6C7E278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19" name="Freeform 86">
                <a:extLst>
                  <a:ext uri="{FF2B5EF4-FFF2-40B4-BE49-F238E27FC236}">
                    <a16:creationId xmlns:a16="http://schemas.microsoft.com/office/drawing/2014/main" id="{7D4CC4D5-77F5-C0EB-4C2F-9D8DEE3DDD0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0" name="Freeform 87">
                <a:extLst>
                  <a:ext uri="{FF2B5EF4-FFF2-40B4-BE49-F238E27FC236}">
                    <a16:creationId xmlns:a16="http://schemas.microsoft.com/office/drawing/2014/main" id="{9D8F0CB4-F2EA-B99D-23C0-369D80A6138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1" name="Freeform 88">
                <a:extLst>
                  <a:ext uri="{FF2B5EF4-FFF2-40B4-BE49-F238E27FC236}">
                    <a16:creationId xmlns:a16="http://schemas.microsoft.com/office/drawing/2014/main" id="{D9123962-84C8-EDDB-1A0F-3E65740C12B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2" name="Freeform 89">
                <a:extLst>
                  <a:ext uri="{FF2B5EF4-FFF2-40B4-BE49-F238E27FC236}">
                    <a16:creationId xmlns:a16="http://schemas.microsoft.com/office/drawing/2014/main" id="{8E98B8EC-B2A2-1336-B7A0-618E5F178A5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3" name="Freeform 90">
                <a:extLst>
                  <a:ext uri="{FF2B5EF4-FFF2-40B4-BE49-F238E27FC236}">
                    <a16:creationId xmlns:a16="http://schemas.microsoft.com/office/drawing/2014/main" id="{89792670-1C70-1AF0-AAF1-56C44129E85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4" name="Freeform 91">
                <a:extLst>
                  <a:ext uri="{FF2B5EF4-FFF2-40B4-BE49-F238E27FC236}">
                    <a16:creationId xmlns:a16="http://schemas.microsoft.com/office/drawing/2014/main" id="{1AFDB112-8B7A-997F-8106-FDF2B5C3BEDC}"/>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5" name="Freeform 92">
                <a:extLst>
                  <a:ext uri="{FF2B5EF4-FFF2-40B4-BE49-F238E27FC236}">
                    <a16:creationId xmlns:a16="http://schemas.microsoft.com/office/drawing/2014/main" id="{5D531719-BDE8-A638-009B-2B5D76560527}"/>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6" name="Freeform 93">
                <a:extLst>
                  <a:ext uri="{FF2B5EF4-FFF2-40B4-BE49-F238E27FC236}">
                    <a16:creationId xmlns:a16="http://schemas.microsoft.com/office/drawing/2014/main" id="{5F1FD2B1-C82D-A7EE-12CF-309EA4DCEF6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7" name="Freeform 94">
                <a:extLst>
                  <a:ext uri="{FF2B5EF4-FFF2-40B4-BE49-F238E27FC236}">
                    <a16:creationId xmlns:a16="http://schemas.microsoft.com/office/drawing/2014/main" id="{5DB963DD-338B-312F-2317-463D8D5BFDD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8" name="Freeform 95">
                <a:extLst>
                  <a:ext uri="{FF2B5EF4-FFF2-40B4-BE49-F238E27FC236}">
                    <a16:creationId xmlns:a16="http://schemas.microsoft.com/office/drawing/2014/main" id="{14F3E1E9-5B1A-D1CE-F0CE-9EF78CFE4E0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29" name="Freeform 96">
                <a:extLst>
                  <a:ext uri="{FF2B5EF4-FFF2-40B4-BE49-F238E27FC236}">
                    <a16:creationId xmlns:a16="http://schemas.microsoft.com/office/drawing/2014/main" id="{B08C636A-E51E-8E8F-6583-3DFFA95AFB1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0" name="Freeform 97">
                <a:extLst>
                  <a:ext uri="{FF2B5EF4-FFF2-40B4-BE49-F238E27FC236}">
                    <a16:creationId xmlns:a16="http://schemas.microsoft.com/office/drawing/2014/main" id="{A8A9D232-7BDB-B4E3-979C-139034854A92}"/>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1" name="Freeform 98">
                <a:extLst>
                  <a:ext uri="{FF2B5EF4-FFF2-40B4-BE49-F238E27FC236}">
                    <a16:creationId xmlns:a16="http://schemas.microsoft.com/office/drawing/2014/main" id="{2FBD75DD-3026-8458-99CF-F6DD6C5C2EC2}"/>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2" name="Freeform 99">
                <a:extLst>
                  <a:ext uri="{FF2B5EF4-FFF2-40B4-BE49-F238E27FC236}">
                    <a16:creationId xmlns:a16="http://schemas.microsoft.com/office/drawing/2014/main" id="{93A8DF76-C419-2356-6CC8-E4949A8EE8C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3" name="Freeform 100">
                <a:extLst>
                  <a:ext uri="{FF2B5EF4-FFF2-40B4-BE49-F238E27FC236}">
                    <a16:creationId xmlns:a16="http://schemas.microsoft.com/office/drawing/2014/main" id="{EBB6A0CF-5AEC-C4F9-72CC-081CEAEB86E1}"/>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4" name="Freeform 101">
                <a:extLst>
                  <a:ext uri="{FF2B5EF4-FFF2-40B4-BE49-F238E27FC236}">
                    <a16:creationId xmlns:a16="http://schemas.microsoft.com/office/drawing/2014/main" id="{EB086783-B0C3-7463-9C55-AE4FECA5E5E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5" name="Freeform 102">
                <a:extLst>
                  <a:ext uri="{FF2B5EF4-FFF2-40B4-BE49-F238E27FC236}">
                    <a16:creationId xmlns:a16="http://schemas.microsoft.com/office/drawing/2014/main" id="{1EDF3A77-8B52-AF0E-C240-01B61679BFE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6" name="Freeform 103">
                <a:extLst>
                  <a:ext uri="{FF2B5EF4-FFF2-40B4-BE49-F238E27FC236}">
                    <a16:creationId xmlns:a16="http://schemas.microsoft.com/office/drawing/2014/main" id="{77A9F640-FB9B-A1B7-A0BE-97526C5EF4F9}"/>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7" name="Freeform 104">
                <a:extLst>
                  <a:ext uri="{FF2B5EF4-FFF2-40B4-BE49-F238E27FC236}">
                    <a16:creationId xmlns:a16="http://schemas.microsoft.com/office/drawing/2014/main" id="{E6D514BE-154F-04C3-BAF3-40FFE9A4A050}"/>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38" name="Freeform 105">
                <a:extLst>
                  <a:ext uri="{FF2B5EF4-FFF2-40B4-BE49-F238E27FC236}">
                    <a16:creationId xmlns:a16="http://schemas.microsoft.com/office/drawing/2014/main" id="{54B65D28-25A1-28ED-421B-41685FCC13D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8" name="Group 106">
              <a:extLst>
                <a:ext uri="{FF2B5EF4-FFF2-40B4-BE49-F238E27FC236}">
                  <a16:creationId xmlns:a16="http://schemas.microsoft.com/office/drawing/2014/main" id="{0184DBB0-B599-C8E7-9FBB-0661C3A07E2E}"/>
                </a:ext>
              </a:extLst>
            </p:cNvPr>
            <p:cNvGrpSpPr>
              <a:grpSpLocks/>
            </p:cNvGrpSpPr>
            <p:nvPr/>
          </p:nvGrpSpPr>
          <p:grpSpPr bwMode="auto">
            <a:xfrm>
              <a:off x="2688" y="4105"/>
              <a:ext cx="1479" cy="215"/>
              <a:chOff x="3452" y="4125"/>
              <a:chExt cx="1479" cy="215"/>
            </a:xfrm>
          </p:grpSpPr>
          <p:sp>
            <p:nvSpPr>
              <p:cNvPr id="22573" name="Freeform 107">
                <a:extLst>
                  <a:ext uri="{FF2B5EF4-FFF2-40B4-BE49-F238E27FC236}">
                    <a16:creationId xmlns:a16="http://schemas.microsoft.com/office/drawing/2014/main" id="{39D5E844-EEAD-AEF9-58D1-07E41F1CD1FA}"/>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4" name="Freeform 108">
                <a:extLst>
                  <a:ext uri="{FF2B5EF4-FFF2-40B4-BE49-F238E27FC236}">
                    <a16:creationId xmlns:a16="http://schemas.microsoft.com/office/drawing/2014/main" id="{DBDA20E4-B06A-58B4-701E-AFE709D34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5" name="Freeform 109">
                <a:extLst>
                  <a:ext uri="{FF2B5EF4-FFF2-40B4-BE49-F238E27FC236}">
                    <a16:creationId xmlns:a16="http://schemas.microsoft.com/office/drawing/2014/main" id="{572C71DF-C3FB-A41F-ABFC-FB415608D95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6" name="Freeform 110">
                <a:extLst>
                  <a:ext uri="{FF2B5EF4-FFF2-40B4-BE49-F238E27FC236}">
                    <a16:creationId xmlns:a16="http://schemas.microsoft.com/office/drawing/2014/main" id="{BB7BEE64-7F6B-34E6-7D99-A90C864BEEA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7" name="Freeform 111">
                <a:extLst>
                  <a:ext uri="{FF2B5EF4-FFF2-40B4-BE49-F238E27FC236}">
                    <a16:creationId xmlns:a16="http://schemas.microsoft.com/office/drawing/2014/main" id="{709366FA-060B-FF54-6C08-55DB218CC46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8" name="Freeform 112">
                <a:extLst>
                  <a:ext uri="{FF2B5EF4-FFF2-40B4-BE49-F238E27FC236}">
                    <a16:creationId xmlns:a16="http://schemas.microsoft.com/office/drawing/2014/main" id="{0BA5F0A5-712D-D27D-FE06-F641BD692044}"/>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9" name="Freeform 113">
                <a:extLst>
                  <a:ext uri="{FF2B5EF4-FFF2-40B4-BE49-F238E27FC236}">
                    <a16:creationId xmlns:a16="http://schemas.microsoft.com/office/drawing/2014/main" id="{2560D5C3-FCDF-317C-55F1-AF3FA3DFA6A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0" name="Freeform 114">
                <a:extLst>
                  <a:ext uri="{FF2B5EF4-FFF2-40B4-BE49-F238E27FC236}">
                    <a16:creationId xmlns:a16="http://schemas.microsoft.com/office/drawing/2014/main" id="{C65382B2-3D9E-D9D7-FA37-0C8B01DF3B8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1" name="Freeform 115">
                <a:extLst>
                  <a:ext uri="{FF2B5EF4-FFF2-40B4-BE49-F238E27FC236}">
                    <a16:creationId xmlns:a16="http://schemas.microsoft.com/office/drawing/2014/main" id="{A58692AB-FF5B-8707-D9D1-D23A667A6A4A}"/>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2" name="Freeform 116">
                <a:extLst>
                  <a:ext uri="{FF2B5EF4-FFF2-40B4-BE49-F238E27FC236}">
                    <a16:creationId xmlns:a16="http://schemas.microsoft.com/office/drawing/2014/main" id="{2A214840-F974-BFCA-E25E-8D2209BA99C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3" name="Freeform 117">
                <a:extLst>
                  <a:ext uri="{FF2B5EF4-FFF2-40B4-BE49-F238E27FC236}">
                    <a16:creationId xmlns:a16="http://schemas.microsoft.com/office/drawing/2014/main" id="{91AC1C9C-8C08-A6D2-086D-0086CE389CE1}"/>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4" name="Freeform 118">
                <a:extLst>
                  <a:ext uri="{FF2B5EF4-FFF2-40B4-BE49-F238E27FC236}">
                    <a16:creationId xmlns:a16="http://schemas.microsoft.com/office/drawing/2014/main" id="{11163E58-422E-321C-CB49-96F6133E69A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5" name="Freeform 119">
                <a:extLst>
                  <a:ext uri="{FF2B5EF4-FFF2-40B4-BE49-F238E27FC236}">
                    <a16:creationId xmlns:a16="http://schemas.microsoft.com/office/drawing/2014/main" id="{032CB406-2EAB-20B2-BFF6-2B0D5C77D8B1}"/>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6" name="Freeform 120">
                <a:extLst>
                  <a:ext uri="{FF2B5EF4-FFF2-40B4-BE49-F238E27FC236}">
                    <a16:creationId xmlns:a16="http://schemas.microsoft.com/office/drawing/2014/main" id="{C71B6303-141A-E690-2B5E-9E4BFBCF6530}"/>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7" name="Freeform 121">
                <a:extLst>
                  <a:ext uri="{FF2B5EF4-FFF2-40B4-BE49-F238E27FC236}">
                    <a16:creationId xmlns:a16="http://schemas.microsoft.com/office/drawing/2014/main" id="{9BF4E6AC-4131-4ADC-AA4A-D3C322F21F3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8" name="Freeform 122">
                <a:extLst>
                  <a:ext uri="{FF2B5EF4-FFF2-40B4-BE49-F238E27FC236}">
                    <a16:creationId xmlns:a16="http://schemas.microsoft.com/office/drawing/2014/main" id="{937683AE-D5DC-BE18-F233-0CC09885F9E9}"/>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89" name="Freeform 123">
                <a:extLst>
                  <a:ext uri="{FF2B5EF4-FFF2-40B4-BE49-F238E27FC236}">
                    <a16:creationId xmlns:a16="http://schemas.microsoft.com/office/drawing/2014/main" id="{A8D48D40-2977-DC42-6A1E-35EADA1D7516}"/>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0" name="Freeform 124">
                <a:extLst>
                  <a:ext uri="{FF2B5EF4-FFF2-40B4-BE49-F238E27FC236}">
                    <a16:creationId xmlns:a16="http://schemas.microsoft.com/office/drawing/2014/main" id="{7E89B820-889E-D14C-0742-36DE6967AC6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1" name="Freeform 125">
                <a:extLst>
                  <a:ext uri="{FF2B5EF4-FFF2-40B4-BE49-F238E27FC236}">
                    <a16:creationId xmlns:a16="http://schemas.microsoft.com/office/drawing/2014/main" id="{86333347-5F01-7803-CAC5-88469930956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2" name="Freeform 126">
                <a:extLst>
                  <a:ext uri="{FF2B5EF4-FFF2-40B4-BE49-F238E27FC236}">
                    <a16:creationId xmlns:a16="http://schemas.microsoft.com/office/drawing/2014/main" id="{27A715A4-9688-BB1A-9933-70230B259031}"/>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3" name="Freeform 127">
                <a:extLst>
                  <a:ext uri="{FF2B5EF4-FFF2-40B4-BE49-F238E27FC236}">
                    <a16:creationId xmlns:a16="http://schemas.microsoft.com/office/drawing/2014/main" id="{7B497E6E-FD17-FE7F-66E1-011F4572488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4" name="Freeform 128">
                <a:extLst>
                  <a:ext uri="{FF2B5EF4-FFF2-40B4-BE49-F238E27FC236}">
                    <a16:creationId xmlns:a16="http://schemas.microsoft.com/office/drawing/2014/main" id="{BC6D7895-7572-8AB6-562E-87A110167E88}"/>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5" name="Freeform 129">
                <a:extLst>
                  <a:ext uri="{FF2B5EF4-FFF2-40B4-BE49-F238E27FC236}">
                    <a16:creationId xmlns:a16="http://schemas.microsoft.com/office/drawing/2014/main" id="{62AD1741-4799-AC07-57DD-6CE74F7DFCB5}"/>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6" name="Freeform 130">
                <a:extLst>
                  <a:ext uri="{FF2B5EF4-FFF2-40B4-BE49-F238E27FC236}">
                    <a16:creationId xmlns:a16="http://schemas.microsoft.com/office/drawing/2014/main" id="{9E4CCE43-29E6-A167-F7AE-9A85BE77B48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7" name="Freeform 131">
                <a:extLst>
                  <a:ext uri="{FF2B5EF4-FFF2-40B4-BE49-F238E27FC236}">
                    <a16:creationId xmlns:a16="http://schemas.microsoft.com/office/drawing/2014/main" id="{9DAF1877-B9D7-B2D6-6E5B-48CCE8C1CE4A}"/>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8" name="Freeform 132">
                <a:extLst>
                  <a:ext uri="{FF2B5EF4-FFF2-40B4-BE49-F238E27FC236}">
                    <a16:creationId xmlns:a16="http://schemas.microsoft.com/office/drawing/2014/main" id="{7F9692EF-267C-996F-CFC7-B4E1AA115A5E}"/>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99" name="Freeform 133">
                <a:extLst>
                  <a:ext uri="{FF2B5EF4-FFF2-40B4-BE49-F238E27FC236}">
                    <a16:creationId xmlns:a16="http://schemas.microsoft.com/office/drawing/2014/main" id="{80CD1A60-5285-5BA7-9D6C-3EC0DE920CF0}"/>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0" name="Freeform 134">
                <a:extLst>
                  <a:ext uri="{FF2B5EF4-FFF2-40B4-BE49-F238E27FC236}">
                    <a16:creationId xmlns:a16="http://schemas.microsoft.com/office/drawing/2014/main" id="{4C0CD03B-81AE-00C9-3D6B-FE049FCB8CE5}"/>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1" name="Freeform 135">
                <a:extLst>
                  <a:ext uri="{FF2B5EF4-FFF2-40B4-BE49-F238E27FC236}">
                    <a16:creationId xmlns:a16="http://schemas.microsoft.com/office/drawing/2014/main" id="{43BC602C-B59D-E540-36C2-35506A379E13}"/>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2" name="Freeform 136">
                <a:extLst>
                  <a:ext uri="{FF2B5EF4-FFF2-40B4-BE49-F238E27FC236}">
                    <a16:creationId xmlns:a16="http://schemas.microsoft.com/office/drawing/2014/main" id="{5D19819C-30DC-C954-C5C6-93C502E7D4E4}"/>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3" name="Freeform 137">
                <a:extLst>
                  <a:ext uri="{FF2B5EF4-FFF2-40B4-BE49-F238E27FC236}">
                    <a16:creationId xmlns:a16="http://schemas.microsoft.com/office/drawing/2014/main" id="{2D8C53BF-7491-8EE8-53C4-7722DDE37BD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4" name="Freeform 138">
                <a:extLst>
                  <a:ext uri="{FF2B5EF4-FFF2-40B4-BE49-F238E27FC236}">
                    <a16:creationId xmlns:a16="http://schemas.microsoft.com/office/drawing/2014/main" id="{9AFA5B15-EE57-80B4-DC9F-D710A97F2EE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605" name="Freeform 139">
                <a:extLst>
                  <a:ext uri="{FF2B5EF4-FFF2-40B4-BE49-F238E27FC236}">
                    <a16:creationId xmlns:a16="http://schemas.microsoft.com/office/drawing/2014/main" id="{B698A71F-8DD3-5010-358F-0758BBDE705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2539" name="Group 140">
              <a:extLst>
                <a:ext uri="{FF2B5EF4-FFF2-40B4-BE49-F238E27FC236}">
                  <a16:creationId xmlns:a16="http://schemas.microsoft.com/office/drawing/2014/main" id="{9C2EBA97-0DA1-9226-785A-ED18B4595ACC}"/>
                </a:ext>
              </a:extLst>
            </p:cNvPr>
            <p:cNvGrpSpPr>
              <a:grpSpLocks/>
            </p:cNvGrpSpPr>
            <p:nvPr/>
          </p:nvGrpSpPr>
          <p:grpSpPr bwMode="auto">
            <a:xfrm>
              <a:off x="4032" y="4105"/>
              <a:ext cx="1479" cy="215"/>
              <a:chOff x="3452" y="4125"/>
              <a:chExt cx="1479" cy="215"/>
            </a:xfrm>
          </p:grpSpPr>
          <p:sp>
            <p:nvSpPr>
              <p:cNvPr id="22540" name="Freeform 141">
                <a:extLst>
                  <a:ext uri="{FF2B5EF4-FFF2-40B4-BE49-F238E27FC236}">
                    <a16:creationId xmlns:a16="http://schemas.microsoft.com/office/drawing/2014/main" id="{500F0579-6B8F-42DD-110C-C83FA745129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1" name="Freeform 142">
                <a:extLst>
                  <a:ext uri="{FF2B5EF4-FFF2-40B4-BE49-F238E27FC236}">
                    <a16:creationId xmlns:a16="http://schemas.microsoft.com/office/drawing/2014/main" id="{17FEE353-2A51-4B1A-B7AE-019E0781DDA4}"/>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2" name="Freeform 143">
                <a:extLst>
                  <a:ext uri="{FF2B5EF4-FFF2-40B4-BE49-F238E27FC236}">
                    <a16:creationId xmlns:a16="http://schemas.microsoft.com/office/drawing/2014/main" id="{3ACF73B1-9D86-78FB-26D2-EFB39A3CCA1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3" name="Freeform 144">
                <a:extLst>
                  <a:ext uri="{FF2B5EF4-FFF2-40B4-BE49-F238E27FC236}">
                    <a16:creationId xmlns:a16="http://schemas.microsoft.com/office/drawing/2014/main" id="{A6CEE75C-0195-6079-AF92-E4F68A4FAB4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4" name="Freeform 145">
                <a:extLst>
                  <a:ext uri="{FF2B5EF4-FFF2-40B4-BE49-F238E27FC236}">
                    <a16:creationId xmlns:a16="http://schemas.microsoft.com/office/drawing/2014/main" id="{CE4EAD60-1E7A-8DE3-19F6-1C801DAE675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5" name="Freeform 146">
                <a:extLst>
                  <a:ext uri="{FF2B5EF4-FFF2-40B4-BE49-F238E27FC236}">
                    <a16:creationId xmlns:a16="http://schemas.microsoft.com/office/drawing/2014/main" id="{9F51FCA6-54CE-8D37-13AC-E4E16E8AD4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6" name="Freeform 147">
                <a:extLst>
                  <a:ext uri="{FF2B5EF4-FFF2-40B4-BE49-F238E27FC236}">
                    <a16:creationId xmlns:a16="http://schemas.microsoft.com/office/drawing/2014/main" id="{E8EF5A38-5452-5EAD-877E-B63CBECE0BD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7" name="Freeform 148">
                <a:extLst>
                  <a:ext uri="{FF2B5EF4-FFF2-40B4-BE49-F238E27FC236}">
                    <a16:creationId xmlns:a16="http://schemas.microsoft.com/office/drawing/2014/main" id="{9591B0C5-F628-FBFA-3734-6BD6BEA0B1F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8" name="Freeform 149">
                <a:extLst>
                  <a:ext uri="{FF2B5EF4-FFF2-40B4-BE49-F238E27FC236}">
                    <a16:creationId xmlns:a16="http://schemas.microsoft.com/office/drawing/2014/main" id="{F4A47566-3B40-A9E1-FD42-A5557D9DE390}"/>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49" name="Freeform 150">
                <a:extLst>
                  <a:ext uri="{FF2B5EF4-FFF2-40B4-BE49-F238E27FC236}">
                    <a16:creationId xmlns:a16="http://schemas.microsoft.com/office/drawing/2014/main" id="{530224FF-2734-33C1-A6E7-5FE8485E46C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0" name="Freeform 151">
                <a:extLst>
                  <a:ext uri="{FF2B5EF4-FFF2-40B4-BE49-F238E27FC236}">
                    <a16:creationId xmlns:a16="http://schemas.microsoft.com/office/drawing/2014/main" id="{0258A01A-548D-20EC-1160-8DF44AC80D1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1" name="Freeform 152">
                <a:extLst>
                  <a:ext uri="{FF2B5EF4-FFF2-40B4-BE49-F238E27FC236}">
                    <a16:creationId xmlns:a16="http://schemas.microsoft.com/office/drawing/2014/main" id="{86688035-F3D7-E185-1EE9-B6CD8F03460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2" name="Freeform 153">
                <a:extLst>
                  <a:ext uri="{FF2B5EF4-FFF2-40B4-BE49-F238E27FC236}">
                    <a16:creationId xmlns:a16="http://schemas.microsoft.com/office/drawing/2014/main" id="{37375E54-BDFE-DE7B-BA19-00A0E56B393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3" name="Freeform 154">
                <a:extLst>
                  <a:ext uri="{FF2B5EF4-FFF2-40B4-BE49-F238E27FC236}">
                    <a16:creationId xmlns:a16="http://schemas.microsoft.com/office/drawing/2014/main" id="{E5DB37DB-6618-61D7-0DF5-0F9BF97B22EB}"/>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4" name="Freeform 155">
                <a:extLst>
                  <a:ext uri="{FF2B5EF4-FFF2-40B4-BE49-F238E27FC236}">
                    <a16:creationId xmlns:a16="http://schemas.microsoft.com/office/drawing/2014/main" id="{D21296D3-32EE-E6EA-57EF-2B0B39DDF1F0}"/>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5" name="Freeform 156">
                <a:extLst>
                  <a:ext uri="{FF2B5EF4-FFF2-40B4-BE49-F238E27FC236}">
                    <a16:creationId xmlns:a16="http://schemas.microsoft.com/office/drawing/2014/main" id="{434BE2A4-1A4E-2B30-A08D-F6D58B4A60A6}"/>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6" name="Freeform 157">
                <a:extLst>
                  <a:ext uri="{FF2B5EF4-FFF2-40B4-BE49-F238E27FC236}">
                    <a16:creationId xmlns:a16="http://schemas.microsoft.com/office/drawing/2014/main" id="{2C02A7FB-922C-A189-08D3-1C7B78F6823B}"/>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7" name="Freeform 158">
                <a:extLst>
                  <a:ext uri="{FF2B5EF4-FFF2-40B4-BE49-F238E27FC236}">
                    <a16:creationId xmlns:a16="http://schemas.microsoft.com/office/drawing/2014/main" id="{DAC78A93-1359-85EE-9537-F4C80AC30BC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8" name="Freeform 159">
                <a:extLst>
                  <a:ext uri="{FF2B5EF4-FFF2-40B4-BE49-F238E27FC236}">
                    <a16:creationId xmlns:a16="http://schemas.microsoft.com/office/drawing/2014/main" id="{FC578F3D-4C5C-E81B-9351-71120B3BE100}"/>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59" name="Freeform 160">
                <a:extLst>
                  <a:ext uri="{FF2B5EF4-FFF2-40B4-BE49-F238E27FC236}">
                    <a16:creationId xmlns:a16="http://schemas.microsoft.com/office/drawing/2014/main" id="{D9AB2BD5-C3C1-C226-6FE3-A8C92ECEB9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0" name="Freeform 161">
                <a:extLst>
                  <a:ext uri="{FF2B5EF4-FFF2-40B4-BE49-F238E27FC236}">
                    <a16:creationId xmlns:a16="http://schemas.microsoft.com/office/drawing/2014/main" id="{A2ED41A7-9974-F615-247C-93DD84206C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1" name="Freeform 162">
                <a:extLst>
                  <a:ext uri="{FF2B5EF4-FFF2-40B4-BE49-F238E27FC236}">
                    <a16:creationId xmlns:a16="http://schemas.microsoft.com/office/drawing/2014/main" id="{F9D58178-858B-AAFC-85BD-47F9BFDE7D3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2" name="Freeform 163">
                <a:extLst>
                  <a:ext uri="{FF2B5EF4-FFF2-40B4-BE49-F238E27FC236}">
                    <a16:creationId xmlns:a16="http://schemas.microsoft.com/office/drawing/2014/main" id="{95659C4E-1545-3CEB-A66A-58AE27DB7F38}"/>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3" name="Freeform 164">
                <a:extLst>
                  <a:ext uri="{FF2B5EF4-FFF2-40B4-BE49-F238E27FC236}">
                    <a16:creationId xmlns:a16="http://schemas.microsoft.com/office/drawing/2014/main" id="{67ACAB55-611C-2A52-ABFF-3BF6D16D709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4" name="Freeform 165">
                <a:extLst>
                  <a:ext uri="{FF2B5EF4-FFF2-40B4-BE49-F238E27FC236}">
                    <a16:creationId xmlns:a16="http://schemas.microsoft.com/office/drawing/2014/main" id="{340348F9-8A73-E681-6D25-523BF99CABD7}"/>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5" name="Freeform 166">
                <a:extLst>
                  <a:ext uri="{FF2B5EF4-FFF2-40B4-BE49-F238E27FC236}">
                    <a16:creationId xmlns:a16="http://schemas.microsoft.com/office/drawing/2014/main" id="{525A7AB4-55F3-6C6B-7CF0-396F45782C3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6" name="Freeform 167">
                <a:extLst>
                  <a:ext uri="{FF2B5EF4-FFF2-40B4-BE49-F238E27FC236}">
                    <a16:creationId xmlns:a16="http://schemas.microsoft.com/office/drawing/2014/main" id="{791067C1-DD5C-BDE9-5C58-65F739301F1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7" name="Freeform 168">
                <a:extLst>
                  <a:ext uri="{FF2B5EF4-FFF2-40B4-BE49-F238E27FC236}">
                    <a16:creationId xmlns:a16="http://schemas.microsoft.com/office/drawing/2014/main" id="{C9D9A204-B2D5-54E6-B14F-6B4FFF74E8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8" name="Freeform 169">
                <a:extLst>
                  <a:ext uri="{FF2B5EF4-FFF2-40B4-BE49-F238E27FC236}">
                    <a16:creationId xmlns:a16="http://schemas.microsoft.com/office/drawing/2014/main" id="{681CD653-F6C1-512E-8EBB-52126DCE8620}"/>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69" name="Freeform 170">
                <a:extLst>
                  <a:ext uri="{FF2B5EF4-FFF2-40B4-BE49-F238E27FC236}">
                    <a16:creationId xmlns:a16="http://schemas.microsoft.com/office/drawing/2014/main" id="{5CDBAD9E-35CC-6DAD-AE26-1106F6D0D79B}"/>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0" name="Freeform 171">
                <a:extLst>
                  <a:ext uri="{FF2B5EF4-FFF2-40B4-BE49-F238E27FC236}">
                    <a16:creationId xmlns:a16="http://schemas.microsoft.com/office/drawing/2014/main" id="{C0F0A064-80BE-3366-6666-CDA136818266}"/>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1" name="Freeform 172">
                <a:extLst>
                  <a:ext uri="{FF2B5EF4-FFF2-40B4-BE49-F238E27FC236}">
                    <a16:creationId xmlns:a16="http://schemas.microsoft.com/office/drawing/2014/main" id="{13C0B6D0-5C06-8A9D-C355-E4CCA95821AF}"/>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2572" name="Freeform 173">
                <a:extLst>
                  <a:ext uri="{FF2B5EF4-FFF2-40B4-BE49-F238E27FC236}">
                    <a16:creationId xmlns:a16="http://schemas.microsoft.com/office/drawing/2014/main" id="{2B9A3A41-F7F2-B85D-1156-55B4B3569C9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sp>
        <p:nvSpPr>
          <p:cNvPr id="15579" name="Hộp Văn bản 15578">
            <a:extLst>
              <a:ext uri="{FF2B5EF4-FFF2-40B4-BE49-F238E27FC236}">
                <a16:creationId xmlns:a16="http://schemas.microsoft.com/office/drawing/2014/main" id="{4F167BD1-A0FE-68A0-E007-5315C94C871E}"/>
              </a:ext>
            </a:extLst>
          </p:cNvPr>
          <p:cNvSpPr txBox="1">
            <a:spLocks noChangeArrowheads="1"/>
          </p:cNvSpPr>
          <p:nvPr/>
        </p:nvSpPr>
        <p:spPr bwMode="auto">
          <a:xfrm>
            <a:off x="1668463" y="704850"/>
            <a:ext cx="83343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15000"/>
              </a:lnSpc>
              <a:spcBef>
                <a:spcPct val="0"/>
              </a:spcBef>
              <a:spcAft>
                <a:spcPts val="800"/>
              </a:spcAft>
              <a:buClrTx/>
              <a:buSzTx/>
              <a:buFontTx/>
              <a:buNone/>
              <a:tabLst/>
              <a:defRPr/>
            </a:pPr>
            <a:r>
              <a:rPr kumimoji="0" lang="en-US" altLang="vi-VN" sz="2400" b="0" i="1"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Giai điệu của bài hát như thế nào? Em thích câu hát nào nhất? Âm thanh tiếng trống gợi cho em cảm nhận gì? Sau khi nghe bài hát em có thể đưa ra các động tác vỗ tay hay vận động theo nhạc của mình được không?</a:t>
            </a:r>
            <a:endParaRPr kumimoji="0" lang="vi-VN" altLang="vi-VN" sz="24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579"/>
                                        </p:tgtEl>
                                        <p:attrNameLst>
                                          <p:attrName>style.visibility</p:attrName>
                                        </p:attrNameLst>
                                      </p:cBhvr>
                                      <p:to>
                                        <p:strVal val="visible"/>
                                      </p:to>
                                    </p:set>
                                    <p:animEffect transition="in" filter="barn(inVertical)">
                                      <p:cBhvr>
                                        <p:cTn id="7" dur="500"/>
                                        <p:tgtEl>
                                          <p:spTgt spid="15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34">
            <a:extLst>
              <a:ext uri="{FF2B5EF4-FFF2-40B4-BE49-F238E27FC236}">
                <a16:creationId xmlns:a16="http://schemas.microsoft.com/office/drawing/2014/main" id="{BC746602-A374-6E66-90EC-89F5F37C15B2}"/>
              </a:ext>
            </a:extLst>
          </p:cNvPr>
          <p:cNvGrpSpPr>
            <a:grpSpLocks/>
          </p:cNvGrpSpPr>
          <p:nvPr/>
        </p:nvGrpSpPr>
        <p:grpSpPr bwMode="auto">
          <a:xfrm>
            <a:off x="-182563" y="6326188"/>
            <a:ext cx="12684126" cy="531812"/>
            <a:chOff x="0" y="4105"/>
            <a:chExt cx="5511" cy="215"/>
          </a:xfrm>
        </p:grpSpPr>
        <p:sp>
          <p:nvSpPr>
            <p:cNvPr id="23559" name="Freeform 37">
              <a:extLst>
                <a:ext uri="{FF2B5EF4-FFF2-40B4-BE49-F238E27FC236}">
                  <a16:creationId xmlns:a16="http://schemas.microsoft.com/office/drawing/2014/main" id="{CE1845FA-5902-63E0-AEC7-FCA691E0EAF0}"/>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23560" name="Group 38">
              <a:extLst>
                <a:ext uri="{FF2B5EF4-FFF2-40B4-BE49-F238E27FC236}">
                  <a16:creationId xmlns:a16="http://schemas.microsoft.com/office/drawing/2014/main" id="{94EF98C2-DD04-B790-82E9-3FE888D86504}"/>
                </a:ext>
              </a:extLst>
            </p:cNvPr>
            <p:cNvGrpSpPr>
              <a:grpSpLocks/>
            </p:cNvGrpSpPr>
            <p:nvPr/>
          </p:nvGrpSpPr>
          <p:grpSpPr bwMode="auto">
            <a:xfrm>
              <a:off x="0" y="4105"/>
              <a:ext cx="1479" cy="215"/>
              <a:chOff x="3452" y="4125"/>
              <a:chExt cx="1479" cy="215"/>
            </a:xfrm>
          </p:grpSpPr>
          <p:sp>
            <p:nvSpPr>
              <p:cNvPr id="23663" name="Freeform 39">
                <a:extLst>
                  <a:ext uri="{FF2B5EF4-FFF2-40B4-BE49-F238E27FC236}">
                    <a16:creationId xmlns:a16="http://schemas.microsoft.com/office/drawing/2014/main" id="{4375E850-8C12-6FD5-9E0F-3E9713DA842E}"/>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4" name="Freeform 40">
                <a:extLst>
                  <a:ext uri="{FF2B5EF4-FFF2-40B4-BE49-F238E27FC236}">
                    <a16:creationId xmlns:a16="http://schemas.microsoft.com/office/drawing/2014/main" id="{8824EF44-37A9-C653-A97F-67EDAD4ACE16}"/>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5" name="Freeform 41">
                <a:extLst>
                  <a:ext uri="{FF2B5EF4-FFF2-40B4-BE49-F238E27FC236}">
                    <a16:creationId xmlns:a16="http://schemas.microsoft.com/office/drawing/2014/main" id="{F5BA4394-F7E6-B440-41AE-044479DEC4A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6" name="Freeform 42">
                <a:extLst>
                  <a:ext uri="{FF2B5EF4-FFF2-40B4-BE49-F238E27FC236}">
                    <a16:creationId xmlns:a16="http://schemas.microsoft.com/office/drawing/2014/main" id="{879F4A40-7F44-1B43-C33F-681C2B4E5AC0}"/>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7" name="Freeform 43">
                <a:extLst>
                  <a:ext uri="{FF2B5EF4-FFF2-40B4-BE49-F238E27FC236}">
                    <a16:creationId xmlns:a16="http://schemas.microsoft.com/office/drawing/2014/main" id="{B08E0165-EBC0-1D51-ADC8-9A2E6554F56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8" name="Freeform 44">
                <a:extLst>
                  <a:ext uri="{FF2B5EF4-FFF2-40B4-BE49-F238E27FC236}">
                    <a16:creationId xmlns:a16="http://schemas.microsoft.com/office/drawing/2014/main" id="{D2691356-1970-9740-7114-FF6F94356338}"/>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9" name="Freeform 45">
                <a:extLst>
                  <a:ext uri="{FF2B5EF4-FFF2-40B4-BE49-F238E27FC236}">
                    <a16:creationId xmlns:a16="http://schemas.microsoft.com/office/drawing/2014/main" id="{7ACB0EEF-021B-7E47-321E-ACD99BF923B5}"/>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0" name="Freeform 46">
                <a:extLst>
                  <a:ext uri="{FF2B5EF4-FFF2-40B4-BE49-F238E27FC236}">
                    <a16:creationId xmlns:a16="http://schemas.microsoft.com/office/drawing/2014/main" id="{D79C6500-5F64-1F6F-8CE6-7643A336B52D}"/>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1" name="Freeform 47">
                <a:extLst>
                  <a:ext uri="{FF2B5EF4-FFF2-40B4-BE49-F238E27FC236}">
                    <a16:creationId xmlns:a16="http://schemas.microsoft.com/office/drawing/2014/main" id="{393041BC-DFFD-B658-2A13-9B520549C064}"/>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2" name="Freeform 48">
                <a:extLst>
                  <a:ext uri="{FF2B5EF4-FFF2-40B4-BE49-F238E27FC236}">
                    <a16:creationId xmlns:a16="http://schemas.microsoft.com/office/drawing/2014/main" id="{4DF602B3-4263-8D88-1B0E-4FDBD185323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3" name="Freeform 49">
                <a:extLst>
                  <a:ext uri="{FF2B5EF4-FFF2-40B4-BE49-F238E27FC236}">
                    <a16:creationId xmlns:a16="http://schemas.microsoft.com/office/drawing/2014/main" id="{41119679-AC84-B991-61C8-109BAB439A07}"/>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4" name="Freeform 50">
                <a:extLst>
                  <a:ext uri="{FF2B5EF4-FFF2-40B4-BE49-F238E27FC236}">
                    <a16:creationId xmlns:a16="http://schemas.microsoft.com/office/drawing/2014/main" id="{7CE8EC66-0B6D-9059-1A84-702384F9D8E5}"/>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5" name="Freeform 51">
                <a:extLst>
                  <a:ext uri="{FF2B5EF4-FFF2-40B4-BE49-F238E27FC236}">
                    <a16:creationId xmlns:a16="http://schemas.microsoft.com/office/drawing/2014/main" id="{C0CDBE7A-A055-868E-89A6-F49E669918D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6" name="Freeform 52">
                <a:extLst>
                  <a:ext uri="{FF2B5EF4-FFF2-40B4-BE49-F238E27FC236}">
                    <a16:creationId xmlns:a16="http://schemas.microsoft.com/office/drawing/2014/main" id="{1F4995A5-9564-ED37-DD35-588F3E5C42E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7" name="Freeform 53">
                <a:extLst>
                  <a:ext uri="{FF2B5EF4-FFF2-40B4-BE49-F238E27FC236}">
                    <a16:creationId xmlns:a16="http://schemas.microsoft.com/office/drawing/2014/main" id="{ED5FDE41-A504-EA10-307C-1AC2EB26BE5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8" name="Freeform 54">
                <a:extLst>
                  <a:ext uri="{FF2B5EF4-FFF2-40B4-BE49-F238E27FC236}">
                    <a16:creationId xmlns:a16="http://schemas.microsoft.com/office/drawing/2014/main" id="{5AFC8263-642A-C327-3C8F-E045B36F17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79" name="Freeform 55">
                <a:extLst>
                  <a:ext uri="{FF2B5EF4-FFF2-40B4-BE49-F238E27FC236}">
                    <a16:creationId xmlns:a16="http://schemas.microsoft.com/office/drawing/2014/main" id="{01C6E0F5-5DBF-B0C8-362B-25CE7199993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0" name="Freeform 56">
                <a:extLst>
                  <a:ext uri="{FF2B5EF4-FFF2-40B4-BE49-F238E27FC236}">
                    <a16:creationId xmlns:a16="http://schemas.microsoft.com/office/drawing/2014/main" id="{D48D46EC-F700-DA5B-14B4-39154F96E12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1" name="Freeform 57">
                <a:extLst>
                  <a:ext uri="{FF2B5EF4-FFF2-40B4-BE49-F238E27FC236}">
                    <a16:creationId xmlns:a16="http://schemas.microsoft.com/office/drawing/2014/main" id="{7621CE51-58C4-C708-9926-C9C8F2435EEF}"/>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2" name="Freeform 58">
                <a:extLst>
                  <a:ext uri="{FF2B5EF4-FFF2-40B4-BE49-F238E27FC236}">
                    <a16:creationId xmlns:a16="http://schemas.microsoft.com/office/drawing/2014/main" id="{2559A1B8-3A42-6568-12B1-6EFEA58154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3" name="Freeform 59">
                <a:extLst>
                  <a:ext uri="{FF2B5EF4-FFF2-40B4-BE49-F238E27FC236}">
                    <a16:creationId xmlns:a16="http://schemas.microsoft.com/office/drawing/2014/main" id="{1CEE4A83-A674-2FD6-97FE-962A1AD9F60C}"/>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4" name="Freeform 60">
                <a:extLst>
                  <a:ext uri="{FF2B5EF4-FFF2-40B4-BE49-F238E27FC236}">
                    <a16:creationId xmlns:a16="http://schemas.microsoft.com/office/drawing/2014/main" id="{42479227-4E10-7232-4DE6-6F92CDFF1D81}"/>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5" name="Freeform 61">
                <a:extLst>
                  <a:ext uri="{FF2B5EF4-FFF2-40B4-BE49-F238E27FC236}">
                    <a16:creationId xmlns:a16="http://schemas.microsoft.com/office/drawing/2014/main" id="{6CB942A5-BFB6-32E0-CE3A-85308D0B88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6" name="Freeform 62">
                <a:extLst>
                  <a:ext uri="{FF2B5EF4-FFF2-40B4-BE49-F238E27FC236}">
                    <a16:creationId xmlns:a16="http://schemas.microsoft.com/office/drawing/2014/main" id="{7EAD9824-2E68-62A6-866F-AE82E38A0A3A}"/>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7" name="Freeform 63">
                <a:extLst>
                  <a:ext uri="{FF2B5EF4-FFF2-40B4-BE49-F238E27FC236}">
                    <a16:creationId xmlns:a16="http://schemas.microsoft.com/office/drawing/2014/main" id="{32714629-5DFE-54ED-07A2-FA015CBA022D}"/>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8" name="Freeform 64">
                <a:extLst>
                  <a:ext uri="{FF2B5EF4-FFF2-40B4-BE49-F238E27FC236}">
                    <a16:creationId xmlns:a16="http://schemas.microsoft.com/office/drawing/2014/main" id="{6D7F5E0B-7D2B-0F04-5929-B1E493353753}"/>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89" name="Freeform 65">
                <a:extLst>
                  <a:ext uri="{FF2B5EF4-FFF2-40B4-BE49-F238E27FC236}">
                    <a16:creationId xmlns:a16="http://schemas.microsoft.com/office/drawing/2014/main" id="{DE7BBCC8-04B5-37BB-7597-B8EBB3C8F13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0" name="Freeform 66">
                <a:extLst>
                  <a:ext uri="{FF2B5EF4-FFF2-40B4-BE49-F238E27FC236}">
                    <a16:creationId xmlns:a16="http://schemas.microsoft.com/office/drawing/2014/main" id="{7FF4E574-98A4-AF19-9B3F-04010222CFD4}"/>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1" name="Freeform 67">
                <a:extLst>
                  <a:ext uri="{FF2B5EF4-FFF2-40B4-BE49-F238E27FC236}">
                    <a16:creationId xmlns:a16="http://schemas.microsoft.com/office/drawing/2014/main" id="{3F2DFE33-3052-5CBB-1397-7AD13215D66F}"/>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2" name="Freeform 68">
                <a:extLst>
                  <a:ext uri="{FF2B5EF4-FFF2-40B4-BE49-F238E27FC236}">
                    <a16:creationId xmlns:a16="http://schemas.microsoft.com/office/drawing/2014/main" id="{AA1A192A-8176-3650-6619-05F57B1A9A9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3" name="Freeform 69">
                <a:extLst>
                  <a:ext uri="{FF2B5EF4-FFF2-40B4-BE49-F238E27FC236}">
                    <a16:creationId xmlns:a16="http://schemas.microsoft.com/office/drawing/2014/main" id="{FFB77E9B-4A3F-15BB-E033-F5300E136087}"/>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4" name="Freeform 70">
                <a:extLst>
                  <a:ext uri="{FF2B5EF4-FFF2-40B4-BE49-F238E27FC236}">
                    <a16:creationId xmlns:a16="http://schemas.microsoft.com/office/drawing/2014/main" id="{F51299AE-DF6A-D699-AFE9-A27910B68B9A}"/>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95" name="Freeform 71">
                <a:extLst>
                  <a:ext uri="{FF2B5EF4-FFF2-40B4-BE49-F238E27FC236}">
                    <a16:creationId xmlns:a16="http://schemas.microsoft.com/office/drawing/2014/main" id="{6AB04C2D-0431-8BC3-6032-2E5AC38D603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1" name="Group 72">
              <a:extLst>
                <a:ext uri="{FF2B5EF4-FFF2-40B4-BE49-F238E27FC236}">
                  <a16:creationId xmlns:a16="http://schemas.microsoft.com/office/drawing/2014/main" id="{F0993974-9E0E-1009-C100-BFB28B69749D}"/>
                </a:ext>
              </a:extLst>
            </p:cNvPr>
            <p:cNvGrpSpPr>
              <a:grpSpLocks/>
            </p:cNvGrpSpPr>
            <p:nvPr/>
          </p:nvGrpSpPr>
          <p:grpSpPr bwMode="auto">
            <a:xfrm>
              <a:off x="1344" y="4105"/>
              <a:ext cx="1479" cy="215"/>
              <a:chOff x="3452" y="4125"/>
              <a:chExt cx="1479" cy="215"/>
            </a:xfrm>
          </p:grpSpPr>
          <p:sp>
            <p:nvSpPr>
              <p:cNvPr id="23630" name="Freeform 73">
                <a:extLst>
                  <a:ext uri="{FF2B5EF4-FFF2-40B4-BE49-F238E27FC236}">
                    <a16:creationId xmlns:a16="http://schemas.microsoft.com/office/drawing/2014/main" id="{B28444BB-5A07-13E0-ECB3-48D89B7E1B1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1" name="Freeform 74">
                <a:extLst>
                  <a:ext uri="{FF2B5EF4-FFF2-40B4-BE49-F238E27FC236}">
                    <a16:creationId xmlns:a16="http://schemas.microsoft.com/office/drawing/2014/main" id="{5D2F7451-B1E2-04C7-E262-35E6A49749D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2" name="Freeform 75">
                <a:extLst>
                  <a:ext uri="{FF2B5EF4-FFF2-40B4-BE49-F238E27FC236}">
                    <a16:creationId xmlns:a16="http://schemas.microsoft.com/office/drawing/2014/main" id="{AA5FFC48-9D92-29B2-D26B-F051ED466BC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3" name="Freeform 76">
                <a:extLst>
                  <a:ext uri="{FF2B5EF4-FFF2-40B4-BE49-F238E27FC236}">
                    <a16:creationId xmlns:a16="http://schemas.microsoft.com/office/drawing/2014/main" id="{11CB8047-8852-8F0D-922F-BB1EF0C4F3B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4" name="Freeform 77">
                <a:extLst>
                  <a:ext uri="{FF2B5EF4-FFF2-40B4-BE49-F238E27FC236}">
                    <a16:creationId xmlns:a16="http://schemas.microsoft.com/office/drawing/2014/main" id="{14BD9F73-960C-AB04-71B7-532D28016EFC}"/>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5" name="Freeform 78">
                <a:extLst>
                  <a:ext uri="{FF2B5EF4-FFF2-40B4-BE49-F238E27FC236}">
                    <a16:creationId xmlns:a16="http://schemas.microsoft.com/office/drawing/2014/main" id="{E2FA3259-29FF-85E9-5A7F-650F76AE988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6" name="Freeform 79">
                <a:extLst>
                  <a:ext uri="{FF2B5EF4-FFF2-40B4-BE49-F238E27FC236}">
                    <a16:creationId xmlns:a16="http://schemas.microsoft.com/office/drawing/2014/main" id="{B461D991-1A67-5CC5-604C-2BD10DD7985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7" name="Freeform 80">
                <a:extLst>
                  <a:ext uri="{FF2B5EF4-FFF2-40B4-BE49-F238E27FC236}">
                    <a16:creationId xmlns:a16="http://schemas.microsoft.com/office/drawing/2014/main" id="{35B3AB21-9BB1-2F3B-62F7-3769BBC1531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8" name="Freeform 81">
                <a:extLst>
                  <a:ext uri="{FF2B5EF4-FFF2-40B4-BE49-F238E27FC236}">
                    <a16:creationId xmlns:a16="http://schemas.microsoft.com/office/drawing/2014/main" id="{FAD7F499-CA0E-A4DC-0E1A-0F0C21E5CBEE}"/>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39" name="Freeform 82">
                <a:extLst>
                  <a:ext uri="{FF2B5EF4-FFF2-40B4-BE49-F238E27FC236}">
                    <a16:creationId xmlns:a16="http://schemas.microsoft.com/office/drawing/2014/main" id="{CED721B8-E177-935C-9478-40F98DC655D5}"/>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0" name="Freeform 83">
                <a:extLst>
                  <a:ext uri="{FF2B5EF4-FFF2-40B4-BE49-F238E27FC236}">
                    <a16:creationId xmlns:a16="http://schemas.microsoft.com/office/drawing/2014/main" id="{7B758F21-8C42-1075-7FEE-A51205552769}"/>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1" name="Freeform 84">
                <a:extLst>
                  <a:ext uri="{FF2B5EF4-FFF2-40B4-BE49-F238E27FC236}">
                    <a16:creationId xmlns:a16="http://schemas.microsoft.com/office/drawing/2014/main" id="{D808FA21-6E84-BDEF-6858-DEE12F283DC4}"/>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2" name="Freeform 85">
                <a:extLst>
                  <a:ext uri="{FF2B5EF4-FFF2-40B4-BE49-F238E27FC236}">
                    <a16:creationId xmlns:a16="http://schemas.microsoft.com/office/drawing/2014/main" id="{985FD440-45CE-15A1-F320-2326BB36333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3" name="Freeform 86">
                <a:extLst>
                  <a:ext uri="{FF2B5EF4-FFF2-40B4-BE49-F238E27FC236}">
                    <a16:creationId xmlns:a16="http://schemas.microsoft.com/office/drawing/2014/main" id="{C72C71BE-7DF4-BD90-1905-6E0402D35E7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4" name="Freeform 87">
                <a:extLst>
                  <a:ext uri="{FF2B5EF4-FFF2-40B4-BE49-F238E27FC236}">
                    <a16:creationId xmlns:a16="http://schemas.microsoft.com/office/drawing/2014/main" id="{E1A24CFD-F27F-BBA8-6F16-5383B793C5FB}"/>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5" name="Freeform 88">
                <a:extLst>
                  <a:ext uri="{FF2B5EF4-FFF2-40B4-BE49-F238E27FC236}">
                    <a16:creationId xmlns:a16="http://schemas.microsoft.com/office/drawing/2014/main" id="{5EDFE5ED-0188-A17B-1DE9-D7C9434A760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6" name="Freeform 89">
                <a:extLst>
                  <a:ext uri="{FF2B5EF4-FFF2-40B4-BE49-F238E27FC236}">
                    <a16:creationId xmlns:a16="http://schemas.microsoft.com/office/drawing/2014/main" id="{5BDCCCC5-0B4A-A592-F4E7-5A053E8DDA3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7" name="Freeform 90">
                <a:extLst>
                  <a:ext uri="{FF2B5EF4-FFF2-40B4-BE49-F238E27FC236}">
                    <a16:creationId xmlns:a16="http://schemas.microsoft.com/office/drawing/2014/main" id="{2710BDC2-EC55-8AF7-0FE8-1E1291EF641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8" name="Freeform 91">
                <a:extLst>
                  <a:ext uri="{FF2B5EF4-FFF2-40B4-BE49-F238E27FC236}">
                    <a16:creationId xmlns:a16="http://schemas.microsoft.com/office/drawing/2014/main" id="{938208E2-A76E-94F3-BC98-17282FDBD786}"/>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49" name="Freeform 92">
                <a:extLst>
                  <a:ext uri="{FF2B5EF4-FFF2-40B4-BE49-F238E27FC236}">
                    <a16:creationId xmlns:a16="http://schemas.microsoft.com/office/drawing/2014/main" id="{8C183E5A-BD2F-2ACB-64B3-366FCF63C9F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0" name="Freeform 93">
                <a:extLst>
                  <a:ext uri="{FF2B5EF4-FFF2-40B4-BE49-F238E27FC236}">
                    <a16:creationId xmlns:a16="http://schemas.microsoft.com/office/drawing/2014/main" id="{3A9C48C1-59A2-B3C8-05E5-E7FA87436DD9}"/>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1" name="Freeform 94">
                <a:extLst>
                  <a:ext uri="{FF2B5EF4-FFF2-40B4-BE49-F238E27FC236}">
                    <a16:creationId xmlns:a16="http://schemas.microsoft.com/office/drawing/2014/main" id="{3F08E51E-A950-85EF-7E07-CA5D103E32E3}"/>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2" name="Freeform 95">
                <a:extLst>
                  <a:ext uri="{FF2B5EF4-FFF2-40B4-BE49-F238E27FC236}">
                    <a16:creationId xmlns:a16="http://schemas.microsoft.com/office/drawing/2014/main" id="{A44834E2-50E1-B6E6-B261-39C1F2871EE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3" name="Freeform 96">
                <a:extLst>
                  <a:ext uri="{FF2B5EF4-FFF2-40B4-BE49-F238E27FC236}">
                    <a16:creationId xmlns:a16="http://schemas.microsoft.com/office/drawing/2014/main" id="{84742660-0436-2E8B-7539-100AD7656A8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4" name="Freeform 97">
                <a:extLst>
                  <a:ext uri="{FF2B5EF4-FFF2-40B4-BE49-F238E27FC236}">
                    <a16:creationId xmlns:a16="http://schemas.microsoft.com/office/drawing/2014/main" id="{78CCA88B-7322-3952-1032-2730840CB5BF}"/>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5" name="Freeform 98">
                <a:extLst>
                  <a:ext uri="{FF2B5EF4-FFF2-40B4-BE49-F238E27FC236}">
                    <a16:creationId xmlns:a16="http://schemas.microsoft.com/office/drawing/2014/main" id="{043ACE65-61A9-082D-443F-A46E3ECE87B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6" name="Freeform 99">
                <a:extLst>
                  <a:ext uri="{FF2B5EF4-FFF2-40B4-BE49-F238E27FC236}">
                    <a16:creationId xmlns:a16="http://schemas.microsoft.com/office/drawing/2014/main" id="{05799D23-6935-7C58-CE76-9EAB147894EE}"/>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7" name="Freeform 100">
                <a:extLst>
                  <a:ext uri="{FF2B5EF4-FFF2-40B4-BE49-F238E27FC236}">
                    <a16:creationId xmlns:a16="http://schemas.microsoft.com/office/drawing/2014/main" id="{E5615B26-CB14-D840-5FA4-32BF84C8C09C}"/>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8" name="Freeform 101">
                <a:extLst>
                  <a:ext uri="{FF2B5EF4-FFF2-40B4-BE49-F238E27FC236}">
                    <a16:creationId xmlns:a16="http://schemas.microsoft.com/office/drawing/2014/main" id="{25E78057-9907-FD02-7C75-0E0EFE019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59" name="Freeform 102">
                <a:extLst>
                  <a:ext uri="{FF2B5EF4-FFF2-40B4-BE49-F238E27FC236}">
                    <a16:creationId xmlns:a16="http://schemas.microsoft.com/office/drawing/2014/main" id="{12075E1B-47F1-D4E9-4021-9CB3E01FC58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0" name="Freeform 103">
                <a:extLst>
                  <a:ext uri="{FF2B5EF4-FFF2-40B4-BE49-F238E27FC236}">
                    <a16:creationId xmlns:a16="http://schemas.microsoft.com/office/drawing/2014/main" id="{ECFAF81C-84AE-236C-AA5A-DF597EB909C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1" name="Freeform 104">
                <a:extLst>
                  <a:ext uri="{FF2B5EF4-FFF2-40B4-BE49-F238E27FC236}">
                    <a16:creationId xmlns:a16="http://schemas.microsoft.com/office/drawing/2014/main" id="{87D5919F-7AEB-D529-F47C-FA9AE4C538AB}"/>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62" name="Freeform 105">
                <a:extLst>
                  <a:ext uri="{FF2B5EF4-FFF2-40B4-BE49-F238E27FC236}">
                    <a16:creationId xmlns:a16="http://schemas.microsoft.com/office/drawing/2014/main" id="{403E6E8B-364B-24F3-2489-13AC65BBC540}"/>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2" name="Group 106">
              <a:extLst>
                <a:ext uri="{FF2B5EF4-FFF2-40B4-BE49-F238E27FC236}">
                  <a16:creationId xmlns:a16="http://schemas.microsoft.com/office/drawing/2014/main" id="{AB73E720-1B5B-1EAC-24A9-34A35C1DDC7A}"/>
                </a:ext>
              </a:extLst>
            </p:cNvPr>
            <p:cNvGrpSpPr>
              <a:grpSpLocks/>
            </p:cNvGrpSpPr>
            <p:nvPr/>
          </p:nvGrpSpPr>
          <p:grpSpPr bwMode="auto">
            <a:xfrm>
              <a:off x="2688" y="4105"/>
              <a:ext cx="1479" cy="215"/>
              <a:chOff x="3452" y="4125"/>
              <a:chExt cx="1479" cy="215"/>
            </a:xfrm>
          </p:grpSpPr>
          <p:sp>
            <p:nvSpPr>
              <p:cNvPr id="23597" name="Freeform 107">
                <a:extLst>
                  <a:ext uri="{FF2B5EF4-FFF2-40B4-BE49-F238E27FC236}">
                    <a16:creationId xmlns:a16="http://schemas.microsoft.com/office/drawing/2014/main" id="{560C9629-6EB3-4239-020D-796189BB5EBB}"/>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8" name="Freeform 108">
                <a:extLst>
                  <a:ext uri="{FF2B5EF4-FFF2-40B4-BE49-F238E27FC236}">
                    <a16:creationId xmlns:a16="http://schemas.microsoft.com/office/drawing/2014/main" id="{D4FBD13F-6109-FA4D-17B2-7EE1CA34760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9" name="Freeform 109">
                <a:extLst>
                  <a:ext uri="{FF2B5EF4-FFF2-40B4-BE49-F238E27FC236}">
                    <a16:creationId xmlns:a16="http://schemas.microsoft.com/office/drawing/2014/main" id="{52F85DF1-2174-CF6A-AE25-3C90316548D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0" name="Freeform 110">
                <a:extLst>
                  <a:ext uri="{FF2B5EF4-FFF2-40B4-BE49-F238E27FC236}">
                    <a16:creationId xmlns:a16="http://schemas.microsoft.com/office/drawing/2014/main" id="{2AF44A89-1166-7E06-5B40-DCE8CA73ABC9}"/>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1" name="Freeform 111">
                <a:extLst>
                  <a:ext uri="{FF2B5EF4-FFF2-40B4-BE49-F238E27FC236}">
                    <a16:creationId xmlns:a16="http://schemas.microsoft.com/office/drawing/2014/main" id="{8CA97F9F-2CC3-1B91-A788-E6B4E31CD5A0}"/>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2" name="Freeform 112">
                <a:extLst>
                  <a:ext uri="{FF2B5EF4-FFF2-40B4-BE49-F238E27FC236}">
                    <a16:creationId xmlns:a16="http://schemas.microsoft.com/office/drawing/2014/main" id="{AE854C44-7A41-5772-237E-9C897CCED65E}"/>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3" name="Freeform 113">
                <a:extLst>
                  <a:ext uri="{FF2B5EF4-FFF2-40B4-BE49-F238E27FC236}">
                    <a16:creationId xmlns:a16="http://schemas.microsoft.com/office/drawing/2014/main" id="{5E13B57C-E205-C8ED-1759-45AA3D6E6A4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4" name="Freeform 114">
                <a:extLst>
                  <a:ext uri="{FF2B5EF4-FFF2-40B4-BE49-F238E27FC236}">
                    <a16:creationId xmlns:a16="http://schemas.microsoft.com/office/drawing/2014/main" id="{0BB5AA84-B62E-E453-8707-AC7ABC57C119}"/>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5" name="Freeform 115">
                <a:extLst>
                  <a:ext uri="{FF2B5EF4-FFF2-40B4-BE49-F238E27FC236}">
                    <a16:creationId xmlns:a16="http://schemas.microsoft.com/office/drawing/2014/main" id="{C297B676-9AC0-B031-8BF1-BB5CAE975019}"/>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6" name="Freeform 116">
                <a:extLst>
                  <a:ext uri="{FF2B5EF4-FFF2-40B4-BE49-F238E27FC236}">
                    <a16:creationId xmlns:a16="http://schemas.microsoft.com/office/drawing/2014/main" id="{D48212AB-2FBB-B273-68E1-B52F46E53E30}"/>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7" name="Freeform 117">
                <a:extLst>
                  <a:ext uri="{FF2B5EF4-FFF2-40B4-BE49-F238E27FC236}">
                    <a16:creationId xmlns:a16="http://schemas.microsoft.com/office/drawing/2014/main" id="{47DB2FB1-DF03-1F0B-42A6-F54C04FC577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8" name="Freeform 118">
                <a:extLst>
                  <a:ext uri="{FF2B5EF4-FFF2-40B4-BE49-F238E27FC236}">
                    <a16:creationId xmlns:a16="http://schemas.microsoft.com/office/drawing/2014/main" id="{DC1011CB-78EC-87F5-A691-001C9999854E}"/>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09" name="Freeform 119">
                <a:extLst>
                  <a:ext uri="{FF2B5EF4-FFF2-40B4-BE49-F238E27FC236}">
                    <a16:creationId xmlns:a16="http://schemas.microsoft.com/office/drawing/2014/main" id="{2A345CD1-20C2-ECE3-381E-E38759607666}"/>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0" name="Freeform 120">
                <a:extLst>
                  <a:ext uri="{FF2B5EF4-FFF2-40B4-BE49-F238E27FC236}">
                    <a16:creationId xmlns:a16="http://schemas.microsoft.com/office/drawing/2014/main" id="{E2D0DD5D-82E8-7E3B-FA44-6A3482DEC922}"/>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1" name="Freeform 121">
                <a:extLst>
                  <a:ext uri="{FF2B5EF4-FFF2-40B4-BE49-F238E27FC236}">
                    <a16:creationId xmlns:a16="http://schemas.microsoft.com/office/drawing/2014/main" id="{AB35E4E1-4A55-67C6-BA53-95A457F4DFB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2" name="Freeform 122">
                <a:extLst>
                  <a:ext uri="{FF2B5EF4-FFF2-40B4-BE49-F238E27FC236}">
                    <a16:creationId xmlns:a16="http://schemas.microsoft.com/office/drawing/2014/main" id="{3CF48AA9-4321-9EC8-91B6-7495FD8220A4}"/>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3" name="Freeform 123">
                <a:extLst>
                  <a:ext uri="{FF2B5EF4-FFF2-40B4-BE49-F238E27FC236}">
                    <a16:creationId xmlns:a16="http://schemas.microsoft.com/office/drawing/2014/main" id="{54354ADC-C051-5ACF-1BCC-2BAC5F3D6F0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4" name="Freeform 124">
                <a:extLst>
                  <a:ext uri="{FF2B5EF4-FFF2-40B4-BE49-F238E27FC236}">
                    <a16:creationId xmlns:a16="http://schemas.microsoft.com/office/drawing/2014/main" id="{B450BB18-050E-9DF3-1176-F12906645128}"/>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5" name="Freeform 125">
                <a:extLst>
                  <a:ext uri="{FF2B5EF4-FFF2-40B4-BE49-F238E27FC236}">
                    <a16:creationId xmlns:a16="http://schemas.microsoft.com/office/drawing/2014/main" id="{0D375176-0DA1-70CD-56FC-EFE5CFD4F0D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6" name="Freeform 126">
                <a:extLst>
                  <a:ext uri="{FF2B5EF4-FFF2-40B4-BE49-F238E27FC236}">
                    <a16:creationId xmlns:a16="http://schemas.microsoft.com/office/drawing/2014/main" id="{4C7C39BD-CC19-7278-0FF9-C92DAF532C1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7" name="Freeform 127">
                <a:extLst>
                  <a:ext uri="{FF2B5EF4-FFF2-40B4-BE49-F238E27FC236}">
                    <a16:creationId xmlns:a16="http://schemas.microsoft.com/office/drawing/2014/main" id="{D8F9F4D3-7366-21FE-4D8B-C437A0376DCA}"/>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8" name="Freeform 128">
                <a:extLst>
                  <a:ext uri="{FF2B5EF4-FFF2-40B4-BE49-F238E27FC236}">
                    <a16:creationId xmlns:a16="http://schemas.microsoft.com/office/drawing/2014/main" id="{3636CB32-DF3A-BDD1-D309-ACE2B039080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19" name="Freeform 129">
                <a:extLst>
                  <a:ext uri="{FF2B5EF4-FFF2-40B4-BE49-F238E27FC236}">
                    <a16:creationId xmlns:a16="http://schemas.microsoft.com/office/drawing/2014/main" id="{C4264C70-113E-4449-05D2-4580E6058B7E}"/>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0" name="Freeform 130">
                <a:extLst>
                  <a:ext uri="{FF2B5EF4-FFF2-40B4-BE49-F238E27FC236}">
                    <a16:creationId xmlns:a16="http://schemas.microsoft.com/office/drawing/2014/main" id="{06772E0F-920B-5764-FA9B-0887B98F0CE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1" name="Freeform 131">
                <a:extLst>
                  <a:ext uri="{FF2B5EF4-FFF2-40B4-BE49-F238E27FC236}">
                    <a16:creationId xmlns:a16="http://schemas.microsoft.com/office/drawing/2014/main" id="{1A6A7D3A-482C-ED03-CF95-851274C91C94}"/>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2" name="Freeform 132">
                <a:extLst>
                  <a:ext uri="{FF2B5EF4-FFF2-40B4-BE49-F238E27FC236}">
                    <a16:creationId xmlns:a16="http://schemas.microsoft.com/office/drawing/2014/main" id="{35FE5E70-B569-5C24-5642-B4244FF72D2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3" name="Freeform 133">
                <a:extLst>
                  <a:ext uri="{FF2B5EF4-FFF2-40B4-BE49-F238E27FC236}">
                    <a16:creationId xmlns:a16="http://schemas.microsoft.com/office/drawing/2014/main" id="{2F1795AC-2491-8F5C-7961-6557BDE1DAD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4" name="Freeform 134">
                <a:extLst>
                  <a:ext uri="{FF2B5EF4-FFF2-40B4-BE49-F238E27FC236}">
                    <a16:creationId xmlns:a16="http://schemas.microsoft.com/office/drawing/2014/main" id="{9103C471-3682-6036-D069-AF97957FFA23}"/>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5" name="Freeform 135">
                <a:extLst>
                  <a:ext uri="{FF2B5EF4-FFF2-40B4-BE49-F238E27FC236}">
                    <a16:creationId xmlns:a16="http://schemas.microsoft.com/office/drawing/2014/main" id="{1F96C0C2-F32C-CDE1-3A02-3DEE4E2639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6" name="Freeform 136">
                <a:extLst>
                  <a:ext uri="{FF2B5EF4-FFF2-40B4-BE49-F238E27FC236}">
                    <a16:creationId xmlns:a16="http://schemas.microsoft.com/office/drawing/2014/main" id="{464BD483-CF59-F24C-DBCF-3FEE37BF6729}"/>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7" name="Freeform 137">
                <a:extLst>
                  <a:ext uri="{FF2B5EF4-FFF2-40B4-BE49-F238E27FC236}">
                    <a16:creationId xmlns:a16="http://schemas.microsoft.com/office/drawing/2014/main" id="{8F5F209B-B793-07BA-7CA5-199B4638916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8" name="Freeform 138">
                <a:extLst>
                  <a:ext uri="{FF2B5EF4-FFF2-40B4-BE49-F238E27FC236}">
                    <a16:creationId xmlns:a16="http://schemas.microsoft.com/office/drawing/2014/main" id="{2F0C751C-A873-ADE8-E934-AF0076AB285D}"/>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629" name="Freeform 139">
                <a:extLst>
                  <a:ext uri="{FF2B5EF4-FFF2-40B4-BE49-F238E27FC236}">
                    <a16:creationId xmlns:a16="http://schemas.microsoft.com/office/drawing/2014/main" id="{B3BAE959-4E6B-D420-0D64-A9777BCA36C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23563" name="Group 140">
              <a:extLst>
                <a:ext uri="{FF2B5EF4-FFF2-40B4-BE49-F238E27FC236}">
                  <a16:creationId xmlns:a16="http://schemas.microsoft.com/office/drawing/2014/main" id="{3A3F92F0-CECD-0B6E-EF64-F06193B6DBF9}"/>
                </a:ext>
              </a:extLst>
            </p:cNvPr>
            <p:cNvGrpSpPr>
              <a:grpSpLocks/>
            </p:cNvGrpSpPr>
            <p:nvPr/>
          </p:nvGrpSpPr>
          <p:grpSpPr bwMode="auto">
            <a:xfrm>
              <a:off x="4032" y="4105"/>
              <a:ext cx="1479" cy="215"/>
              <a:chOff x="3452" y="4125"/>
              <a:chExt cx="1479" cy="215"/>
            </a:xfrm>
          </p:grpSpPr>
          <p:sp>
            <p:nvSpPr>
              <p:cNvPr id="23564" name="Freeform 141">
                <a:extLst>
                  <a:ext uri="{FF2B5EF4-FFF2-40B4-BE49-F238E27FC236}">
                    <a16:creationId xmlns:a16="http://schemas.microsoft.com/office/drawing/2014/main" id="{4C833743-1E4C-528D-78F2-FEA4B273100F}"/>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5" name="Freeform 142">
                <a:extLst>
                  <a:ext uri="{FF2B5EF4-FFF2-40B4-BE49-F238E27FC236}">
                    <a16:creationId xmlns:a16="http://schemas.microsoft.com/office/drawing/2014/main" id="{4E1A92C1-AAC9-A7A4-6DDA-7B3472F2E83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6" name="Freeform 143">
                <a:extLst>
                  <a:ext uri="{FF2B5EF4-FFF2-40B4-BE49-F238E27FC236}">
                    <a16:creationId xmlns:a16="http://schemas.microsoft.com/office/drawing/2014/main" id="{F508E002-673D-8192-FB0A-67D95E3D85AA}"/>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7" name="Freeform 144">
                <a:extLst>
                  <a:ext uri="{FF2B5EF4-FFF2-40B4-BE49-F238E27FC236}">
                    <a16:creationId xmlns:a16="http://schemas.microsoft.com/office/drawing/2014/main" id="{0EAE8285-5AA6-87C8-542B-CBD24D1F9CDA}"/>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8" name="Freeform 145">
                <a:extLst>
                  <a:ext uri="{FF2B5EF4-FFF2-40B4-BE49-F238E27FC236}">
                    <a16:creationId xmlns:a16="http://schemas.microsoft.com/office/drawing/2014/main" id="{FE9049F4-9607-3D5A-9D64-CA5BB1AA9158}"/>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69" name="Freeform 146">
                <a:extLst>
                  <a:ext uri="{FF2B5EF4-FFF2-40B4-BE49-F238E27FC236}">
                    <a16:creationId xmlns:a16="http://schemas.microsoft.com/office/drawing/2014/main" id="{DB5E758E-A22D-C0DC-CF59-37554E49DC0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0" name="Freeform 147">
                <a:extLst>
                  <a:ext uri="{FF2B5EF4-FFF2-40B4-BE49-F238E27FC236}">
                    <a16:creationId xmlns:a16="http://schemas.microsoft.com/office/drawing/2014/main" id="{EC127C68-8903-DBDE-D182-159C6AEACABD}"/>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1" name="Freeform 148">
                <a:extLst>
                  <a:ext uri="{FF2B5EF4-FFF2-40B4-BE49-F238E27FC236}">
                    <a16:creationId xmlns:a16="http://schemas.microsoft.com/office/drawing/2014/main" id="{F188F443-26D6-AD20-DBEC-D4391116FDF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2" name="Freeform 149">
                <a:extLst>
                  <a:ext uri="{FF2B5EF4-FFF2-40B4-BE49-F238E27FC236}">
                    <a16:creationId xmlns:a16="http://schemas.microsoft.com/office/drawing/2014/main" id="{FDCF8202-CF21-974C-BDB8-7988A97FC6FC}"/>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3" name="Freeform 150">
                <a:extLst>
                  <a:ext uri="{FF2B5EF4-FFF2-40B4-BE49-F238E27FC236}">
                    <a16:creationId xmlns:a16="http://schemas.microsoft.com/office/drawing/2014/main" id="{694DFB10-AC2A-1D55-DDD8-177011372BAE}"/>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4" name="Freeform 151">
                <a:extLst>
                  <a:ext uri="{FF2B5EF4-FFF2-40B4-BE49-F238E27FC236}">
                    <a16:creationId xmlns:a16="http://schemas.microsoft.com/office/drawing/2014/main" id="{0A2896D6-0FB3-972F-D067-FF4184051E2D}"/>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5" name="Freeform 152">
                <a:extLst>
                  <a:ext uri="{FF2B5EF4-FFF2-40B4-BE49-F238E27FC236}">
                    <a16:creationId xmlns:a16="http://schemas.microsoft.com/office/drawing/2014/main" id="{90AFAEDE-EAC0-C807-FDA7-FBFA66A4AC3C}"/>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6" name="Freeform 153">
                <a:extLst>
                  <a:ext uri="{FF2B5EF4-FFF2-40B4-BE49-F238E27FC236}">
                    <a16:creationId xmlns:a16="http://schemas.microsoft.com/office/drawing/2014/main" id="{C0065ACD-FCC2-2105-ABD5-80B05BD92AD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7" name="Freeform 154">
                <a:extLst>
                  <a:ext uri="{FF2B5EF4-FFF2-40B4-BE49-F238E27FC236}">
                    <a16:creationId xmlns:a16="http://schemas.microsoft.com/office/drawing/2014/main" id="{31E31382-E505-D2F8-6677-D0D75A795273}"/>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8" name="Freeform 155">
                <a:extLst>
                  <a:ext uri="{FF2B5EF4-FFF2-40B4-BE49-F238E27FC236}">
                    <a16:creationId xmlns:a16="http://schemas.microsoft.com/office/drawing/2014/main" id="{0058BCF1-84CD-C0BF-4768-431D8249084A}"/>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79" name="Freeform 156">
                <a:extLst>
                  <a:ext uri="{FF2B5EF4-FFF2-40B4-BE49-F238E27FC236}">
                    <a16:creationId xmlns:a16="http://schemas.microsoft.com/office/drawing/2014/main" id="{EAC798CD-FF68-4C6D-25F5-5BA66FB59D3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0" name="Freeform 157">
                <a:extLst>
                  <a:ext uri="{FF2B5EF4-FFF2-40B4-BE49-F238E27FC236}">
                    <a16:creationId xmlns:a16="http://schemas.microsoft.com/office/drawing/2014/main" id="{CE1703E3-F1D0-7BDF-A82E-31DE3C5257AC}"/>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1" name="Freeform 158">
                <a:extLst>
                  <a:ext uri="{FF2B5EF4-FFF2-40B4-BE49-F238E27FC236}">
                    <a16:creationId xmlns:a16="http://schemas.microsoft.com/office/drawing/2014/main" id="{DB656F8F-06DE-81DB-BBFA-DFBFD5FE9E4F}"/>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2" name="Freeform 159">
                <a:extLst>
                  <a:ext uri="{FF2B5EF4-FFF2-40B4-BE49-F238E27FC236}">
                    <a16:creationId xmlns:a16="http://schemas.microsoft.com/office/drawing/2014/main" id="{86EC055C-9FAB-8D39-322C-1DE0F8FBEE9E}"/>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3" name="Freeform 160">
                <a:extLst>
                  <a:ext uri="{FF2B5EF4-FFF2-40B4-BE49-F238E27FC236}">
                    <a16:creationId xmlns:a16="http://schemas.microsoft.com/office/drawing/2014/main" id="{367E377D-B5B1-951F-2499-0A0B4EA7BCB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4" name="Freeform 161">
                <a:extLst>
                  <a:ext uri="{FF2B5EF4-FFF2-40B4-BE49-F238E27FC236}">
                    <a16:creationId xmlns:a16="http://schemas.microsoft.com/office/drawing/2014/main" id="{5C67FBF8-AC16-5B16-44EE-03B252D87B1F}"/>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5" name="Freeform 162">
                <a:extLst>
                  <a:ext uri="{FF2B5EF4-FFF2-40B4-BE49-F238E27FC236}">
                    <a16:creationId xmlns:a16="http://schemas.microsoft.com/office/drawing/2014/main" id="{0AE77137-AB96-298F-6062-6F0768C70C6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6" name="Freeform 163">
                <a:extLst>
                  <a:ext uri="{FF2B5EF4-FFF2-40B4-BE49-F238E27FC236}">
                    <a16:creationId xmlns:a16="http://schemas.microsoft.com/office/drawing/2014/main" id="{AB745411-8C84-2949-4AAC-A3C0BEC6A55C}"/>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7" name="Freeform 164">
                <a:extLst>
                  <a:ext uri="{FF2B5EF4-FFF2-40B4-BE49-F238E27FC236}">
                    <a16:creationId xmlns:a16="http://schemas.microsoft.com/office/drawing/2014/main" id="{F219DD4B-35F0-0796-681B-032313E6DA85}"/>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8" name="Freeform 165">
                <a:extLst>
                  <a:ext uri="{FF2B5EF4-FFF2-40B4-BE49-F238E27FC236}">
                    <a16:creationId xmlns:a16="http://schemas.microsoft.com/office/drawing/2014/main" id="{546AC05A-4984-5892-11EE-FA17AEAF876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89" name="Freeform 166">
                <a:extLst>
                  <a:ext uri="{FF2B5EF4-FFF2-40B4-BE49-F238E27FC236}">
                    <a16:creationId xmlns:a16="http://schemas.microsoft.com/office/drawing/2014/main" id="{86C5724E-C778-A074-A5FA-62461517362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0" name="Freeform 167">
                <a:extLst>
                  <a:ext uri="{FF2B5EF4-FFF2-40B4-BE49-F238E27FC236}">
                    <a16:creationId xmlns:a16="http://schemas.microsoft.com/office/drawing/2014/main" id="{E7A30F3C-2664-0467-5041-3E68CD190D4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1" name="Freeform 168">
                <a:extLst>
                  <a:ext uri="{FF2B5EF4-FFF2-40B4-BE49-F238E27FC236}">
                    <a16:creationId xmlns:a16="http://schemas.microsoft.com/office/drawing/2014/main" id="{9F0CD63B-0123-DF76-8F37-232A665D6E6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2" name="Freeform 169">
                <a:extLst>
                  <a:ext uri="{FF2B5EF4-FFF2-40B4-BE49-F238E27FC236}">
                    <a16:creationId xmlns:a16="http://schemas.microsoft.com/office/drawing/2014/main" id="{56AF1190-76BF-94DD-B370-F75930D501E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3" name="Freeform 170">
                <a:extLst>
                  <a:ext uri="{FF2B5EF4-FFF2-40B4-BE49-F238E27FC236}">
                    <a16:creationId xmlns:a16="http://schemas.microsoft.com/office/drawing/2014/main" id="{F8487CBB-38D9-A513-B8DE-DC56DF77CB3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4" name="Freeform 171">
                <a:extLst>
                  <a:ext uri="{FF2B5EF4-FFF2-40B4-BE49-F238E27FC236}">
                    <a16:creationId xmlns:a16="http://schemas.microsoft.com/office/drawing/2014/main" id="{AA73CF17-B981-2CAE-588D-DD082AAA05F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5" name="Freeform 172">
                <a:extLst>
                  <a:ext uri="{FF2B5EF4-FFF2-40B4-BE49-F238E27FC236}">
                    <a16:creationId xmlns:a16="http://schemas.microsoft.com/office/drawing/2014/main" id="{50D4B5F5-7BA3-7519-7796-7342834E05C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23596" name="Freeform 173">
                <a:extLst>
                  <a:ext uri="{FF2B5EF4-FFF2-40B4-BE49-F238E27FC236}">
                    <a16:creationId xmlns:a16="http://schemas.microsoft.com/office/drawing/2014/main" id="{47DE8977-CCF3-4B26-7DB1-A432E2433FA9}"/>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23555" name="Picture 2" descr="C:\Users\Administrator\Desktop\hinh nen dep pp\CON VAT+CAY, HIH ANH NHO NGHEP TRAH\4d93d3c41d690499dcf3d031be2765e9.png">
            <a:extLst>
              <a:ext uri="{FF2B5EF4-FFF2-40B4-BE49-F238E27FC236}">
                <a16:creationId xmlns:a16="http://schemas.microsoft.com/office/drawing/2014/main" id="{26C95D61-D15C-2603-FE3B-6A9E03447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FC3700D3-EE35-D935-BB5D-68F6FE439D5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A91B976F-63ED-D662-DE17-3FE4CC154BB9}"/>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27C30239-4A30-25FA-8BF5-C832A61F1D05}"/>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9" descr="D:\GIÁO ÁN 1 2020-2021\BÀI GIẢNG ĐIỆN TỬ\905f8dd73685c2db9b94.jpg">
            <a:extLst>
              <a:ext uri="{FF2B5EF4-FFF2-40B4-BE49-F238E27FC236}">
                <a16:creationId xmlns:a16="http://schemas.microsoft.com/office/drawing/2014/main" id="{0D8B4292-584E-E538-0632-9471996B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7937"/>
            <a:ext cx="12192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63">
            <a:extLst>
              <a:ext uri="{FF2B5EF4-FFF2-40B4-BE49-F238E27FC236}">
                <a16:creationId xmlns:a16="http://schemas.microsoft.com/office/drawing/2014/main" id="{A71F2BC1-D607-F8E7-AAE9-1B208DD40E41}"/>
              </a:ext>
            </a:extLst>
          </p:cNvPr>
          <p:cNvSpPr>
            <a:spLocks noChangeArrowheads="1"/>
          </p:cNvSpPr>
          <p:nvPr/>
        </p:nvSpPr>
        <p:spPr bwMode="gray">
          <a:xfrm rot="5400000">
            <a:off x="22883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100" name="Text Box 26">
            <a:extLst>
              <a:ext uri="{FF2B5EF4-FFF2-40B4-BE49-F238E27FC236}">
                <a16:creationId xmlns:a16="http://schemas.microsoft.com/office/drawing/2014/main" id="{9167541C-45D7-9B20-13F2-5F69A6D2B788}"/>
              </a:ext>
            </a:extLst>
          </p:cNvPr>
          <p:cNvSpPr txBox="1">
            <a:spLocks noChangeArrowheads="1"/>
          </p:cNvSpPr>
          <p:nvPr/>
        </p:nvSpPr>
        <p:spPr bwMode="gray">
          <a:xfrm>
            <a:off x="1473200" y="2575984"/>
            <a:ext cx="9109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Cambria" panose="02040503050406030204" pitchFamily="18" charset="0"/>
                <a:ea typeface="+mn-ea"/>
                <a:cs typeface="Times New Roman" panose="02020603050405020304" pitchFamily="18" charset="0"/>
              </a:rPr>
              <a:t>KHỞI ĐỘNG</a:t>
            </a:r>
          </a:p>
        </p:txBody>
      </p:sp>
      <p:pic>
        <p:nvPicPr>
          <p:cNvPr id="9221" name="Picture 13" descr="5">
            <a:extLst>
              <a:ext uri="{FF2B5EF4-FFF2-40B4-BE49-F238E27FC236}">
                <a16:creationId xmlns:a16="http://schemas.microsoft.com/office/drawing/2014/main" id="{C2890029-7CA3-25D9-2D1B-D7C6926EF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56816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descr="5">
            <a:extLst>
              <a:ext uri="{FF2B5EF4-FFF2-40B4-BE49-F238E27FC236}">
                <a16:creationId xmlns:a16="http://schemas.microsoft.com/office/drawing/2014/main" id="{A57A585B-33FC-2A02-D4E9-15D5AEFAD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375" y="54213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5">
            <a:extLst>
              <a:ext uri="{FF2B5EF4-FFF2-40B4-BE49-F238E27FC236}">
                <a16:creationId xmlns:a16="http://schemas.microsoft.com/office/drawing/2014/main" id="{FE35C757-D27C-5986-4CBC-4201D748E8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50800"/>
            <a:ext cx="14652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3" descr="5">
            <a:extLst>
              <a:ext uri="{FF2B5EF4-FFF2-40B4-BE49-F238E27FC236}">
                <a16:creationId xmlns:a16="http://schemas.microsoft.com/office/drawing/2014/main" id="{BF368F56-1AAF-C982-AA8C-FB479F596A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69650" y="61913"/>
            <a:ext cx="942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AutoShape 151" descr="Kết quả hình ảnh cho rong rắn lên mấy">
            <a:extLst>
              <a:ext uri="{FF2B5EF4-FFF2-40B4-BE49-F238E27FC236}">
                <a16:creationId xmlns:a16="http://schemas.microsoft.com/office/drawing/2014/main" id="{41BDCDF7-7C30-97A3-CC52-840E1007E91F}"/>
              </a:ext>
            </a:extLst>
          </p:cNvPr>
          <p:cNvSpPr>
            <a:spLocks noChangeAspect="1" noChangeArrowheads="1"/>
          </p:cNvSpPr>
          <p:nvPr/>
        </p:nvSpPr>
        <p:spPr bwMode="auto">
          <a:xfrm>
            <a:off x="60594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ckend.nen">
            <a:hlinkClick r:id="" action="ppaction://media"/>
            <a:extLst>
              <a:ext uri="{FF2B5EF4-FFF2-40B4-BE49-F238E27FC236}">
                <a16:creationId xmlns:a16="http://schemas.microsoft.com/office/drawing/2014/main" id="{73E6CD42-947E-36B6-FEED-3815737FA3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13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CD9E4B4C-7B06-FFB8-9544-9761DAB0B782}"/>
              </a:ext>
            </a:extLst>
          </p:cNvPr>
          <p:cNvSpPr>
            <a:spLocks noGrp="1" noChangeArrowheads="1"/>
          </p:cNvSpPr>
          <p:nvPr>
            <p:ph type="ctrTitle"/>
          </p:nvPr>
        </p:nvSpPr>
        <p:spPr/>
        <p:txBody>
          <a:bodyPr/>
          <a:lstStyle/>
          <a:p>
            <a:pPr eaLnBrk="1" hangingPunct="1"/>
            <a:endParaRPr lang="en-GB" altLang="en-US"/>
          </a:p>
        </p:txBody>
      </p:sp>
      <p:sp>
        <p:nvSpPr>
          <p:cNvPr id="11267" name="Subtitle 2">
            <a:extLst>
              <a:ext uri="{FF2B5EF4-FFF2-40B4-BE49-F238E27FC236}">
                <a16:creationId xmlns:a16="http://schemas.microsoft.com/office/drawing/2014/main" id="{ADCA7DD2-12FF-CBB6-CDD7-3FAF94AECF6D}"/>
              </a:ext>
            </a:extLst>
          </p:cNvPr>
          <p:cNvSpPr>
            <a:spLocks noGrp="1" noChangeArrowheads="1"/>
          </p:cNvSpPr>
          <p:nvPr>
            <p:ph type="subTitle" idx="1"/>
          </p:nvPr>
        </p:nvSpPr>
        <p:spPr/>
        <p:txBody>
          <a:bodyPr/>
          <a:lstStyle/>
          <a:p>
            <a:pPr eaLnBrk="1" hangingPunct="1"/>
            <a:endParaRPr lang="en-GB" altLang="en-US"/>
          </a:p>
        </p:txBody>
      </p:sp>
      <p:pic>
        <p:nvPicPr>
          <p:cNvPr id="11268" name="Picture 3">
            <a:extLst>
              <a:ext uri="{FF2B5EF4-FFF2-40B4-BE49-F238E27FC236}">
                <a16:creationId xmlns:a16="http://schemas.microsoft.com/office/drawing/2014/main" id="{D113D505-FB1A-8D97-C04D-31E74264A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s 6">
            <a:extLst>
              <a:ext uri="{FF2B5EF4-FFF2-40B4-BE49-F238E27FC236}">
                <a16:creationId xmlns:a16="http://schemas.microsoft.com/office/drawing/2014/main" id="{0572EF5A-9558-662A-38EF-7C25AA860121}"/>
              </a:ext>
            </a:extLst>
          </p:cNvPr>
          <p:cNvSpPr/>
          <p:nvPr/>
        </p:nvSpPr>
        <p:spPr>
          <a:xfrm>
            <a:off x="1747838" y="1497013"/>
            <a:ext cx="7840662" cy="120015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XEM TRANH ĐOÁN TÊN NHẠC CỤ</a:t>
            </a:r>
          </a:p>
        </p:txBody>
      </p:sp>
      <p:pic>
        <p:nvPicPr>
          <p:cNvPr id="4" name="Picture 1">
            <a:extLst>
              <a:ext uri="{FF2B5EF4-FFF2-40B4-BE49-F238E27FC236}">
                <a16:creationId xmlns:a16="http://schemas.microsoft.com/office/drawing/2014/main" id="{2EC6828D-1B6C-9ADA-7467-C065A87DD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3052763"/>
            <a:ext cx="251618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E547C641-C4F5-EC2A-299C-2136A500B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88" y="3073400"/>
            <a:ext cx="1716087"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F01DB7C-CBA6-B47D-3E6D-2F051272A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963" y="4286250"/>
            <a:ext cx="1411287"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6">
            <a:extLst>
              <a:ext uri="{FF2B5EF4-FFF2-40B4-BE49-F238E27FC236}">
                <a16:creationId xmlns:a16="http://schemas.microsoft.com/office/drawing/2014/main" id="{2360F26E-87BA-18EA-28E0-455B41546103}"/>
              </a:ext>
            </a:extLst>
          </p:cNvPr>
          <p:cNvSpPr txBox="1">
            <a:spLocks noChangeArrowheads="1"/>
          </p:cNvSpPr>
          <p:nvPr/>
        </p:nvSpPr>
        <p:spPr bwMode="gray">
          <a:xfrm>
            <a:off x="1300163" y="447357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ĐÀN BẦU</a:t>
            </a:r>
          </a:p>
        </p:txBody>
      </p:sp>
      <p:sp>
        <p:nvSpPr>
          <p:cNvPr id="8" name="Text Box 26">
            <a:extLst>
              <a:ext uri="{FF2B5EF4-FFF2-40B4-BE49-F238E27FC236}">
                <a16:creationId xmlns:a16="http://schemas.microsoft.com/office/drawing/2014/main" id="{4F16CBC3-77D3-9952-7E96-E2F6D630DBA8}"/>
              </a:ext>
            </a:extLst>
          </p:cNvPr>
          <p:cNvSpPr txBox="1">
            <a:spLocks noChangeArrowheads="1"/>
          </p:cNvSpPr>
          <p:nvPr/>
        </p:nvSpPr>
        <p:spPr bwMode="gray">
          <a:xfrm>
            <a:off x="7827963" y="4759325"/>
            <a:ext cx="2401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TRỐNG</a:t>
            </a:r>
          </a:p>
        </p:txBody>
      </p:sp>
      <p:sp>
        <p:nvSpPr>
          <p:cNvPr id="9" name="Text Box 26">
            <a:extLst>
              <a:ext uri="{FF2B5EF4-FFF2-40B4-BE49-F238E27FC236}">
                <a16:creationId xmlns:a16="http://schemas.microsoft.com/office/drawing/2014/main" id="{45C1A32D-48FC-1EB4-0320-959C32FF260B}"/>
              </a:ext>
            </a:extLst>
          </p:cNvPr>
          <p:cNvSpPr txBox="1">
            <a:spLocks noChangeArrowheads="1"/>
          </p:cNvSpPr>
          <p:nvPr/>
        </p:nvSpPr>
        <p:spPr bwMode="gray">
          <a:xfrm>
            <a:off x="4802188" y="5481638"/>
            <a:ext cx="2401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0000FF"/>
                </a:solidFill>
                <a:effectLst/>
                <a:uLnTx/>
                <a:uFillTx/>
                <a:latin typeface="Cambria" panose="02040503050406030204" pitchFamily="18" charset="0"/>
                <a:ea typeface="+mn-ea"/>
                <a:cs typeface="Times New Roman" panose="02020603050405020304" pitchFamily="18" charset="0"/>
              </a:rPr>
              <a:t>SONG LOAN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34">
            <a:extLst>
              <a:ext uri="{FF2B5EF4-FFF2-40B4-BE49-F238E27FC236}">
                <a16:creationId xmlns:a16="http://schemas.microsoft.com/office/drawing/2014/main" id="{6B6E749C-E15E-B6E4-A1EB-586D0401CCD0}"/>
              </a:ext>
            </a:extLst>
          </p:cNvPr>
          <p:cNvGrpSpPr>
            <a:grpSpLocks/>
          </p:cNvGrpSpPr>
          <p:nvPr/>
        </p:nvGrpSpPr>
        <p:grpSpPr bwMode="auto">
          <a:xfrm>
            <a:off x="-182563" y="6326188"/>
            <a:ext cx="12684126" cy="531812"/>
            <a:chOff x="0" y="4105"/>
            <a:chExt cx="5511" cy="215"/>
          </a:xfrm>
        </p:grpSpPr>
        <p:sp>
          <p:nvSpPr>
            <p:cNvPr id="12295" name="Freeform 37">
              <a:extLst>
                <a:ext uri="{FF2B5EF4-FFF2-40B4-BE49-F238E27FC236}">
                  <a16:creationId xmlns:a16="http://schemas.microsoft.com/office/drawing/2014/main" id="{AF2D801E-F970-A24F-61F8-BB5C2786B5B1}"/>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nvGrpSpPr>
            <p:cNvPr id="12296" name="Group 38">
              <a:extLst>
                <a:ext uri="{FF2B5EF4-FFF2-40B4-BE49-F238E27FC236}">
                  <a16:creationId xmlns:a16="http://schemas.microsoft.com/office/drawing/2014/main" id="{E995805B-EC90-77ED-9270-C17864D68751}"/>
                </a:ext>
              </a:extLst>
            </p:cNvPr>
            <p:cNvGrpSpPr>
              <a:grpSpLocks/>
            </p:cNvGrpSpPr>
            <p:nvPr/>
          </p:nvGrpSpPr>
          <p:grpSpPr bwMode="auto">
            <a:xfrm>
              <a:off x="0" y="4105"/>
              <a:ext cx="1479" cy="215"/>
              <a:chOff x="3452" y="4125"/>
              <a:chExt cx="1479" cy="215"/>
            </a:xfrm>
          </p:grpSpPr>
          <p:sp>
            <p:nvSpPr>
              <p:cNvPr id="12399" name="Freeform 39">
                <a:extLst>
                  <a:ext uri="{FF2B5EF4-FFF2-40B4-BE49-F238E27FC236}">
                    <a16:creationId xmlns:a16="http://schemas.microsoft.com/office/drawing/2014/main" id="{5F60123E-0DB3-9F42-10FD-3ABB38DE0651}"/>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0" name="Freeform 40">
                <a:extLst>
                  <a:ext uri="{FF2B5EF4-FFF2-40B4-BE49-F238E27FC236}">
                    <a16:creationId xmlns:a16="http://schemas.microsoft.com/office/drawing/2014/main" id="{A760C938-BF5C-3C58-16C8-03104C4C2971}"/>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1" name="Freeform 41">
                <a:extLst>
                  <a:ext uri="{FF2B5EF4-FFF2-40B4-BE49-F238E27FC236}">
                    <a16:creationId xmlns:a16="http://schemas.microsoft.com/office/drawing/2014/main" id="{F9C8DF64-A7D9-E389-904C-C866571EDE0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2" name="Freeform 42">
                <a:extLst>
                  <a:ext uri="{FF2B5EF4-FFF2-40B4-BE49-F238E27FC236}">
                    <a16:creationId xmlns:a16="http://schemas.microsoft.com/office/drawing/2014/main" id="{9C3F6D01-9F0A-E081-C39D-2CCBE9CE378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3" name="Freeform 43">
                <a:extLst>
                  <a:ext uri="{FF2B5EF4-FFF2-40B4-BE49-F238E27FC236}">
                    <a16:creationId xmlns:a16="http://schemas.microsoft.com/office/drawing/2014/main" id="{7C09777E-8808-3D7E-D354-2D724E60A516}"/>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4" name="Freeform 44">
                <a:extLst>
                  <a:ext uri="{FF2B5EF4-FFF2-40B4-BE49-F238E27FC236}">
                    <a16:creationId xmlns:a16="http://schemas.microsoft.com/office/drawing/2014/main" id="{3ADB62C0-162E-104F-21BB-8E9983C2A26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5" name="Freeform 45">
                <a:extLst>
                  <a:ext uri="{FF2B5EF4-FFF2-40B4-BE49-F238E27FC236}">
                    <a16:creationId xmlns:a16="http://schemas.microsoft.com/office/drawing/2014/main" id="{CC42FA68-967B-C45F-EC7F-3EEDA888AEA9}"/>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6" name="Freeform 46">
                <a:extLst>
                  <a:ext uri="{FF2B5EF4-FFF2-40B4-BE49-F238E27FC236}">
                    <a16:creationId xmlns:a16="http://schemas.microsoft.com/office/drawing/2014/main" id="{AF59A1B7-9735-171D-C2AE-C99C5D9F810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7" name="Freeform 47">
                <a:extLst>
                  <a:ext uri="{FF2B5EF4-FFF2-40B4-BE49-F238E27FC236}">
                    <a16:creationId xmlns:a16="http://schemas.microsoft.com/office/drawing/2014/main" id="{FDEDE535-086B-6EE7-6338-31C4B38FE14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8" name="Freeform 48">
                <a:extLst>
                  <a:ext uri="{FF2B5EF4-FFF2-40B4-BE49-F238E27FC236}">
                    <a16:creationId xmlns:a16="http://schemas.microsoft.com/office/drawing/2014/main" id="{43EA0F6C-A354-27BB-983C-51C36F8758D8}"/>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09" name="Freeform 49">
                <a:extLst>
                  <a:ext uri="{FF2B5EF4-FFF2-40B4-BE49-F238E27FC236}">
                    <a16:creationId xmlns:a16="http://schemas.microsoft.com/office/drawing/2014/main" id="{167FC936-ED26-1C79-C277-2CF22A64C668}"/>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0" name="Freeform 50">
                <a:extLst>
                  <a:ext uri="{FF2B5EF4-FFF2-40B4-BE49-F238E27FC236}">
                    <a16:creationId xmlns:a16="http://schemas.microsoft.com/office/drawing/2014/main" id="{A1CE3961-354B-CC79-C47C-8343E462D0E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1" name="Freeform 51">
                <a:extLst>
                  <a:ext uri="{FF2B5EF4-FFF2-40B4-BE49-F238E27FC236}">
                    <a16:creationId xmlns:a16="http://schemas.microsoft.com/office/drawing/2014/main" id="{AA4ACB1C-5F46-7350-DEC6-7ACFF27FDFCC}"/>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2" name="Freeform 52">
                <a:extLst>
                  <a:ext uri="{FF2B5EF4-FFF2-40B4-BE49-F238E27FC236}">
                    <a16:creationId xmlns:a16="http://schemas.microsoft.com/office/drawing/2014/main" id="{8F2B237E-0B70-D95E-81B9-9EBF027C896C}"/>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3" name="Freeform 53">
                <a:extLst>
                  <a:ext uri="{FF2B5EF4-FFF2-40B4-BE49-F238E27FC236}">
                    <a16:creationId xmlns:a16="http://schemas.microsoft.com/office/drawing/2014/main" id="{9CC5B80E-6ED0-AED3-6B43-13D46F3EA69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4" name="Freeform 54">
                <a:extLst>
                  <a:ext uri="{FF2B5EF4-FFF2-40B4-BE49-F238E27FC236}">
                    <a16:creationId xmlns:a16="http://schemas.microsoft.com/office/drawing/2014/main" id="{63C04EBB-9FAE-E10F-BFDB-A3054B9BB19A}"/>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5" name="Freeform 55">
                <a:extLst>
                  <a:ext uri="{FF2B5EF4-FFF2-40B4-BE49-F238E27FC236}">
                    <a16:creationId xmlns:a16="http://schemas.microsoft.com/office/drawing/2014/main" id="{4F3F8963-0AF9-6505-5B31-622D64B210DD}"/>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6" name="Freeform 56">
                <a:extLst>
                  <a:ext uri="{FF2B5EF4-FFF2-40B4-BE49-F238E27FC236}">
                    <a16:creationId xmlns:a16="http://schemas.microsoft.com/office/drawing/2014/main" id="{B926C616-A828-EBD3-9D96-EBFB3C9D2ABB}"/>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7" name="Freeform 57">
                <a:extLst>
                  <a:ext uri="{FF2B5EF4-FFF2-40B4-BE49-F238E27FC236}">
                    <a16:creationId xmlns:a16="http://schemas.microsoft.com/office/drawing/2014/main" id="{F2A5D974-96E4-58AB-351A-D75F9096D3B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8" name="Freeform 58">
                <a:extLst>
                  <a:ext uri="{FF2B5EF4-FFF2-40B4-BE49-F238E27FC236}">
                    <a16:creationId xmlns:a16="http://schemas.microsoft.com/office/drawing/2014/main" id="{33869314-7F08-0E9B-4C92-2362CEEB8E2D}"/>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19" name="Freeform 59">
                <a:extLst>
                  <a:ext uri="{FF2B5EF4-FFF2-40B4-BE49-F238E27FC236}">
                    <a16:creationId xmlns:a16="http://schemas.microsoft.com/office/drawing/2014/main" id="{DC7E9145-C2E8-FF6D-30A6-4784D7B20518}"/>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0" name="Freeform 60">
                <a:extLst>
                  <a:ext uri="{FF2B5EF4-FFF2-40B4-BE49-F238E27FC236}">
                    <a16:creationId xmlns:a16="http://schemas.microsoft.com/office/drawing/2014/main" id="{56F59F7F-858F-6089-C032-DB8B0CE4B1BC}"/>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1" name="Freeform 61">
                <a:extLst>
                  <a:ext uri="{FF2B5EF4-FFF2-40B4-BE49-F238E27FC236}">
                    <a16:creationId xmlns:a16="http://schemas.microsoft.com/office/drawing/2014/main" id="{86575C5E-87AD-B5B2-0A1C-E059BDD9785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2" name="Freeform 62">
                <a:extLst>
                  <a:ext uri="{FF2B5EF4-FFF2-40B4-BE49-F238E27FC236}">
                    <a16:creationId xmlns:a16="http://schemas.microsoft.com/office/drawing/2014/main" id="{948235E4-56DF-1E6E-A6EC-BD816719F69E}"/>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3" name="Freeform 63">
                <a:extLst>
                  <a:ext uri="{FF2B5EF4-FFF2-40B4-BE49-F238E27FC236}">
                    <a16:creationId xmlns:a16="http://schemas.microsoft.com/office/drawing/2014/main" id="{F4CB78BE-09F2-E8F0-D0CB-54097D6AA63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4" name="Freeform 64">
                <a:extLst>
                  <a:ext uri="{FF2B5EF4-FFF2-40B4-BE49-F238E27FC236}">
                    <a16:creationId xmlns:a16="http://schemas.microsoft.com/office/drawing/2014/main" id="{44A8CF6C-BAD9-B164-FD13-9ACA02F82EAA}"/>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5" name="Freeform 65">
                <a:extLst>
                  <a:ext uri="{FF2B5EF4-FFF2-40B4-BE49-F238E27FC236}">
                    <a16:creationId xmlns:a16="http://schemas.microsoft.com/office/drawing/2014/main" id="{115BF609-8F43-D198-906B-3477B323FB7C}"/>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6" name="Freeform 66">
                <a:extLst>
                  <a:ext uri="{FF2B5EF4-FFF2-40B4-BE49-F238E27FC236}">
                    <a16:creationId xmlns:a16="http://schemas.microsoft.com/office/drawing/2014/main" id="{5AEC2CBA-86D3-7895-13E9-1DE6A24AC41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7" name="Freeform 67">
                <a:extLst>
                  <a:ext uri="{FF2B5EF4-FFF2-40B4-BE49-F238E27FC236}">
                    <a16:creationId xmlns:a16="http://schemas.microsoft.com/office/drawing/2014/main" id="{0810BAE6-C057-97ED-892E-B5949ABB92B1}"/>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8" name="Freeform 68">
                <a:extLst>
                  <a:ext uri="{FF2B5EF4-FFF2-40B4-BE49-F238E27FC236}">
                    <a16:creationId xmlns:a16="http://schemas.microsoft.com/office/drawing/2014/main" id="{126A7A45-A91A-95E7-A71D-A2BEFB5F6B1D}"/>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29" name="Freeform 69">
                <a:extLst>
                  <a:ext uri="{FF2B5EF4-FFF2-40B4-BE49-F238E27FC236}">
                    <a16:creationId xmlns:a16="http://schemas.microsoft.com/office/drawing/2014/main" id="{06B84E46-7F8D-8DC4-FFDF-5DF818ABAD4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0" name="Freeform 70">
                <a:extLst>
                  <a:ext uri="{FF2B5EF4-FFF2-40B4-BE49-F238E27FC236}">
                    <a16:creationId xmlns:a16="http://schemas.microsoft.com/office/drawing/2014/main" id="{0E090282-0123-9E64-8828-CFE247857155}"/>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431" name="Freeform 71">
                <a:extLst>
                  <a:ext uri="{FF2B5EF4-FFF2-40B4-BE49-F238E27FC236}">
                    <a16:creationId xmlns:a16="http://schemas.microsoft.com/office/drawing/2014/main" id="{D5AA51B3-51DB-365B-46A0-42952AA48103}"/>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7" name="Group 72">
              <a:extLst>
                <a:ext uri="{FF2B5EF4-FFF2-40B4-BE49-F238E27FC236}">
                  <a16:creationId xmlns:a16="http://schemas.microsoft.com/office/drawing/2014/main" id="{9C22E9CD-0DCA-0021-30F2-9B6C0D50135C}"/>
                </a:ext>
              </a:extLst>
            </p:cNvPr>
            <p:cNvGrpSpPr>
              <a:grpSpLocks/>
            </p:cNvGrpSpPr>
            <p:nvPr/>
          </p:nvGrpSpPr>
          <p:grpSpPr bwMode="auto">
            <a:xfrm>
              <a:off x="1344" y="4105"/>
              <a:ext cx="1479" cy="215"/>
              <a:chOff x="3452" y="4125"/>
              <a:chExt cx="1479" cy="215"/>
            </a:xfrm>
          </p:grpSpPr>
          <p:sp>
            <p:nvSpPr>
              <p:cNvPr id="12366" name="Freeform 73">
                <a:extLst>
                  <a:ext uri="{FF2B5EF4-FFF2-40B4-BE49-F238E27FC236}">
                    <a16:creationId xmlns:a16="http://schemas.microsoft.com/office/drawing/2014/main" id="{FBDCACEE-68C4-0077-26BA-BAFA477C8A6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7" name="Freeform 74">
                <a:extLst>
                  <a:ext uri="{FF2B5EF4-FFF2-40B4-BE49-F238E27FC236}">
                    <a16:creationId xmlns:a16="http://schemas.microsoft.com/office/drawing/2014/main" id="{AF4A71FD-B89E-2E78-7D23-38BC393632FB}"/>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8" name="Freeform 75">
                <a:extLst>
                  <a:ext uri="{FF2B5EF4-FFF2-40B4-BE49-F238E27FC236}">
                    <a16:creationId xmlns:a16="http://schemas.microsoft.com/office/drawing/2014/main" id="{C4CF1EEA-39CA-BD8E-3BAD-462762BA91BE}"/>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9" name="Freeform 76">
                <a:extLst>
                  <a:ext uri="{FF2B5EF4-FFF2-40B4-BE49-F238E27FC236}">
                    <a16:creationId xmlns:a16="http://schemas.microsoft.com/office/drawing/2014/main" id="{C5350AEB-373A-3E05-B780-57D9B9989C92}"/>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0" name="Freeform 77">
                <a:extLst>
                  <a:ext uri="{FF2B5EF4-FFF2-40B4-BE49-F238E27FC236}">
                    <a16:creationId xmlns:a16="http://schemas.microsoft.com/office/drawing/2014/main" id="{965324EE-F21F-BBBF-ED63-9C83728D6DFD}"/>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1" name="Freeform 78">
                <a:extLst>
                  <a:ext uri="{FF2B5EF4-FFF2-40B4-BE49-F238E27FC236}">
                    <a16:creationId xmlns:a16="http://schemas.microsoft.com/office/drawing/2014/main" id="{3B48E771-FEB1-181F-5890-792C482C18F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2" name="Freeform 79">
                <a:extLst>
                  <a:ext uri="{FF2B5EF4-FFF2-40B4-BE49-F238E27FC236}">
                    <a16:creationId xmlns:a16="http://schemas.microsoft.com/office/drawing/2014/main" id="{E7A75C42-4347-69F3-32F5-74E5C88DBCA7}"/>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3" name="Freeform 80">
                <a:extLst>
                  <a:ext uri="{FF2B5EF4-FFF2-40B4-BE49-F238E27FC236}">
                    <a16:creationId xmlns:a16="http://schemas.microsoft.com/office/drawing/2014/main" id="{693934D6-E77C-94BA-F614-E1AC3F059592}"/>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4" name="Freeform 81">
                <a:extLst>
                  <a:ext uri="{FF2B5EF4-FFF2-40B4-BE49-F238E27FC236}">
                    <a16:creationId xmlns:a16="http://schemas.microsoft.com/office/drawing/2014/main" id="{1EADE54A-CEB1-2621-BFE6-28FB6A01EE5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5" name="Freeform 82">
                <a:extLst>
                  <a:ext uri="{FF2B5EF4-FFF2-40B4-BE49-F238E27FC236}">
                    <a16:creationId xmlns:a16="http://schemas.microsoft.com/office/drawing/2014/main" id="{F7ED650B-D729-90A0-721E-219B1A2BAA5F}"/>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6" name="Freeform 83">
                <a:extLst>
                  <a:ext uri="{FF2B5EF4-FFF2-40B4-BE49-F238E27FC236}">
                    <a16:creationId xmlns:a16="http://schemas.microsoft.com/office/drawing/2014/main" id="{003EF748-C787-3D88-1880-1491D511DE4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7" name="Freeform 84">
                <a:extLst>
                  <a:ext uri="{FF2B5EF4-FFF2-40B4-BE49-F238E27FC236}">
                    <a16:creationId xmlns:a16="http://schemas.microsoft.com/office/drawing/2014/main" id="{9A990CC2-22CD-58BB-6A6B-123B344634C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8" name="Freeform 85">
                <a:extLst>
                  <a:ext uri="{FF2B5EF4-FFF2-40B4-BE49-F238E27FC236}">
                    <a16:creationId xmlns:a16="http://schemas.microsoft.com/office/drawing/2014/main" id="{58BA0B31-AD7A-931F-FE6F-4336B5C760D4}"/>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79" name="Freeform 86">
                <a:extLst>
                  <a:ext uri="{FF2B5EF4-FFF2-40B4-BE49-F238E27FC236}">
                    <a16:creationId xmlns:a16="http://schemas.microsoft.com/office/drawing/2014/main" id="{3FF944C6-00CD-42E1-674B-9E5F22CA7885}"/>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0" name="Freeform 87">
                <a:extLst>
                  <a:ext uri="{FF2B5EF4-FFF2-40B4-BE49-F238E27FC236}">
                    <a16:creationId xmlns:a16="http://schemas.microsoft.com/office/drawing/2014/main" id="{4519093E-2304-E358-D8A0-D00243B4414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1" name="Freeform 88">
                <a:extLst>
                  <a:ext uri="{FF2B5EF4-FFF2-40B4-BE49-F238E27FC236}">
                    <a16:creationId xmlns:a16="http://schemas.microsoft.com/office/drawing/2014/main" id="{A00B955C-C5AE-8409-4F50-E570D187BF1D}"/>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2" name="Freeform 89">
                <a:extLst>
                  <a:ext uri="{FF2B5EF4-FFF2-40B4-BE49-F238E27FC236}">
                    <a16:creationId xmlns:a16="http://schemas.microsoft.com/office/drawing/2014/main" id="{FCEA3602-490E-6304-2B20-7825381A0A3E}"/>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3" name="Freeform 90">
                <a:extLst>
                  <a:ext uri="{FF2B5EF4-FFF2-40B4-BE49-F238E27FC236}">
                    <a16:creationId xmlns:a16="http://schemas.microsoft.com/office/drawing/2014/main" id="{351DD965-A909-DBEF-E12B-86528D5D69E7}"/>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4" name="Freeform 91">
                <a:extLst>
                  <a:ext uri="{FF2B5EF4-FFF2-40B4-BE49-F238E27FC236}">
                    <a16:creationId xmlns:a16="http://schemas.microsoft.com/office/drawing/2014/main" id="{CDBCC440-A67C-3B60-70F0-C1328CF2849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5" name="Freeform 92">
                <a:extLst>
                  <a:ext uri="{FF2B5EF4-FFF2-40B4-BE49-F238E27FC236}">
                    <a16:creationId xmlns:a16="http://schemas.microsoft.com/office/drawing/2014/main" id="{51488E4F-E598-BC85-8164-33A4550DFB2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6" name="Freeform 93">
                <a:extLst>
                  <a:ext uri="{FF2B5EF4-FFF2-40B4-BE49-F238E27FC236}">
                    <a16:creationId xmlns:a16="http://schemas.microsoft.com/office/drawing/2014/main" id="{0D281E5E-179B-902E-2F98-42DB35DA280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7" name="Freeform 94">
                <a:extLst>
                  <a:ext uri="{FF2B5EF4-FFF2-40B4-BE49-F238E27FC236}">
                    <a16:creationId xmlns:a16="http://schemas.microsoft.com/office/drawing/2014/main" id="{46F692A5-708F-A767-9CA5-AEE484E1B2E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8" name="Freeform 95">
                <a:extLst>
                  <a:ext uri="{FF2B5EF4-FFF2-40B4-BE49-F238E27FC236}">
                    <a16:creationId xmlns:a16="http://schemas.microsoft.com/office/drawing/2014/main" id="{939EE833-AD70-3A6E-A1EC-6540D6649F8A}"/>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89" name="Freeform 96">
                <a:extLst>
                  <a:ext uri="{FF2B5EF4-FFF2-40B4-BE49-F238E27FC236}">
                    <a16:creationId xmlns:a16="http://schemas.microsoft.com/office/drawing/2014/main" id="{9C0232C6-401B-2064-F7CE-FAC2F5975D4D}"/>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0" name="Freeform 97">
                <a:extLst>
                  <a:ext uri="{FF2B5EF4-FFF2-40B4-BE49-F238E27FC236}">
                    <a16:creationId xmlns:a16="http://schemas.microsoft.com/office/drawing/2014/main" id="{D8799E04-5E3C-F911-84DB-C5E52047C11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1" name="Freeform 98">
                <a:extLst>
                  <a:ext uri="{FF2B5EF4-FFF2-40B4-BE49-F238E27FC236}">
                    <a16:creationId xmlns:a16="http://schemas.microsoft.com/office/drawing/2014/main" id="{3E1A917B-44B9-422D-C90F-B768E6BE1237}"/>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2" name="Freeform 99">
                <a:extLst>
                  <a:ext uri="{FF2B5EF4-FFF2-40B4-BE49-F238E27FC236}">
                    <a16:creationId xmlns:a16="http://schemas.microsoft.com/office/drawing/2014/main" id="{BB260A00-B763-D515-6AA0-B452FF88192A}"/>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3" name="Freeform 100">
                <a:extLst>
                  <a:ext uri="{FF2B5EF4-FFF2-40B4-BE49-F238E27FC236}">
                    <a16:creationId xmlns:a16="http://schemas.microsoft.com/office/drawing/2014/main" id="{522D8A1C-406B-5EEC-EBDD-456C51599488}"/>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4" name="Freeform 101">
                <a:extLst>
                  <a:ext uri="{FF2B5EF4-FFF2-40B4-BE49-F238E27FC236}">
                    <a16:creationId xmlns:a16="http://schemas.microsoft.com/office/drawing/2014/main" id="{DBADA7D2-A954-82E8-E7B3-CCDBE0467E57}"/>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5" name="Freeform 102">
                <a:extLst>
                  <a:ext uri="{FF2B5EF4-FFF2-40B4-BE49-F238E27FC236}">
                    <a16:creationId xmlns:a16="http://schemas.microsoft.com/office/drawing/2014/main" id="{C2965CF7-E26D-C2F2-36E1-8DA52A69287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6" name="Freeform 103">
                <a:extLst>
                  <a:ext uri="{FF2B5EF4-FFF2-40B4-BE49-F238E27FC236}">
                    <a16:creationId xmlns:a16="http://schemas.microsoft.com/office/drawing/2014/main" id="{602C4836-F637-5DF4-DAD2-267D961CFE81}"/>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7" name="Freeform 104">
                <a:extLst>
                  <a:ext uri="{FF2B5EF4-FFF2-40B4-BE49-F238E27FC236}">
                    <a16:creationId xmlns:a16="http://schemas.microsoft.com/office/drawing/2014/main" id="{E8B1E537-D36D-556D-6CCA-FFE382B5B5F8}"/>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98" name="Freeform 105">
                <a:extLst>
                  <a:ext uri="{FF2B5EF4-FFF2-40B4-BE49-F238E27FC236}">
                    <a16:creationId xmlns:a16="http://schemas.microsoft.com/office/drawing/2014/main" id="{E9E2B731-EB4F-C1FF-4EFB-D778066A2A0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8" name="Group 106">
              <a:extLst>
                <a:ext uri="{FF2B5EF4-FFF2-40B4-BE49-F238E27FC236}">
                  <a16:creationId xmlns:a16="http://schemas.microsoft.com/office/drawing/2014/main" id="{08597682-AF91-D0D1-5BEB-AEB30038180D}"/>
                </a:ext>
              </a:extLst>
            </p:cNvPr>
            <p:cNvGrpSpPr>
              <a:grpSpLocks/>
            </p:cNvGrpSpPr>
            <p:nvPr/>
          </p:nvGrpSpPr>
          <p:grpSpPr bwMode="auto">
            <a:xfrm>
              <a:off x="2688" y="4105"/>
              <a:ext cx="1479" cy="215"/>
              <a:chOff x="3452" y="4125"/>
              <a:chExt cx="1479" cy="215"/>
            </a:xfrm>
          </p:grpSpPr>
          <p:sp>
            <p:nvSpPr>
              <p:cNvPr id="12333" name="Freeform 107">
                <a:extLst>
                  <a:ext uri="{FF2B5EF4-FFF2-40B4-BE49-F238E27FC236}">
                    <a16:creationId xmlns:a16="http://schemas.microsoft.com/office/drawing/2014/main" id="{C326E31B-1860-914C-5674-FEB0C2FCFB92}"/>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4" name="Freeform 108">
                <a:extLst>
                  <a:ext uri="{FF2B5EF4-FFF2-40B4-BE49-F238E27FC236}">
                    <a16:creationId xmlns:a16="http://schemas.microsoft.com/office/drawing/2014/main" id="{FCEAAD88-D81B-9E6C-E257-2ED81C79C8AD}"/>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5" name="Freeform 109">
                <a:extLst>
                  <a:ext uri="{FF2B5EF4-FFF2-40B4-BE49-F238E27FC236}">
                    <a16:creationId xmlns:a16="http://schemas.microsoft.com/office/drawing/2014/main" id="{1E18430E-03A4-F760-F4EC-11F07E4821F1}"/>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6" name="Freeform 110">
                <a:extLst>
                  <a:ext uri="{FF2B5EF4-FFF2-40B4-BE49-F238E27FC236}">
                    <a16:creationId xmlns:a16="http://schemas.microsoft.com/office/drawing/2014/main" id="{A8F84F42-E5DD-F5A9-E397-BC8307CD16E8}"/>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7" name="Freeform 111">
                <a:extLst>
                  <a:ext uri="{FF2B5EF4-FFF2-40B4-BE49-F238E27FC236}">
                    <a16:creationId xmlns:a16="http://schemas.microsoft.com/office/drawing/2014/main" id="{59B78BFB-E151-BEAA-26C4-225EB0AF021B}"/>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8" name="Freeform 112">
                <a:extLst>
                  <a:ext uri="{FF2B5EF4-FFF2-40B4-BE49-F238E27FC236}">
                    <a16:creationId xmlns:a16="http://schemas.microsoft.com/office/drawing/2014/main" id="{206E61BE-8C40-80DD-1AFA-4FFD902FAFD9}"/>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9" name="Freeform 113">
                <a:extLst>
                  <a:ext uri="{FF2B5EF4-FFF2-40B4-BE49-F238E27FC236}">
                    <a16:creationId xmlns:a16="http://schemas.microsoft.com/office/drawing/2014/main" id="{529DAAB0-CC18-08F2-424F-25A9DFA6306B}"/>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0" name="Freeform 114">
                <a:extLst>
                  <a:ext uri="{FF2B5EF4-FFF2-40B4-BE49-F238E27FC236}">
                    <a16:creationId xmlns:a16="http://schemas.microsoft.com/office/drawing/2014/main" id="{C3E04E36-4948-5EA3-AC6A-2CB959C18F67}"/>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1" name="Freeform 115">
                <a:extLst>
                  <a:ext uri="{FF2B5EF4-FFF2-40B4-BE49-F238E27FC236}">
                    <a16:creationId xmlns:a16="http://schemas.microsoft.com/office/drawing/2014/main" id="{7E6DCD17-12C6-75CC-5463-95C5CECA99F7}"/>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2" name="Freeform 116">
                <a:extLst>
                  <a:ext uri="{FF2B5EF4-FFF2-40B4-BE49-F238E27FC236}">
                    <a16:creationId xmlns:a16="http://schemas.microsoft.com/office/drawing/2014/main" id="{1C29328D-74F8-58F7-493A-2408FA8107D6}"/>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3" name="Freeform 117">
                <a:extLst>
                  <a:ext uri="{FF2B5EF4-FFF2-40B4-BE49-F238E27FC236}">
                    <a16:creationId xmlns:a16="http://schemas.microsoft.com/office/drawing/2014/main" id="{F02CA0BE-F367-3803-14C4-A7478C6D9BD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4" name="Freeform 118">
                <a:extLst>
                  <a:ext uri="{FF2B5EF4-FFF2-40B4-BE49-F238E27FC236}">
                    <a16:creationId xmlns:a16="http://schemas.microsoft.com/office/drawing/2014/main" id="{A56E613A-9E2C-2E48-B179-6D69D3DEBF7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5" name="Freeform 119">
                <a:extLst>
                  <a:ext uri="{FF2B5EF4-FFF2-40B4-BE49-F238E27FC236}">
                    <a16:creationId xmlns:a16="http://schemas.microsoft.com/office/drawing/2014/main" id="{836E0EFE-1878-28E1-8E69-894872E7509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6" name="Freeform 120">
                <a:extLst>
                  <a:ext uri="{FF2B5EF4-FFF2-40B4-BE49-F238E27FC236}">
                    <a16:creationId xmlns:a16="http://schemas.microsoft.com/office/drawing/2014/main" id="{0969D106-EF5E-F365-BA5C-D50D7203FA78}"/>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7" name="Freeform 121">
                <a:extLst>
                  <a:ext uri="{FF2B5EF4-FFF2-40B4-BE49-F238E27FC236}">
                    <a16:creationId xmlns:a16="http://schemas.microsoft.com/office/drawing/2014/main" id="{14DF8A27-A608-C1F3-F7DA-4802C081C2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8" name="Freeform 122">
                <a:extLst>
                  <a:ext uri="{FF2B5EF4-FFF2-40B4-BE49-F238E27FC236}">
                    <a16:creationId xmlns:a16="http://schemas.microsoft.com/office/drawing/2014/main" id="{BE2E7F8C-752D-461A-55A6-70B84C277460}"/>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49" name="Freeform 123">
                <a:extLst>
                  <a:ext uri="{FF2B5EF4-FFF2-40B4-BE49-F238E27FC236}">
                    <a16:creationId xmlns:a16="http://schemas.microsoft.com/office/drawing/2014/main" id="{2C052E93-9593-C966-A70A-D2806992DCB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0" name="Freeform 124">
                <a:extLst>
                  <a:ext uri="{FF2B5EF4-FFF2-40B4-BE49-F238E27FC236}">
                    <a16:creationId xmlns:a16="http://schemas.microsoft.com/office/drawing/2014/main" id="{72426C11-ECB5-9ED0-9428-E032E29E4F95}"/>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1" name="Freeform 125">
                <a:extLst>
                  <a:ext uri="{FF2B5EF4-FFF2-40B4-BE49-F238E27FC236}">
                    <a16:creationId xmlns:a16="http://schemas.microsoft.com/office/drawing/2014/main" id="{24DAC1AB-C7FB-2097-181C-95DFDD94E11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2" name="Freeform 126">
                <a:extLst>
                  <a:ext uri="{FF2B5EF4-FFF2-40B4-BE49-F238E27FC236}">
                    <a16:creationId xmlns:a16="http://schemas.microsoft.com/office/drawing/2014/main" id="{9264D35D-8094-9F94-67E6-894B24E4A29E}"/>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3" name="Freeform 127">
                <a:extLst>
                  <a:ext uri="{FF2B5EF4-FFF2-40B4-BE49-F238E27FC236}">
                    <a16:creationId xmlns:a16="http://schemas.microsoft.com/office/drawing/2014/main" id="{4443E718-28C2-1C29-1D30-3768D23A989D}"/>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4" name="Freeform 128">
                <a:extLst>
                  <a:ext uri="{FF2B5EF4-FFF2-40B4-BE49-F238E27FC236}">
                    <a16:creationId xmlns:a16="http://schemas.microsoft.com/office/drawing/2014/main" id="{7A5CE8A2-9791-A172-6308-A8EBA7A85025}"/>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5" name="Freeform 129">
                <a:extLst>
                  <a:ext uri="{FF2B5EF4-FFF2-40B4-BE49-F238E27FC236}">
                    <a16:creationId xmlns:a16="http://schemas.microsoft.com/office/drawing/2014/main" id="{2F2F6418-153A-94A1-BA27-CE7671D0002F}"/>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6" name="Freeform 130">
                <a:extLst>
                  <a:ext uri="{FF2B5EF4-FFF2-40B4-BE49-F238E27FC236}">
                    <a16:creationId xmlns:a16="http://schemas.microsoft.com/office/drawing/2014/main" id="{2D96A8EA-37E9-0310-72AD-0C1E4F49F824}"/>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7" name="Freeform 131">
                <a:extLst>
                  <a:ext uri="{FF2B5EF4-FFF2-40B4-BE49-F238E27FC236}">
                    <a16:creationId xmlns:a16="http://schemas.microsoft.com/office/drawing/2014/main" id="{AAB21085-7888-9ED3-5ED8-765225E07FCC}"/>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8" name="Freeform 132">
                <a:extLst>
                  <a:ext uri="{FF2B5EF4-FFF2-40B4-BE49-F238E27FC236}">
                    <a16:creationId xmlns:a16="http://schemas.microsoft.com/office/drawing/2014/main" id="{93300454-117C-D4CF-26D6-9488F01E2730}"/>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59" name="Freeform 133">
                <a:extLst>
                  <a:ext uri="{FF2B5EF4-FFF2-40B4-BE49-F238E27FC236}">
                    <a16:creationId xmlns:a16="http://schemas.microsoft.com/office/drawing/2014/main" id="{15A6DAC4-06BA-CA01-950E-043D80ED2056}"/>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0" name="Freeform 134">
                <a:extLst>
                  <a:ext uri="{FF2B5EF4-FFF2-40B4-BE49-F238E27FC236}">
                    <a16:creationId xmlns:a16="http://schemas.microsoft.com/office/drawing/2014/main" id="{03A8279E-1711-60B5-0B0E-4C0E17DF5D7E}"/>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1" name="Freeform 135">
                <a:extLst>
                  <a:ext uri="{FF2B5EF4-FFF2-40B4-BE49-F238E27FC236}">
                    <a16:creationId xmlns:a16="http://schemas.microsoft.com/office/drawing/2014/main" id="{C81632BF-C20F-E4FF-8692-2FDB2D12312D}"/>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2" name="Freeform 136">
                <a:extLst>
                  <a:ext uri="{FF2B5EF4-FFF2-40B4-BE49-F238E27FC236}">
                    <a16:creationId xmlns:a16="http://schemas.microsoft.com/office/drawing/2014/main" id="{5817DB8C-E4D0-C8C0-326D-F05318319583}"/>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3" name="Freeform 137">
                <a:extLst>
                  <a:ext uri="{FF2B5EF4-FFF2-40B4-BE49-F238E27FC236}">
                    <a16:creationId xmlns:a16="http://schemas.microsoft.com/office/drawing/2014/main" id="{D0429BD5-813B-C1D0-A369-40FB9ABB2B12}"/>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4" name="Freeform 138">
                <a:extLst>
                  <a:ext uri="{FF2B5EF4-FFF2-40B4-BE49-F238E27FC236}">
                    <a16:creationId xmlns:a16="http://schemas.microsoft.com/office/drawing/2014/main" id="{8D048FF6-A9A4-4324-9E9D-84779680B1A9}"/>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65" name="Freeform 139">
                <a:extLst>
                  <a:ext uri="{FF2B5EF4-FFF2-40B4-BE49-F238E27FC236}">
                    <a16:creationId xmlns:a16="http://schemas.microsoft.com/office/drawing/2014/main" id="{5E9C508B-7F1A-0E26-6D28-DB8441CD0556}"/>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nvGrpSpPr>
            <p:cNvPr id="12299" name="Group 140">
              <a:extLst>
                <a:ext uri="{FF2B5EF4-FFF2-40B4-BE49-F238E27FC236}">
                  <a16:creationId xmlns:a16="http://schemas.microsoft.com/office/drawing/2014/main" id="{9B2CF462-8214-06D0-3992-1158F4E70531}"/>
                </a:ext>
              </a:extLst>
            </p:cNvPr>
            <p:cNvGrpSpPr>
              <a:grpSpLocks/>
            </p:cNvGrpSpPr>
            <p:nvPr/>
          </p:nvGrpSpPr>
          <p:grpSpPr bwMode="auto">
            <a:xfrm>
              <a:off x="4032" y="4105"/>
              <a:ext cx="1479" cy="215"/>
              <a:chOff x="3452" y="4125"/>
              <a:chExt cx="1479" cy="215"/>
            </a:xfrm>
          </p:grpSpPr>
          <p:sp>
            <p:nvSpPr>
              <p:cNvPr id="12300" name="Freeform 141">
                <a:extLst>
                  <a:ext uri="{FF2B5EF4-FFF2-40B4-BE49-F238E27FC236}">
                    <a16:creationId xmlns:a16="http://schemas.microsoft.com/office/drawing/2014/main" id="{2A3B17F6-6833-B2C4-6AD4-4FE3595C24B4}"/>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1" name="Freeform 142">
                <a:extLst>
                  <a:ext uri="{FF2B5EF4-FFF2-40B4-BE49-F238E27FC236}">
                    <a16:creationId xmlns:a16="http://schemas.microsoft.com/office/drawing/2014/main" id="{691D99B9-DD96-3E73-DB81-DA6435F8C7B2}"/>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2" name="Freeform 143">
                <a:extLst>
                  <a:ext uri="{FF2B5EF4-FFF2-40B4-BE49-F238E27FC236}">
                    <a16:creationId xmlns:a16="http://schemas.microsoft.com/office/drawing/2014/main" id="{A32AAA90-F4EE-A09D-040A-D1C723CD50AD}"/>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3" name="Freeform 144">
                <a:extLst>
                  <a:ext uri="{FF2B5EF4-FFF2-40B4-BE49-F238E27FC236}">
                    <a16:creationId xmlns:a16="http://schemas.microsoft.com/office/drawing/2014/main" id="{02766264-9D69-365C-9759-75ABFE0AC22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4" name="Freeform 145">
                <a:extLst>
                  <a:ext uri="{FF2B5EF4-FFF2-40B4-BE49-F238E27FC236}">
                    <a16:creationId xmlns:a16="http://schemas.microsoft.com/office/drawing/2014/main" id="{8B9ED296-F458-126F-0C4A-E60DA68E0183}"/>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5" name="Freeform 146">
                <a:extLst>
                  <a:ext uri="{FF2B5EF4-FFF2-40B4-BE49-F238E27FC236}">
                    <a16:creationId xmlns:a16="http://schemas.microsoft.com/office/drawing/2014/main" id="{2706DE4D-53A1-225E-E4C2-060067AC6201}"/>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6" name="Freeform 147">
                <a:extLst>
                  <a:ext uri="{FF2B5EF4-FFF2-40B4-BE49-F238E27FC236}">
                    <a16:creationId xmlns:a16="http://schemas.microsoft.com/office/drawing/2014/main" id="{491C4116-CAEE-33E8-C018-B932F33B3152}"/>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7" name="Freeform 148">
                <a:extLst>
                  <a:ext uri="{FF2B5EF4-FFF2-40B4-BE49-F238E27FC236}">
                    <a16:creationId xmlns:a16="http://schemas.microsoft.com/office/drawing/2014/main" id="{083B7F9F-D704-0A5F-339B-60C8457ED7E0}"/>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8" name="Freeform 149">
                <a:extLst>
                  <a:ext uri="{FF2B5EF4-FFF2-40B4-BE49-F238E27FC236}">
                    <a16:creationId xmlns:a16="http://schemas.microsoft.com/office/drawing/2014/main" id="{A6128840-9E6C-FAD0-A7F2-58439B0C79C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09" name="Freeform 150">
                <a:extLst>
                  <a:ext uri="{FF2B5EF4-FFF2-40B4-BE49-F238E27FC236}">
                    <a16:creationId xmlns:a16="http://schemas.microsoft.com/office/drawing/2014/main" id="{AA30FC1A-F964-06E1-E5CC-C9BF831F081B}"/>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0" name="Freeform 151">
                <a:extLst>
                  <a:ext uri="{FF2B5EF4-FFF2-40B4-BE49-F238E27FC236}">
                    <a16:creationId xmlns:a16="http://schemas.microsoft.com/office/drawing/2014/main" id="{2A035CD2-A362-D971-13C6-2D0CA1132DA2}"/>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1" name="Freeform 152">
                <a:extLst>
                  <a:ext uri="{FF2B5EF4-FFF2-40B4-BE49-F238E27FC236}">
                    <a16:creationId xmlns:a16="http://schemas.microsoft.com/office/drawing/2014/main" id="{982B3863-ED64-C559-0243-05B63F69BF38}"/>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2" name="Freeform 153">
                <a:extLst>
                  <a:ext uri="{FF2B5EF4-FFF2-40B4-BE49-F238E27FC236}">
                    <a16:creationId xmlns:a16="http://schemas.microsoft.com/office/drawing/2014/main" id="{DCD68FE1-D3C2-69C6-C6C8-F18708E74543}"/>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3" name="Freeform 154">
                <a:extLst>
                  <a:ext uri="{FF2B5EF4-FFF2-40B4-BE49-F238E27FC236}">
                    <a16:creationId xmlns:a16="http://schemas.microsoft.com/office/drawing/2014/main" id="{BA95474F-EA3B-6405-D01F-3496122B59D9}"/>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4" name="Freeform 155">
                <a:extLst>
                  <a:ext uri="{FF2B5EF4-FFF2-40B4-BE49-F238E27FC236}">
                    <a16:creationId xmlns:a16="http://schemas.microsoft.com/office/drawing/2014/main" id="{360A15D1-3515-4F7A-E2CA-0329A6D44FF1}"/>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5" name="Freeform 156">
                <a:extLst>
                  <a:ext uri="{FF2B5EF4-FFF2-40B4-BE49-F238E27FC236}">
                    <a16:creationId xmlns:a16="http://schemas.microsoft.com/office/drawing/2014/main" id="{22B85548-FBDC-1CFF-5C57-6E170C691DA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6" name="Freeform 157">
                <a:extLst>
                  <a:ext uri="{FF2B5EF4-FFF2-40B4-BE49-F238E27FC236}">
                    <a16:creationId xmlns:a16="http://schemas.microsoft.com/office/drawing/2014/main" id="{627A68C4-FFB6-A7AE-ECA6-CF991B8139D7}"/>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7" name="Freeform 158">
                <a:extLst>
                  <a:ext uri="{FF2B5EF4-FFF2-40B4-BE49-F238E27FC236}">
                    <a16:creationId xmlns:a16="http://schemas.microsoft.com/office/drawing/2014/main" id="{763B93D3-BEBE-0A14-2E10-275A266E3C94}"/>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8" name="Freeform 159">
                <a:extLst>
                  <a:ext uri="{FF2B5EF4-FFF2-40B4-BE49-F238E27FC236}">
                    <a16:creationId xmlns:a16="http://schemas.microsoft.com/office/drawing/2014/main" id="{30B36626-D7B7-0A5C-646E-5E45F3B5C851}"/>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19" name="Freeform 160">
                <a:extLst>
                  <a:ext uri="{FF2B5EF4-FFF2-40B4-BE49-F238E27FC236}">
                    <a16:creationId xmlns:a16="http://schemas.microsoft.com/office/drawing/2014/main" id="{BDB2E57D-711B-9B15-F77B-580D9B14B4AA}"/>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0" name="Freeform 161">
                <a:extLst>
                  <a:ext uri="{FF2B5EF4-FFF2-40B4-BE49-F238E27FC236}">
                    <a16:creationId xmlns:a16="http://schemas.microsoft.com/office/drawing/2014/main" id="{1D395A69-BC64-CF9E-83CC-EC8FB8C3B344}"/>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1" name="Freeform 162">
                <a:extLst>
                  <a:ext uri="{FF2B5EF4-FFF2-40B4-BE49-F238E27FC236}">
                    <a16:creationId xmlns:a16="http://schemas.microsoft.com/office/drawing/2014/main" id="{15C1A066-E4EB-AF7F-B21D-21990BCD2EE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2" name="Freeform 163">
                <a:extLst>
                  <a:ext uri="{FF2B5EF4-FFF2-40B4-BE49-F238E27FC236}">
                    <a16:creationId xmlns:a16="http://schemas.microsoft.com/office/drawing/2014/main" id="{8A91C64F-DF31-D821-D7D1-2A28722258C0}"/>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3" name="Freeform 164">
                <a:extLst>
                  <a:ext uri="{FF2B5EF4-FFF2-40B4-BE49-F238E27FC236}">
                    <a16:creationId xmlns:a16="http://schemas.microsoft.com/office/drawing/2014/main" id="{90591315-A1AD-8455-30ED-43D1B83D3A36}"/>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4" name="Freeform 165">
                <a:extLst>
                  <a:ext uri="{FF2B5EF4-FFF2-40B4-BE49-F238E27FC236}">
                    <a16:creationId xmlns:a16="http://schemas.microsoft.com/office/drawing/2014/main" id="{9A92C154-1F93-46BA-2236-135F408B3B78}"/>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5" name="Freeform 166">
                <a:extLst>
                  <a:ext uri="{FF2B5EF4-FFF2-40B4-BE49-F238E27FC236}">
                    <a16:creationId xmlns:a16="http://schemas.microsoft.com/office/drawing/2014/main" id="{867CC4C1-150C-2E7E-2302-DEFC6945E219}"/>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6" name="Freeform 167">
                <a:extLst>
                  <a:ext uri="{FF2B5EF4-FFF2-40B4-BE49-F238E27FC236}">
                    <a16:creationId xmlns:a16="http://schemas.microsoft.com/office/drawing/2014/main" id="{C4A46086-7FCF-BA70-007C-5285DDCCD531}"/>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7" name="Freeform 168">
                <a:extLst>
                  <a:ext uri="{FF2B5EF4-FFF2-40B4-BE49-F238E27FC236}">
                    <a16:creationId xmlns:a16="http://schemas.microsoft.com/office/drawing/2014/main" id="{EF7742FE-BD6F-60F0-C01D-E317C363C14D}"/>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8" name="Freeform 169">
                <a:extLst>
                  <a:ext uri="{FF2B5EF4-FFF2-40B4-BE49-F238E27FC236}">
                    <a16:creationId xmlns:a16="http://schemas.microsoft.com/office/drawing/2014/main" id="{286130BB-120A-BFFA-93DD-93928B8CBBB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29" name="Freeform 170">
                <a:extLst>
                  <a:ext uri="{FF2B5EF4-FFF2-40B4-BE49-F238E27FC236}">
                    <a16:creationId xmlns:a16="http://schemas.microsoft.com/office/drawing/2014/main" id="{FFB45617-C43C-4282-CA04-4AFFB87C8608}"/>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0" name="Freeform 171">
                <a:extLst>
                  <a:ext uri="{FF2B5EF4-FFF2-40B4-BE49-F238E27FC236}">
                    <a16:creationId xmlns:a16="http://schemas.microsoft.com/office/drawing/2014/main" id="{6BBA0A7F-9228-2CB1-7F11-C32ECE160CAE}"/>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1" name="Freeform 172">
                <a:extLst>
                  <a:ext uri="{FF2B5EF4-FFF2-40B4-BE49-F238E27FC236}">
                    <a16:creationId xmlns:a16="http://schemas.microsoft.com/office/drawing/2014/main" id="{FA5899AC-0723-05FC-1232-5FAA35B335E3}"/>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sp>
            <p:nvSpPr>
              <p:cNvPr id="12332" name="Freeform 173">
                <a:extLst>
                  <a:ext uri="{FF2B5EF4-FFF2-40B4-BE49-F238E27FC236}">
                    <a16:creationId xmlns:a16="http://schemas.microsoft.com/office/drawing/2014/main" id="{F90A6CAE-FA32-7419-34CC-4F462AAD543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Calibri" panose="020F0502020204030204" pitchFamily="34" charset="0"/>
                  <a:cs typeface="+mn-cs"/>
                </a:endParaRPr>
              </a:p>
            </p:txBody>
          </p:sp>
        </p:grpSp>
      </p:grpSp>
      <p:pic>
        <p:nvPicPr>
          <p:cNvPr id="12291" name="Picture 2" descr="C:\Users\Administrator\Desktop\hinh nen dep pp\CON VAT+CAY, HIH ANH NHO NGHEP TRAH\4d93d3c41d690499dcf3d031be2765e9.png">
            <a:extLst>
              <a:ext uri="{FF2B5EF4-FFF2-40B4-BE49-F238E27FC236}">
                <a16:creationId xmlns:a16="http://schemas.microsoft.com/office/drawing/2014/main" id="{0DF28CD5-0089-9511-C7A7-87D94A1D4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0"/>
            <a:ext cx="13208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a:extLst>
              <a:ext uri="{FF2B5EF4-FFF2-40B4-BE49-F238E27FC236}">
                <a16:creationId xmlns:a16="http://schemas.microsoft.com/office/drawing/2014/main" id="{E4234415-BEB2-D1CA-4E44-2908D135837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9175" y="190500"/>
            <a:ext cx="2387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s 6">
            <a:extLst>
              <a:ext uri="{FF2B5EF4-FFF2-40B4-BE49-F238E27FC236}">
                <a16:creationId xmlns:a16="http://schemas.microsoft.com/office/drawing/2014/main" id="{62849D71-EC83-6160-60DB-BD30D1D349C6}"/>
              </a:ext>
            </a:extLst>
          </p:cNvPr>
          <p:cNvSpPr/>
          <p:nvPr/>
        </p:nvSpPr>
        <p:spPr>
          <a:xfrm>
            <a:off x="5221288" y="461963"/>
            <a:ext cx="1317625" cy="64770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Tiết</a:t>
            </a: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3</a:t>
            </a:r>
          </a:p>
        </p:txBody>
      </p:sp>
      <p:sp>
        <p:nvSpPr>
          <p:cNvPr id="3" name="Rectangles 6">
            <a:extLst>
              <a:ext uri="{FF2B5EF4-FFF2-40B4-BE49-F238E27FC236}">
                <a16:creationId xmlns:a16="http://schemas.microsoft.com/office/drawing/2014/main" id="{1DE69DF9-E109-CE45-FA07-572397B7DB3C}"/>
              </a:ext>
            </a:extLst>
          </p:cNvPr>
          <p:cNvSpPr/>
          <p:nvPr/>
        </p:nvSpPr>
        <p:spPr>
          <a:xfrm>
            <a:off x="1381125" y="1374775"/>
            <a:ext cx="8996363" cy="1200150"/>
          </a:xfrm>
          <a:prstGeom prst="rect">
            <a:avLst/>
          </a:prstGeom>
          <a:noFill/>
          <a:ln>
            <a:noFill/>
          </a:ln>
        </p:spPr>
        <p:txBody>
          <a:bodyPr wrap="non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Ôn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bài</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số</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1</a:t>
            </a:r>
          </a:p>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Thường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thức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âm</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nhạc</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Dàn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trống</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dân</a:t>
            </a:r>
            <a:r>
              <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tộc</a:t>
            </a:r>
            <a:endParaRPr kumimoji="0" lang="en-US" altLang="zh-CN" sz="3600" b="1" i="0" u="none" strike="noStrike" kern="1200" cap="none" spc="0" normalizeH="0" baseline="0" noProof="0" dirty="0">
              <a:ln>
                <a:noFill/>
              </a:ln>
              <a:solidFill>
                <a:srgbClr val="C0504D">
                  <a:lumMod val="50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ĐỌC NHẠC">
            <a:hlinkClick r:id="" action="ppaction://media"/>
            <a:extLst>
              <a:ext uri="{FF2B5EF4-FFF2-40B4-BE49-F238E27FC236}">
                <a16:creationId xmlns:a16="http://schemas.microsoft.com/office/drawing/2014/main" id="{1560A38D-2445-43AF-A059-A4050DCEDE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374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6B75B3D-3491-6C89-A593-D1B6B07C1DBE}"/>
              </a:ext>
            </a:extLst>
          </p:cNvPr>
          <p:cNvSpPr>
            <a:spLocks noGrp="1" noChangeArrowheads="1"/>
          </p:cNvSpPr>
          <p:nvPr>
            <p:ph type="ctrTitle"/>
          </p:nvPr>
        </p:nvSpPr>
        <p:spPr/>
        <p:txBody>
          <a:bodyPr/>
          <a:lstStyle/>
          <a:p>
            <a:pPr eaLnBrk="1" hangingPunct="1"/>
            <a:endParaRPr lang="en-GB" altLang="en-US"/>
          </a:p>
        </p:txBody>
      </p:sp>
      <p:sp>
        <p:nvSpPr>
          <p:cNvPr id="23555" name="Subtitle 2">
            <a:extLst>
              <a:ext uri="{FF2B5EF4-FFF2-40B4-BE49-F238E27FC236}">
                <a16:creationId xmlns:a16="http://schemas.microsoft.com/office/drawing/2014/main" id="{7ED934FA-4E5F-45D4-D653-61BF95006A27}"/>
              </a:ext>
            </a:extLst>
          </p:cNvPr>
          <p:cNvSpPr>
            <a:spLocks noGrp="1" noChangeArrowheads="1"/>
          </p:cNvSpPr>
          <p:nvPr>
            <p:ph type="subTitle" idx="1"/>
          </p:nvPr>
        </p:nvSpPr>
        <p:spPr/>
        <p:txBody>
          <a:bodyPr/>
          <a:lstStyle/>
          <a:p>
            <a:pPr eaLnBrk="1" hangingPunct="1"/>
            <a:endParaRPr lang="en-GB" altLang="en-US"/>
          </a:p>
        </p:txBody>
      </p:sp>
      <p:pic>
        <p:nvPicPr>
          <p:cNvPr id="23556" name="Picture 3">
            <a:extLst>
              <a:ext uri="{FF2B5EF4-FFF2-40B4-BE49-F238E27FC236}">
                <a16:creationId xmlns:a16="http://schemas.microsoft.com/office/drawing/2014/main" id="{AAB5DB1B-1242-8A96-4E37-2E5C9840A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Content Placeholder 3">
            <a:extLst>
              <a:ext uri="{FF2B5EF4-FFF2-40B4-BE49-F238E27FC236}">
                <a16:creationId xmlns:a16="http://schemas.microsoft.com/office/drawing/2014/main" id="{CECDD3E6-6F47-E367-6F4F-DF7972C55F6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425" y="4095750"/>
            <a:ext cx="33099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s 6">
            <a:extLst>
              <a:ext uri="{FF2B5EF4-FFF2-40B4-BE49-F238E27FC236}">
                <a16:creationId xmlns:a16="http://schemas.microsoft.com/office/drawing/2014/main" id="{6A5609BA-7968-4DB6-5113-DABC1BB1681B}"/>
              </a:ext>
            </a:extLst>
          </p:cNvPr>
          <p:cNvSpPr/>
          <p:nvPr/>
        </p:nvSpPr>
        <p:spPr>
          <a:xfrm>
            <a:off x="3360738" y="2322513"/>
            <a:ext cx="4699000" cy="646112"/>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outerShdw blurRad="38100" dist="25400" dir="5400000" algn="ctr" rotWithShape="0">
                    <a:srgbClr val="6E747A">
                      <a:alpha val="43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rPr>
              <a:t>ĐỌC NHẠC BÀI SỐ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3" name="Picture 82">
            <a:extLst>
              <a:ext uri="{FF2B5EF4-FFF2-40B4-BE49-F238E27FC236}">
                <a16:creationId xmlns:a16="http://schemas.microsoft.com/office/drawing/2014/main" id="{0829556B-7DD6-AEAA-DEBA-8BAFA30B2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376" r="2971" b="-6"/>
          <a:stretch>
            <a:fillRect/>
          </a:stretch>
        </p:blipFill>
        <p:spPr bwMode="auto">
          <a:xfrm>
            <a:off x="1500188" y="2746375"/>
            <a:ext cx="94519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762BA76E-66F9-EFEC-35AA-13235DC29FD3}"/>
              </a:ext>
            </a:extLst>
          </p:cNvPr>
          <p:cNvSpPr txBox="1">
            <a:spLocks noChangeArrowheads="1"/>
          </p:cNvSpPr>
          <p:nvPr/>
        </p:nvSpPr>
        <p:spPr bwMode="auto">
          <a:xfrm>
            <a:off x="1930400" y="1343025"/>
            <a:ext cx="85915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vi-VN" sz="4000" b="1" dirty="0">
                <a:solidFill>
                  <a:srgbClr val="FF0000"/>
                </a:solidFill>
                <a:latin typeface="Cambria" panose="02040503050406030204" pitchFamily="18" charset="0"/>
              </a:rPr>
              <a:t>LUYỆN CA0 ĐỘ</a:t>
            </a:r>
          </a:p>
        </p:txBody>
      </p:sp>
      <p:pic>
        <p:nvPicPr>
          <p:cNvPr id="6" name="Unknown_do re mi-fa son la">
            <a:hlinkClick r:id="" action="ppaction://media"/>
            <a:extLst>
              <a:ext uri="{FF2B5EF4-FFF2-40B4-BE49-F238E27FC236}">
                <a16:creationId xmlns:a16="http://schemas.microsoft.com/office/drawing/2014/main" id="{306D6B3A-AC52-5876-670C-127608CE0F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150" y="1038225"/>
            <a:ext cx="609600" cy="609600"/>
          </a:xfrm>
          <a:prstGeom prst="rect">
            <a:avLst/>
          </a:prstGeom>
        </p:spPr>
      </p:pic>
    </p:spTree>
    <p:extLst>
      <p:ext uri="{BB962C8B-B14F-4D97-AF65-F5344CB8AC3E}">
        <p14:creationId xmlns:p14="http://schemas.microsoft.com/office/powerpoint/2010/main" val="9247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5E45410E-ECF6-4672-A977-06A38A2E173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7767" y="1569948"/>
            <a:ext cx="10597576" cy="439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B964A58-FD5F-3FBF-A698-21D98DC7992F}"/>
              </a:ext>
            </a:extLst>
          </p:cNvPr>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0" y="35224"/>
            <a:ext cx="3258820" cy="2143760"/>
          </a:xfrm>
          <a:prstGeom prst="rect">
            <a:avLst/>
          </a:prstGeom>
        </p:spPr>
      </p:pic>
      <p:pic>
        <p:nvPicPr>
          <p:cNvPr id="8" name="TDN1">
            <a:hlinkClick r:id="" action="ppaction://media"/>
            <a:extLst>
              <a:ext uri="{FF2B5EF4-FFF2-40B4-BE49-F238E27FC236}">
                <a16:creationId xmlns:a16="http://schemas.microsoft.com/office/drawing/2014/main" id="{F8FDD8C4-A182-B0B4-3E58-690641B895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8356" y="497786"/>
            <a:ext cx="609600" cy="609600"/>
          </a:xfrm>
          <a:prstGeom prst="rect">
            <a:avLst/>
          </a:prstGeom>
        </p:spPr>
      </p:pic>
      <p:grpSp>
        <p:nvGrpSpPr>
          <p:cNvPr id="2" name="Group 34">
            <a:extLst>
              <a:ext uri="{FF2B5EF4-FFF2-40B4-BE49-F238E27FC236}">
                <a16:creationId xmlns:a16="http://schemas.microsoft.com/office/drawing/2014/main" id="{062497B2-6DE4-68D4-7D14-4B451CA1688D}"/>
              </a:ext>
            </a:extLst>
          </p:cNvPr>
          <p:cNvGrpSpPr>
            <a:grpSpLocks/>
          </p:cNvGrpSpPr>
          <p:nvPr/>
        </p:nvGrpSpPr>
        <p:grpSpPr bwMode="auto">
          <a:xfrm>
            <a:off x="-182563" y="6326188"/>
            <a:ext cx="12684126" cy="531812"/>
            <a:chOff x="0" y="4105"/>
            <a:chExt cx="5511" cy="215"/>
          </a:xfrm>
        </p:grpSpPr>
        <p:sp>
          <p:nvSpPr>
            <p:cNvPr id="3" name="Freeform 37">
              <a:extLst>
                <a:ext uri="{FF2B5EF4-FFF2-40B4-BE49-F238E27FC236}">
                  <a16:creationId xmlns:a16="http://schemas.microsoft.com/office/drawing/2014/main" id="{F3E7442E-8872-260D-7C51-4910DB8EA7F8}"/>
                </a:ext>
              </a:extLst>
            </p:cNvPr>
            <p:cNvSpPr>
              <a:spLocks/>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nvGrpSpPr>
            <p:cNvPr id="4" name="Group 38">
              <a:extLst>
                <a:ext uri="{FF2B5EF4-FFF2-40B4-BE49-F238E27FC236}">
                  <a16:creationId xmlns:a16="http://schemas.microsoft.com/office/drawing/2014/main" id="{BDF81A27-20BC-462D-358F-6444D7287B78}"/>
                </a:ext>
              </a:extLst>
            </p:cNvPr>
            <p:cNvGrpSpPr>
              <a:grpSpLocks/>
            </p:cNvGrpSpPr>
            <p:nvPr/>
          </p:nvGrpSpPr>
          <p:grpSpPr bwMode="auto">
            <a:xfrm>
              <a:off x="0" y="4105"/>
              <a:ext cx="1479" cy="215"/>
              <a:chOff x="3452" y="4125"/>
              <a:chExt cx="1479" cy="215"/>
            </a:xfrm>
          </p:grpSpPr>
          <p:sp>
            <p:nvSpPr>
              <p:cNvPr id="110" name="Freeform 39">
                <a:extLst>
                  <a:ext uri="{FF2B5EF4-FFF2-40B4-BE49-F238E27FC236}">
                    <a16:creationId xmlns:a16="http://schemas.microsoft.com/office/drawing/2014/main" id="{8DF66709-D2CC-BC80-E426-E5F1394F1E6D}"/>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1" name="Freeform 40">
                <a:extLst>
                  <a:ext uri="{FF2B5EF4-FFF2-40B4-BE49-F238E27FC236}">
                    <a16:creationId xmlns:a16="http://schemas.microsoft.com/office/drawing/2014/main" id="{AAE8F68B-C6CD-76CE-E0BA-B50A81D878F0}"/>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2" name="Freeform 41">
                <a:extLst>
                  <a:ext uri="{FF2B5EF4-FFF2-40B4-BE49-F238E27FC236}">
                    <a16:creationId xmlns:a16="http://schemas.microsoft.com/office/drawing/2014/main" id="{71849739-7F96-09E0-360A-A9E3CEEFC83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3" name="Freeform 42">
                <a:extLst>
                  <a:ext uri="{FF2B5EF4-FFF2-40B4-BE49-F238E27FC236}">
                    <a16:creationId xmlns:a16="http://schemas.microsoft.com/office/drawing/2014/main" id="{8D77B1AC-D5DF-69D0-5A1D-862074F0A44F}"/>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4" name="Freeform 43">
                <a:extLst>
                  <a:ext uri="{FF2B5EF4-FFF2-40B4-BE49-F238E27FC236}">
                    <a16:creationId xmlns:a16="http://schemas.microsoft.com/office/drawing/2014/main" id="{780F394C-572E-F808-FC1A-6DE30165BEFF}"/>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5" name="Freeform 44">
                <a:extLst>
                  <a:ext uri="{FF2B5EF4-FFF2-40B4-BE49-F238E27FC236}">
                    <a16:creationId xmlns:a16="http://schemas.microsoft.com/office/drawing/2014/main" id="{89242FA6-572B-6558-4134-83EF9EB2B4DB}"/>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6" name="Freeform 45">
                <a:extLst>
                  <a:ext uri="{FF2B5EF4-FFF2-40B4-BE49-F238E27FC236}">
                    <a16:creationId xmlns:a16="http://schemas.microsoft.com/office/drawing/2014/main" id="{A0C1FA13-14D2-C15D-84A9-803589AE547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7" name="Freeform 46">
                <a:extLst>
                  <a:ext uri="{FF2B5EF4-FFF2-40B4-BE49-F238E27FC236}">
                    <a16:creationId xmlns:a16="http://schemas.microsoft.com/office/drawing/2014/main" id="{0BFA21E1-A1F3-8D69-0CC8-11D923DB75AA}"/>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8" name="Freeform 47">
                <a:extLst>
                  <a:ext uri="{FF2B5EF4-FFF2-40B4-BE49-F238E27FC236}">
                    <a16:creationId xmlns:a16="http://schemas.microsoft.com/office/drawing/2014/main" id="{A325538A-6284-482A-9D25-CD003E6B5E2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19" name="Freeform 48">
                <a:extLst>
                  <a:ext uri="{FF2B5EF4-FFF2-40B4-BE49-F238E27FC236}">
                    <a16:creationId xmlns:a16="http://schemas.microsoft.com/office/drawing/2014/main" id="{184C0C0F-813F-7C88-77D7-B454878A2FBA}"/>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0" name="Freeform 49">
                <a:extLst>
                  <a:ext uri="{FF2B5EF4-FFF2-40B4-BE49-F238E27FC236}">
                    <a16:creationId xmlns:a16="http://schemas.microsoft.com/office/drawing/2014/main" id="{13752017-61DC-73D3-FC6B-C58358D888BF}"/>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1" name="Freeform 50">
                <a:extLst>
                  <a:ext uri="{FF2B5EF4-FFF2-40B4-BE49-F238E27FC236}">
                    <a16:creationId xmlns:a16="http://schemas.microsoft.com/office/drawing/2014/main" id="{D9F05BB5-3FD9-27C2-0A94-F252CABA8B8D}"/>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2" name="Freeform 51">
                <a:extLst>
                  <a:ext uri="{FF2B5EF4-FFF2-40B4-BE49-F238E27FC236}">
                    <a16:creationId xmlns:a16="http://schemas.microsoft.com/office/drawing/2014/main" id="{62607417-8E01-8ECA-BBD3-BDA9F177D999}"/>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3" name="Freeform 52">
                <a:extLst>
                  <a:ext uri="{FF2B5EF4-FFF2-40B4-BE49-F238E27FC236}">
                    <a16:creationId xmlns:a16="http://schemas.microsoft.com/office/drawing/2014/main" id="{91DF0A0D-0F9E-4727-2834-590E1476020D}"/>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4" name="Freeform 53">
                <a:extLst>
                  <a:ext uri="{FF2B5EF4-FFF2-40B4-BE49-F238E27FC236}">
                    <a16:creationId xmlns:a16="http://schemas.microsoft.com/office/drawing/2014/main" id="{E9905140-D6E1-B2D1-BA1A-3725ADA96FC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5" name="Freeform 54">
                <a:extLst>
                  <a:ext uri="{FF2B5EF4-FFF2-40B4-BE49-F238E27FC236}">
                    <a16:creationId xmlns:a16="http://schemas.microsoft.com/office/drawing/2014/main" id="{BF21A5E5-74B1-1585-B9EE-0BF92393C0EE}"/>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6" name="Freeform 55">
                <a:extLst>
                  <a:ext uri="{FF2B5EF4-FFF2-40B4-BE49-F238E27FC236}">
                    <a16:creationId xmlns:a16="http://schemas.microsoft.com/office/drawing/2014/main" id="{1208BCF4-5F71-6C78-6A2E-2EA45B738211}"/>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7" name="Freeform 56">
                <a:extLst>
                  <a:ext uri="{FF2B5EF4-FFF2-40B4-BE49-F238E27FC236}">
                    <a16:creationId xmlns:a16="http://schemas.microsoft.com/office/drawing/2014/main" id="{041CA319-4886-D1DF-57B4-2CD5ADD0A6CC}"/>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8" name="Freeform 57">
                <a:extLst>
                  <a:ext uri="{FF2B5EF4-FFF2-40B4-BE49-F238E27FC236}">
                    <a16:creationId xmlns:a16="http://schemas.microsoft.com/office/drawing/2014/main" id="{E6D8BAF4-F80B-0561-4484-A5E5A99F31A9}"/>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9" name="Freeform 58">
                <a:extLst>
                  <a:ext uri="{FF2B5EF4-FFF2-40B4-BE49-F238E27FC236}">
                    <a16:creationId xmlns:a16="http://schemas.microsoft.com/office/drawing/2014/main" id="{E2C00E81-B5A9-CC04-08D2-3E8EAD50C808}"/>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0" name="Freeform 59">
                <a:extLst>
                  <a:ext uri="{FF2B5EF4-FFF2-40B4-BE49-F238E27FC236}">
                    <a16:creationId xmlns:a16="http://schemas.microsoft.com/office/drawing/2014/main" id="{38D63C0C-9ED7-949F-04B8-F65E158C7FD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1" name="Freeform 60">
                <a:extLst>
                  <a:ext uri="{FF2B5EF4-FFF2-40B4-BE49-F238E27FC236}">
                    <a16:creationId xmlns:a16="http://schemas.microsoft.com/office/drawing/2014/main" id="{258D3579-32AC-8C41-021F-AFC77CA5AFB0}"/>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2" name="Freeform 61">
                <a:extLst>
                  <a:ext uri="{FF2B5EF4-FFF2-40B4-BE49-F238E27FC236}">
                    <a16:creationId xmlns:a16="http://schemas.microsoft.com/office/drawing/2014/main" id="{B0B31805-33C5-AB61-95C9-6DAA01DBCC64}"/>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3" name="Freeform 62">
                <a:extLst>
                  <a:ext uri="{FF2B5EF4-FFF2-40B4-BE49-F238E27FC236}">
                    <a16:creationId xmlns:a16="http://schemas.microsoft.com/office/drawing/2014/main" id="{8399BB49-FFEC-9E9C-5AB0-6603D8698DC1}"/>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4" name="Freeform 63">
                <a:extLst>
                  <a:ext uri="{FF2B5EF4-FFF2-40B4-BE49-F238E27FC236}">
                    <a16:creationId xmlns:a16="http://schemas.microsoft.com/office/drawing/2014/main" id="{A2837626-0BDC-C416-535A-B58814A9CB21}"/>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5" name="Freeform 64">
                <a:extLst>
                  <a:ext uri="{FF2B5EF4-FFF2-40B4-BE49-F238E27FC236}">
                    <a16:creationId xmlns:a16="http://schemas.microsoft.com/office/drawing/2014/main" id="{7EE5329D-467A-9B62-5049-8AB0C7484A4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6" name="Freeform 65">
                <a:extLst>
                  <a:ext uri="{FF2B5EF4-FFF2-40B4-BE49-F238E27FC236}">
                    <a16:creationId xmlns:a16="http://schemas.microsoft.com/office/drawing/2014/main" id="{04B83376-DC93-5E6E-7DF8-721A5A5307FF}"/>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7" name="Freeform 66">
                <a:extLst>
                  <a:ext uri="{FF2B5EF4-FFF2-40B4-BE49-F238E27FC236}">
                    <a16:creationId xmlns:a16="http://schemas.microsoft.com/office/drawing/2014/main" id="{DCF00ECA-B43B-717E-5335-9BA63F422117}"/>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8" name="Freeform 67">
                <a:extLst>
                  <a:ext uri="{FF2B5EF4-FFF2-40B4-BE49-F238E27FC236}">
                    <a16:creationId xmlns:a16="http://schemas.microsoft.com/office/drawing/2014/main" id="{B5835FB2-331C-099E-8A99-F2148DFD1975}"/>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9" name="Freeform 68">
                <a:extLst>
                  <a:ext uri="{FF2B5EF4-FFF2-40B4-BE49-F238E27FC236}">
                    <a16:creationId xmlns:a16="http://schemas.microsoft.com/office/drawing/2014/main" id="{D01A60B4-2DAA-56D3-79CA-AD7FB53DB00F}"/>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0" name="Freeform 69">
                <a:extLst>
                  <a:ext uri="{FF2B5EF4-FFF2-40B4-BE49-F238E27FC236}">
                    <a16:creationId xmlns:a16="http://schemas.microsoft.com/office/drawing/2014/main" id="{C64A7615-E09F-1777-715C-9F24E3D59298}"/>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1" name="Freeform 70">
                <a:extLst>
                  <a:ext uri="{FF2B5EF4-FFF2-40B4-BE49-F238E27FC236}">
                    <a16:creationId xmlns:a16="http://schemas.microsoft.com/office/drawing/2014/main" id="{DC0E6809-9577-9EA3-3090-4005E32732C6}"/>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2" name="Freeform 71">
                <a:extLst>
                  <a:ext uri="{FF2B5EF4-FFF2-40B4-BE49-F238E27FC236}">
                    <a16:creationId xmlns:a16="http://schemas.microsoft.com/office/drawing/2014/main" id="{976203CB-5B54-D82E-1993-1D98F6112FD1}"/>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6" name="Group 72">
              <a:extLst>
                <a:ext uri="{FF2B5EF4-FFF2-40B4-BE49-F238E27FC236}">
                  <a16:creationId xmlns:a16="http://schemas.microsoft.com/office/drawing/2014/main" id="{09F0C202-AB59-89C8-D43B-4860FF49CCCC}"/>
                </a:ext>
              </a:extLst>
            </p:cNvPr>
            <p:cNvGrpSpPr>
              <a:grpSpLocks/>
            </p:cNvGrpSpPr>
            <p:nvPr/>
          </p:nvGrpSpPr>
          <p:grpSpPr bwMode="auto">
            <a:xfrm>
              <a:off x="1344" y="4105"/>
              <a:ext cx="1479" cy="215"/>
              <a:chOff x="3452" y="4125"/>
              <a:chExt cx="1479" cy="215"/>
            </a:xfrm>
          </p:grpSpPr>
          <p:sp>
            <p:nvSpPr>
              <p:cNvPr id="77" name="Freeform 73">
                <a:extLst>
                  <a:ext uri="{FF2B5EF4-FFF2-40B4-BE49-F238E27FC236}">
                    <a16:creationId xmlns:a16="http://schemas.microsoft.com/office/drawing/2014/main" id="{36907E2D-78B5-6151-8833-87F6D48DC6E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8" name="Freeform 74">
                <a:extLst>
                  <a:ext uri="{FF2B5EF4-FFF2-40B4-BE49-F238E27FC236}">
                    <a16:creationId xmlns:a16="http://schemas.microsoft.com/office/drawing/2014/main" id="{2F1EA7CD-0207-214E-D1D4-37E1DA6BC3D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9" name="Freeform 75">
                <a:extLst>
                  <a:ext uri="{FF2B5EF4-FFF2-40B4-BE49-F238E27FC236}">
                    <a16:creationId xmlns:a16="http://schemas.microsoft.com/office/drawing/2014/main" id="{978B695F-CD7D-CC76-D544-42DF338D398B}"/>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0" name="Freeform 76">
                <a:extLst>
                  <a:ext uri="{FF2B5EF4-FFF2-40B4-BE49-F238E27FC236}">
                    <a16:creationId xmlns:a16="http://schemas.microsoft.com/office/drawing/2014/main" id="{1B6FFA15-6B70-127B-3155-273A2F81751C}"/>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1" name="Freeform 77">
                <a:extLst>
                  <a:ext uri="{FF2B5EF4-FFF2-40B4-BE49-F238E27FC236}">
                    <a16:creationId xmlns:a16="http://schemas.microsoft.com/office/drawing/2014/main" id="{2AD537EB-3E05-F936-A8D3-62EDAE56ED67}"/>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2" name="Freeform 78">
                <a:extLst>
                  <a:ext uri="{FF2B5EF4-FFF2-40B4-BE49-F238E27FC236}">
                    <a16:creationId xmlns:a16="http://schemas.microsoft.com/office/drawing/2014/main" id="{EC780574-3189-0DAF-18FD-5ACF343D2FB7}"/>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3" name="Freeform 79">
                <a:extLst>
                  <a:ext uri="{FF2B5EF4-FFF2-40B4-BE49-F238E27FC236}">
                    <a16:creationId xmlns:a16="http://schemas.microsoft.com/office/drawing/2014/main" id="{63B92DD2-0673-DB76-888C-4474AD226838}"/>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4" name="Freeform 80">
                <a:extLst>
                  <a:ext uri="{FF2B5EF4-FFF2-40B4-BE49-F238E27FC236}">
                    <a16:creationId xmlns:a16="http://schemas.microsoft.com/office/drawing/2014/main" id="{689E293E-2CF3-80A4-3C19-B8DFF3FEE1A1}"/>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5" name="Freeform 81">
                <a:extLst>
                  <a:ext uri="{FF2B5EF4-FFF2-40B4-BE49-F238E27FC236}">
                    <a16:creationId xmlns:a16="http://schemas.microsoft.com/office/drawing/2014/main" id="{A5AEF47A-7F46-70E9-EBA8-FDB9BFAEF7A5}"/>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6" name="Freeform 82">
                <a:extLst>
                  <a:ext uri="{FF2B5EF4-FFF2-40B4-BE49-F238E27FC236}">
                    <a16:creationId xmlns:a16="http://schemas.microsoft.com/office/drawing/2014/main" id="{D072ACE5-4B9F-3E1C-6A50-AF19BB59D009}"/>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7" name="Freeform 83">
                <a:extLst>
                  <a:ext uri="{FF2B5EF4-FFF2-40B4-BE49-F238E27FC236}">
                    <a16:creationId xmlns:a16="http://schemas.microsoft.com/office/drawing/2014/main" id="{599B8C27-6FE7-A527-B500-1C2F46482CBB}"/>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8" name="Freeform 84">
                <a:extLst>
                  <a:ext uri="{FF2B5EF4-FFF2-40B4-BE49-F238E27FC236}">
                    <a16:creationId xmlns:a16="http://schemas.microsoft.com/office/drawing/2014/main" id="{0EF5B0A3-1761-073E-B412-DD7EAB1D1573}"/>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89" name="Freeform 85">
                <a:extLst>
                  <a:ext uri="{FF2B5EF4-FFF2-40B4-BE49-F238E27FC236}">
                    <a16:creationId xmlns:a16="http://schemas.microsoft.com/office/drawing/2014/main" id="{E4DD4D55-F93D-25DB-2E94-F04B9D3A62EB}"/>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0" name="Freeform 86">
                <a:extLst>
                  <a:ext uri="{FF2B5EF4-FFF2-40B4-BE49-F238E27FC236}">
                    <a16:creationId xmlns:a16="http://schemas.microsoft.com/office/drawing/2014/main" id="{48364D9F-B3BA-DC97-BB5B-0EAAA5A356D6}"/>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1" name="Freeform 87">
                <a:extLst>
                  <a:ext uri="{FF2B5EF4-FFF2-40B4-BE49-F238E27FC236}">
                    <a16:creationId xmlns:a16="http://schemas.microsoft.com/office/drawing/2014/main" id="{9A1410D1-FF84-B6A7-D61B-0FC25C9044FE}"/>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2" name="Freeform 88">
                <a:extLst>
                  <a:ext uri="{FF2B5EF4-FFF2-40B4-BE49-F238E27FC236}">
                    <a16:creationId xmlns:a16="http://schemas.microsoft.com/office/drawing/2014/main" id="{6CF0858A-4BDA-02F2-655E-9CB90479FDC1}"/>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3" name="Freeform 89">
                <a:extLst>
                  <a:ext uri="{FF2B5EF4-FFF2-40B4-BE49-F238E27FC236}">
                    <a16:creationId xmlns:a16="http://schemas.microsoft.com/office/drawing/2014/main" id="{293C6603-F893-F368-81BB-AF2DF2191568}"/>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4" name="Freeform 90">
                <a:extLst>
                  <a:ext uri="{FF2B5EF4-FFF2-40B4-BE49-F238E27FC236}">
                    <a16:creationId xmlns:a16="http://schemas.microsoft.com/office/drawing/2014/main" id="{09057184-BE02-ED2E-37E7-C03DD9D6B4EE}"/>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5" name="Freeform 91">
                <a:extLst>
                  <a:ext uri="{FF2B5EF4-FFF2-40B4-BE49-F238E27FC236}">
                    <a16:creationId xmlns:a16="http://schemas.microsoft.com/office/drawing/2014/main" id="{AB092F8F-9925-FFAF-655D-E14CD6BD6D07}"/>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6" name="Freeform 92">
                <a:extLst>
                  <a:ext uri="{FF2B5EF4-FFF2-40B4-BE49-F238E27FC236}">
                    <a16:creationId xmlns:a16="http://schemas.microsoft.com/office/drawing/2014/main" id="{1A66342B-65D3-E0CB-7373-203319675EE3}"/>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7" name="Freeform 93">
                <a:extLst>
                  <a:ext uri="{FF2B5EF4-FFF2-40B4-BE49-F238E27FC236}">
                    <a16:creationId xmlns:a16="http://schemas.microsoft.com/office/drawing/2014/main" id="{A0B93867-49D0-0975-2B64-F201E569587B}"/>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8" name="Freeform 94">
                <a:extLst>
                  <a:ext uri="{FF2B5EF4-FFF2-40B4-BE49-F238E27FC236}">
                    <a16:creationId xmlns:a16="http://schemas.microsoft.com/office/drawing/2014/main" id="{6BB8AEC4-CA7D-C450-4B89-D4B00A05F88E}"/>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99" name="Freeform 95">
                <a:extLst>
                  <a:ext uri="{FF2B5EF4-FFF2-40B4-BE49-F238E27FC236}">
                    <a16:creationId xmlns:a16="http://schemas.microsoft.com/office/drawing/2014/main" id="{0AF82441-3D5D-E2C5-1159-F58B88BEB7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0" name="Freeform 96">
                <a:extLst>
                  <a:ext uri="{FF2B5EF4-FFF2-40B4-BE49-F238E27FC236}">
                    <a16:creationId xmlns:a16="http://schemas.microsoft.com/office/drawing/2014/main" id="{45C662CF-3E0D-0453-8E75-A29FDA9E707C}"/>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1" name="Freeform 97">
                <a:extLst>
                  <a:ext uri="{FF2B5EF4-FFF2-40B4-BE49-F238E27FC236}">
                    <a16:creationId xmlns:a16="http://schemas.microsoft.com/office/drawing/2014/main" id="{EA31A2DE-98B3-6D36-D68A-292EFA771883}"/>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2" name="Freeform 98">
                <a:extLst>
                  <a:ext uri="{FF2B5EF4-FFF2-40B4-BE49-F238E27FC236}">
                    <a16:creationId xmlns:a16="http://schemas.microsoft.com/office/drawing/2014/main" id="{CD6DD204-033F-9011-45B6-D4BF9DC96AD4}"/>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3" name="Freeform 99">
                <a:extLst>
                  <a:ext uri="{FF2B5EF4-FFF2-40B4-BE49-F238E27FC236}">
                    <a16:creationId xmlns:a16="http://schemas.microsoft.com/office/drawing/2014/main" id="{1FCBA7F8-89F4-1A01-E774-A23AA95848F4}"/>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4" name="Freeform 100">
                <a:extLst>
                  <a:ext uri="{FF2B5EF4-FFF2-40B4-BE49-F238E27FC236}">
                    <a16:creationId xmlns:a16="http://schemas.microsoft.com/office/drawing/2014/main" id="{CD05E872-5D16-4F36-1B91-959F3D989A96}"/>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5" name="Freeform 101">
                <a:extLst>
                  <a:ext uri="{FF2B5EF4-FFF2-40B4-BE49-F238E27FC236}">
                    <a16:creationId xmlns:a16="http://schemas.microsoft.com/office/drawing/2014/main" id="{5DACEE71-B25C-7782-48F7-72A7EF230BFA}"/>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6" name="Freeform 102">
                <a:extLst>
                  <a:ext uri="{FF2B5EF4-FFF2-40B4-BE49-F238E27FC236}">
                    <a16:creationId xmlns:a16="http://schemas.microsoft.com/office/drawing/2014/main" id="{BFC6206C-A8C8-61D6-B27F-2B0CAC449042}"/>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7" name="Freeform 103">
                <a:extLst>
                  <a:ext uri="{FF2B5EF4-FFF2-40B4-BE49-F238E27FC236}">
                    <a16:creationId xmlns:a16="http://schemas.microsoft.com/office/drawing/2014/main" id="{81B65C18-E050-F719-AA6F-55981C2D620A}"/>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8" name="Freeform 104">
                <a:extLst>
                  <a:ext uri="{FF2B5EF4-FFF2-40B4-BE49-F238E27FC236}">
                    <a16:creationId xmlns:a16="http://schemas.microsoft.com/office/drawing/2014/main" id="{2668F9EB-1C83-5AB9-95F1-9458C5F7DD12}"/>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09" name="Freeform 105">
                <a:extLst>
                  <a:ext uri="{FF2B5EF4-FFF2-40B4-BE49-F238E27FC236}">
                    <a16:creationId xmlns:a16="http://schemas.microsoft.com/office/drawing/2014/main" id="{49E4B779-C205-500A-6DAC-21ED2B63804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9" name="Group 106">
              <a:extLst>
                <a:ext uri="{FF2B5EF4-FFF2-40B4-BE49-F238E27FC236}">
                  <a16:creationId xmlns:a16="http://schemas.microsoft.com/office/drawing/2014/main" id="{D0A761C6-DEB9-4336-E198-5113EA110AF6}"/>
                </a:ext>
              </a:extLst>
            </p:cNvPr>
            <p:cNvGrpSpPr>
              <a:grpSpLocks/>
            </p:cNvGrpSpPr>
            <p:nvPr/>
          </p:nvGrpSpPr>
          <p:grpSpPr bwMode="auto">
            <a:xfrm>
              <a:off x="2688" y="4105"/>
              <a:ext cx="1479" cy="215"/>
              <a:chOff x="3452" y="4125"/>
              <a:chExt cx="1479" cy="215"/>
            </a:xfrm>
          </p:grpSpPr>
          <p:sp>
            <p:nvSpPr>
              <p:cNvPr id="44" name="Freeform 107">
                <a:extLst>
                  <a:ext uri="{FF2B5EF4-FFF2-40B4-BE49-F238E27FC236}">
                    <a16:creationId xmlns:a16="http://schemas.microsoft.com/office/drawing/2014/main" id="{E2314253-8A70-1500-EE57-328183434545}"/>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5" name="Freeform 108">
                <a:extLst>
                  <a:ext uri="{FF2B5EF4-FFF2-40B4-BE49-F238E27FC236}">
                    <a16:creationId xmlns:a16="http://schemas.microsoft.com/office/drawing/2014/main" id="{691FB181-50BF-85DF-8BD6-AA407E4BA5F5}"/>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6" name="Freeform 109">
                <a:extLst>
                  <a:ext uri="{FF2B5EF4-FFF2-40B4-BE49-F238E27FC236}">
                    <a16:creationId xmlns:a16="http://schemas.microsoft.com/office/drawing/2014/main" id="{23CE59F0-7EB9-8A97-06D2-4D9A87DCEDC3}"/>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7" name="Freeform 110">
                <a:extLst>
                  <a:ext uri="{FF2B5EF4-FFF2-40B4-BE49-F238E27FC236}">
                    <a16:creationId xmlns:a16="http://schemas.microsoft.com/office/drawing/2014/main" id="{B1DED402-BE5B-00DC-0339-46F19F300055}"/>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8" name="Freeform 111">
                <a:extLst>
                  <a:ext uri="{FF2B5EF4-FFF2-40B4-BE49-F238E27FC236}">
                    <a16:creationId xmlns:a16="http://schemas.microsoft.com/office/drawing/2014/main" id="{23AFBF82-0E4E-53CF-0104-7C35F4D11D71}"/>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9" name="Freeform 112">
                <a:extLst>
                  <a:ext uri="{FF2B5EF4-FFF2-40B4-BE49-F238E27FC236}">
                    <a16:creationId xmlns:a16="http://schemas.microsoft.com/office/drawing/2014/main" id="{FBD9E55A-7BE8-4FCF-4CE6-7B1D3BB320C0}"/>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0" name="Freeform 113">
                <a:extLst>
                  <a:ext uri="{FF2B5EF4-FFF2-40B4-BE49-F238E27FC236}">
                    <a16:creationId xmlns:a16="http://schemas.microsoft.com/office/drawing/2014/main" id="{D253E800-3DC1-B183-519D-34E0A0939D4F}"/>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1" name="Freeform 114">
                <a:extLst>
                  <a:ext uri="{FF2B5EF4-FFF2-40B4-BE49-F238E27FC236}">
                    <a16:creationId xmlns:a16="http://schemas.microsoft.com/office/drawing/2014/main" id="{A5B1A20A-1FFE-B5DA-CD4D-2D6A819CE2A4}"/>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2" name="Freeform 115">
                <a:extLst>
                  <a:ext uri="{FF2B5EF4-FFF2-40B4-BE49-F238E27FC236}">
                    <a16:creationId xmlns:a16="http://schemas.microsoft.com/office/drawing/2014/main" id="{D292BF48-638A-5B7D-66D0-55233E6CD562}"/>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3" name="Freeform 116">
                <a:extLst>
                  <a:ext uri="{FF2B5EF4-FFF2-40B4-BE49-F238E27FC236}">
                    <a16:creationId xmlns:a16="http://schemas.microsoft.com/office/drawing/2014/main" id="{0E5AAF1A-8641-F67B-62D0-ED869422D3C1}"/>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4" name="Freeform 117">
                <a:extLst>
                  <a:ext uri="{FF2B5EF4-FFF2-40B4-BE49-F238E27FC236}">
                    <a16:creationId xmlns:a16="http://schemas.microsoft.com/office/drawing/2014/main" id="{E02349BC-D3E0-F05C-5064-6B05BB52AF9C}"/>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5" name="Freeform 118">
                <a:extLst>
                  <a:ext uri="{FF2B5EF4-FFF2-40B4-BE49-F238E27FC236}">
                    <a16:creationId xmlns:a16="http://schemas.microsoft.com/office/drawing/2014/main" id="{49522185-D621-0F63-8266-FC748789D386}"/>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6" name="Freeform 119">
                <a:extLst>
                  <a:ext uri="{FF2B5EF4-FFF2-40B4-BE49-F238E27FC236}">
                    <a16:creationId xmlns:a16="http://schemas.microsoft.com/office/drawing/2014/main" id="{78AA08C1-D3E7-EF62-9464-E6C6C0F1A8B8}"/>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7" name="Freeform 120">
                <a:extLst>
                  <a:ext uri="{FF2B5EF4-FFF2-40B4-BE49-F238E27FC236}">
                    <a16:creationId xmlns:a16="http://schemas.microsoft.com/office/drawing/2014/main" id="{41227685-1190-D65E-84B7-318021734621}"/>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8" name="Freeform 121">
                <a:extLst>
                  <a:ext uri="{FF2B5EF4-FFF2-40B4-BE49-F238E27FC236}">
                    <a16:creationId xmlns:a16="http://schemas.microsoft.com/office/drawing/2014/main" id="{13C2C0EC-6CB9-F81D-1A5F-EE373A187525}"/>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59" name="Freeform 122">
                <a:extLst>
                  <a:ext uri="{FF2B5EF4-FFF2-40B4-BE49-F238E27FC236}">
                    <a16:creationId xmlns:a16="http://schemas.microsoft.com/office/drawing/2014/main" id="{7CA79A59-8EEB-3D2E-F802-252E4C28C6A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0" name="Freeform 123">
                <a:extLst>
                  <a:ext uri="{FF2B5EF4-FFF2-40B4-BE49-F238E27FC236}">
                    <a16:creationId xmlns:a16="http://schemas.microsoft.com/office/drawing/2014/main" id="{C8E850C3-C5CB-6AFB-D18C-2A8FD3016D29}"/>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1" name="Freeform 124">
                <a:extLst>
                  <a:ext uri="{FF2B5EF4-FFF2-40B4-BE49-F238E27FC236}">
                    <a16:creationId xmlns:a16="http://schemas.microsoft.com/office/drawing/2014/main" id="{E0661975-EBC3-200E-108F-00F6AA9375B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2" name="Freeform 125">
                <a:extLst>
                  <a:ext uri="{FF2B5EF4-FFF2-40B4-BE49-F238E27FC236}">
                    <a16:creationId xmlns:a16="http://schemas.microsoft.com/office/drawing/2014/main" id="{DDD78BCE-D87B-8EA7-0FC1-A0DCE4F9D01D}"/>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3" name="Freeform 126">
                <a:extLst>
                  <a:ext uri="{FF2B5EF4-FFF2-40B4-BE49-F238E27FC236}">
                    <a16:creationId xmlns:a16="http://schemas.microsoft.com/office/drawing/2014/main" id="{8F9E05D9-5BD4-1506-A4AF-3B28EF578914}"/>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4" name="Freeform 127">
                <a:extLst>
                  <a:ext uri="{FF2B5EF4-FFF2-40B4-BE49-F238E27FC236}">
                    <a16:creationId xmlns:a16="http://schemas.microsoft.com/office/drawing/2014/main" id="{FBB0E98D-7D34-250F-FC66-033927D6EB5E}"/>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5" name="Freeform 128">
                <a:extLst>
                  <a:ext uri="{FF2B5EF4-FFF2-40B4-BE49-F238E27FC236}">
                    <a16:creationId xmlns:a16="http://schemas.microsoft.com/office/drawing/2014/main" id="{D360A42B-B0D7-3C42-9D7A-E3695F4FFFB4}"/>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6" name="Freeform 129">
                <a:extLst>
                  <a:ext uri="{FF2B5EF4-FFF2-40B4-BE49-F238E27FC236}">
                    <a16:creationId xmlns:a16="http://schemas.microsoft.com/office/drawing/2014/main" id="{21F4B4D2-B47D-03D4-7FB7-D28AE94D2F01}"/>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7" name="Freeform 130">
                <a:extLst>
                  <a:ext uri="{FF2B5EF4-FFF2-40B4-BE49-F238E27FC236}">
                    <a16:creationId xmlns:a16="http://schemas.microsoft.com/office/drawing/2014/main" id="{88269B07-921E-6DA7-7293-5147E1257C13}"/>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8" name="Freeform 131">
                <a:extLst>
                  <a:ext uri="{FF2B5EF4-FFF2-40B4-BE49-F238E27FC236}">
                    <a16:creationId xmlns:a16="http://schemas.microsoft.com/office/drawing/2014/main" id="{A269A3B6-BEAA-4260-5AC9-39856035E48E}"/>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69" name="Freeform 132">
                <a:extLst>
                  <a:ext uri="{FF2B5EF4-FFF2-40B4-BE49-F238E27FC236}">
                    <a16:creationId xmlns:a16="http://schemas.microsoft.com/office/drawing/2014/main" id="{9FF46E94-B10C-B381-3AE9-C160EA8FDAD6}"/>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0" name="Freeform 133">
                <a:extLst>
                  <a:ext uri="{FF2B5EF4-FFF2-40B4-BE49-F238E27FC236}">
                    <a16:creationId xmlns:a16="http://schemas.microsoft.com/office/drawing/2014/main" id="{1DD99EE0-307C-BA1E-7A91-D151DC910C5D}"/>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1" name="Freeform 134">
                <a:extLst>
                  <a:ext uri="{FF2B5EF4-FFF2-40B4-BE49-F238E27FC236}">
                    <a16:creationId xmlns:a16="http://schemas.microsoft.com/office/drawing/2014/main" id="{94B7163B-FC23-EC3C-AF84-47FBD6C97582}"/>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2" name="Freeform 135">
                <a:extLst>
                  <a:ext uri="{FF2B5EF4-FFF2-40B4-BE49-F238E27FC236}">
                    <a16:creationId xmlns:a16="http://schemas.microsoft.com/office/drawing/2014/main" id="{F4C61382-95FB-6048-9807-3C536F73C17C}"/>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3" name="Freeform 136">
                <a:extLst>
                  <a:ext uri="{FF2B5EF4-FFF2-40B4-BE49-F238E27FC236}">
                    <a16:creationId xmlns:a16="http://schemas.microsoft.com/office/drawing/2014/main" id="{14CB39A5-01A2-2B7E-0490-DB3CD896D2DE}"/>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4" name="Freeform 137">
                <a:extLst>
                  <a:ext uri="{FF2B5EF4-FFF2-40B4-BE49-F238E27FC236}">
                    <a16:creationId xmlns:a16="http://schemas.microsoft.com/office/drawing/2014/main" id="{56175A08-7C50-B39C-E966-3A01E145567B}"/>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5" name="Freeform 138">
                <a:extLst>
                  <a:ext uri="{FF2B5EF4-FFF2-40B4-BE49-F238E27FC236}">
                    <a16:creationId xmlns:a16="http://schemas.microsoft.com/office/drawing/2014/main" id="{10415545-8EC6-8114-ABAB-EF469F9E006E}"/>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76" name="Freeform 139">
                <a:extLst>
                  <a:ext uri="{FF2B5EF4-FFF2-40B4-BE49-F238E27FC236}">
                    <a16:creationId xmlns:a16="http://schemas.microsoft.com/office/drawing/2014/main" id="{96802E5A-84DB-91B7-B72F-F679B2DAE57A}"/>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nvGrpSpPr>
            <p:cNvPr id="10" name="Group 140">
              <a:extLst>
                <a:ext uri="{FF2B5EF4-FFF2-40B4-BE49-F238E27FC236}">
                  <a16:creationId xmlns:a16="http://schemas.microsoft.com/office/drawing/2014/main" id="{E9DEE89B-E567-A221-0B6D-89C56F79F496}"/>
                </a:ext>
              </a:extLst>
            </p:cNvPr>
            <p:cNvGrpSpPr>
              <a:grpSpLocks/>
            </p:cNvGrpSpPr>
            <p:nvPr/>
          </p:nvGrpSpPr>
          <p:grpSpPr bwMode="auto">
            <a:xfrm>
              <a:off x="4032" y="4105"/>
              <a:ext cx="1479" cy="215"/>
              <a:chOff x="3452" y="4125"/>
              <a:chExt cx="1479" cy="215"/>
            </a:xfrm>
          </p:grpSpPr>
          <p:sp>
            <p:nvSpPr>
              <p:cNvPr id="11" name="Freeform 141">
                <a:extLst>
                  <a:ext uri="{FF2B5EF4-FFF2-40B4-BE49-F238E27FC236}">
                    <a16:creationId xmlns:a16="http://schemas.microsoft.com/office/drawing/2014/main" id="{23A72D77-B1C3-A115-BCE2-A4ECBA36407C}"/>
                  </a:ext>
                </a:extLst>
              </p:cNvPr>
              <p:cNvSpPr>
                <a:spLocks/>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2" name="Freeform 142">
                <a:extLst>
                  <a:ext uri="{FF2B5EF4-FFF2-40B4-BE49-F238E27FC236}">
                    <a16:creationId xmlns:a16="http://schemas.microsoft.com/office/drawing/2014/main" id="{3260F5BF-4C60-19E0-6343-F51FA32068B8}"/>
                  </a:ext>
                </a:extLst>
              </p:cNvPr>
              <p:cNvSpPr>
                <a:spLocks/>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3" name="Freeform 143">
                <a:extLst>
                  <a:ext uri="{FF2B5EF4-FFF2-40B4-BE49-F238E27FC236}">
                    <a16:creationId xmlns:a16="http://schemas.microsoft.com/office/drawing/2014/main" id="{5C5EEE97-74BA-E6BA-EBC9-D885FF29C278}"/>
                  </a:ext>
                </a:extLst>
              </p:cNvPr>
              <p:cNvSpPr>
                <a:spLocks/>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4" name="Freeform 144">
                <a:extLst>
                  <a:ext uri="{FF2B5EF4-FFF2-40B4-BE49-F238E27FC236}">
                    <a16:creationId xmlns:a16="http://schemas.microsoft.com/office/drawing/2014/main" id="{3D8A2D5E-ADDF-06A9-A65D-4085C11A999D}"/>
                  </a:ext>
                </a:extLst>
              </p:cNvPr>
              <p:cNvSpPr>
                <a:spLocks/>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5" name="Freeform 145">
                <a:extLst>
                  <a:ext uri="{FF2B5EF4-FFF2-40B4-BE49-F238E27FC236}">
                    <a16:creationId xmlns:a16="http://schemas.microsoft.com/office/drawing/2014/main" id="{D6A5B033-883A-0E3B-7FD2-F9BAF7C421A9}"/>
                  </a:ext>
                </a:extLst>
              </p:cNvPr>
              <p:cNvSpPr>
                <a:spLocks/>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6" name="Freeform 146">
                <a:extLst>
                  <a:ext uri="{FF2B5EF4-FFF2-40B4-BE49-F238E27FC236}">
                    <a16:creationId xmlns:a16="http://schemas.microsoft.com/office/drawing/2014/main" id="{839CED6D-D689-6802-0BB8-37C749281465}"/>
                  </a:ext>
                </a:extLst>
              </p:cNvPr>
              <p:cNvSpPr>
                <a:spLocks/>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7" name="Freeform 147">
                <a:extLst>
                  <a:ext uri="{FF2B5EF4-FFF2-40B4-BE49-F238E27FC236}">
                    <a16:creationId xmlns:a16="http://schemas.microsoft.com/office/drawing/2014/main" id="{486C5C90-FDCC-30E1-5940-0951A5D6FA2A}"/>
                  </a:ext>
                </a:extLst>
              </p:cNvPr>
              <p:cNvSpPr>
                <a:spLocks/>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8" name="Freeform 148">
                <a:extLst>
                  <a:ext uri="{FF2B5EF4-FFF2-40B4-BE49-F238E27FC236}">
                    <a16:creationId xmlns:a16="http://schemas.microsoft.com/office/drawing/2014/main" id="{F858C1BC-B692-D750-334C-02902DB9EA78}"/>
                  </a:ext>
                </a:extLst>
              </p:cNvPr>
              <p:cNvSpPr>
                <a:spLocks/>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19" name="Freeform 149">
                <a:extLst>
                  <a:ext uri="{FF2B5EF4-FFF2-40B4-BE49-F238E27FC236}">
                    <a16:creationId xmlns:a16="http://schemas.microsoft.com/office/drawing/2014/main" id="{14ECB635-C728-2FEF-1973-A0520D78B578}"/>
                  </a:ext>
                </a:extLst>
              </p:cNvPr>
              <p:cNvSpPr>
                <a:spLocks/>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0" name="Freeform 150">
                <a:extLst>
                  <a:ext uri="{FF2B5EF4-FFF2-40B4-BE49-F238E27FC236}">
                    <a16:creationId xmlns:a16="http://schemas.microsoft.com/office/drawing/2014/main" id="{EC71E01F-9037-4FD7-7AB9-B227C993DC5D}"/>
                  </a:ext>
                </a:extLst>
              </p:cNvPr>
              <p:cNvSpPr>
                <a:spLocks/>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1" name="Freeform 151">
                <a:extLst>
                  <a:ext uri="{FF2B5EF4-FFF2-40B4-BE49-F238E27FC236}">
                    <a16:creationId xmlns:a16="http://schemas.microsoft.com/office/drawing/2014/main" id="{D1D96849-1DD4-B43E-5BBC-5F9C41E6A7D4}"/>
                  </a:ext>
                </a:extLst>
              </p:cNvPr>
              <p:cNvSpPr>
                <a:spLocks/>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2" name="Freeform 152">
                <a:extLst>
                  <a:ext uri="{FF2B5EF4-FFF2-40B4-BE49-F238E27FC236}">
                    <a16:creationId xmlns:a16="http://schemas.microsoft.com/office/drawing/2014/main" id="{B4F87E4D-8DA9-852E-4E17-5BB0B0CF10D0}"/>
                  </a:ext>
                </a:extLst>
              </p:cNvPr>
              <p:cNvSpPr>
                <a:spLocks/>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3" name="Freeform 153">
                <a:extLst>
                  <a:ext uri="{FF2B5EF4-FFF2-40B4-BE49-F238E27FC236}">
                    <a16:creationId xmlns:a16="http://schemas.microsoft.com/office/drawing/2014/main" id="{9EF9ADF6-AFF9-720E-9C02-BE2C4FB38E10}"/>
                  </a:ext>
                </a:extLst>
              </p:cNvPr>
              <p:cNvSpPr>
                <a:spLocks/>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4" name="Freeform 154">
                <a:extLst>
                  <a:ext uri="{FF2B5EF4-FFF2-40B4-BE49-F238E27FC236}">
                    <a16:creationId xmlns:a16="http://schemas.microsoft.com/office/drawing/2014/main" id="{0DF12E0C-2E55-A429-0A89-EA026DACC297}"/>
                  </a:ext>
                </a:extLst>
              </p:cNvPr>
              <p:cNvSpPr>
                <a:spLocks/>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5" name="Freeform 155">
                <a:extLst>
                  <a:ext uri="{FF2B5EF4-FFF2-40B4-BE49-F238E27FC236}">
                    <a16:creationId xmlns:a16="http://schemas.microsoft.com/office/drawing/2014/main" id="{8B90D6E0-3B89-0244-993F-1730B6E7D713}"/>
                  </a:ext>
                </a:extLst>
              </p:cNvPr>
              <p:cNvSpPr>
                <a:spLocks/>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6" name="Freeform 156">
                <a:extLst>
                  <a:ext uri="{FF2B5EF4-FFF2-40B4-BE49-F238E27FC236}">
                    <a16:creationId xmlns:a16="http://schemas.microsoft.com/office/drawing/2014/main" id="{22EEFACF-52C3-E89E-4BD8-56F1C005812B}"/>
                  </a:ext>
                </a:extLst>
              </p:cNvPr>
              <p:cNvSpPr>
                <a:spLocks/>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7" name="Freeform 157">
                <a:extLst>
                  <a:ext uri="{FF2B5EF4-FFF2-40B4-BE49-F238E27FC236}">
                    <a16:creationId xmlns:a16="http://schemas.microsoft.com/office/drawing/2014/main" id="{F3C094E9-F1BA-04DD-1164-1853C2E8CBC0}"/>
                  </a:ext>
                </a:extLst>
              </p:cNvPr>
              <p:cNvSpPr>
                <a:spLocks/>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8" name="Freeform 158">
                <a:extLst>
                  <a:ext uri="{FF2B5EF4-FFF2-40B4-BE49-F238E27FC236}">
                    <a16:creationId xmlns:a16="http://schemas.microsoft.com/office/drawing/2014/main" id="{4C613AF9-0ED6-7842-732A-CF6129E74EC6}"/>
                  </a:ext>
                </a:extLst>
              </p:cNvPr>
              <p:cNvSpPr>
                <a:spLocks/>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29" name="Freeform 159">
                <a:extLst>
                  <a:ext uri="{FF2B5EF4-FFF2-40B4-BE49-F238E27FC236}">
                    <a16:creationId xmlns:a16="http://schemas.microsoft.com/office/drawing/2014/main" id="{E466902E-CE72-3C46-0812-D6663B131BEA}"/>
                  </a:ext>
                </a:extLst>
              </p:cNvPr>
              <p:cNvSpPr>
                <a:spLocks/>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 name="Freeform 160">
                <a:extLst>
                  <a:ext uri="{FF2B5EF4-FFF2-40B4-BE49-F238E27FC236}">
                    <a16:creationId xmlns:a16="http://schemas.microsoft.com/office/drawing/2014/main" id="{4762238D-7EBB-4966-76F4-DDDB1731954C}"/>
                  </a:ext>
                </a:extLst>
              </p:cNvPr>
              <p:cNvSpPr>
                <a:spLocks/>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 name="Freeform 161">
                <a:extLst>
                  <a:ext uri="{FF2B5EF4-FFF2-40B4-BE49-F238E27FC236}">
                    <a16:creationId xmlns:a16="http://schemas.microsoft.com/office/drawing/2014/main" id="{1F46BC33-44D4-0A08-7754-141B088EC1A7}"/>
                  </a:ext>
                </a:extLst>
              </p:cNvPr>
              <p:cNvSpPr>
                <a:spLocks/>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2" name="Freeform 162">
                <a:extLst>
                  <a:ext uri="{FF2B5EF4-FFF2-40B4-BE49-F238E27FC236}">
                    <a16:creationId xmlns:a16="http://schemas.microsoft.com/office/drawing/2014/main" id="{7569FC86-2EBF-9DCF-F064-7DC3A89A2DF2}"/>
                  </a:ext>
                </a:extLst>
              </p:cNvPr>
              <p:cNvSpPr>
                <a:spLocks/>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3" name="Freeform 163">
                <a:extLst>
                  <a:ext uri="{FF2B5EF4-FFF2-40B4-BE49-F238E27FC236}">
                    <a16:creationId xmlns:a16="http://schemas.microsoft.com/office/drawing/2014/main" id="{9D2A87D3-532B-B55C-44C7-B47795DEC6D6}"/>
                  </a:ext>
                </a:extLst>
              </p:cNvPr>
              <p:cNvSpPr>
                <a:spLocks/>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4" name="Freeform 164">
                <a:extLst>
                  <a:ext uri="{FF2B5EF4-FFF2-40B4-BE49-F238E27FC236}">
                    <a16:creationId xmlns:a16="http://schemas.microsoft.com/office/drawing/2014/main" id="{DDE21C24-3A34-8F39-C1D6-A7DDAC050D70}"/>
                  </a:ext>
                </a:extLst>
              </p:cNvPr>
              <p:cNvSpPr>
                <a:spLocks/>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5" name="Freeform 165">
                <a:extLst>
                  <a:ext uri="{FF2B5EF4-FFF2-40B4-BE49-F238E27FC236}">
                    <a16:creationId xmlns:a16="http://schemas.microsoft.com/office/drawing/2014/main" id="{9DE14B5B-84CD-C89F-034D-837898B30A80}"/>
                  </a:ext>
                </a:extLst>
              </p:cNvPr>
              <p:cNvSpPr>
                <a:spLocks/>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6" name="Freeform 166">
                <a:extLst>
                  <a:ext uri="{FF2B5EF4-FFF2-40B4-BE49-F238E27FC236}">
                    <a16:creationId xmlns:a16="http://schemas.microsoft.com/office/drawing/2014/main" id="{CF7AE07A-5BF8-DF53-36C4-707F2C467FC8}"/>
                  </a:ext>
                </a:extLst>
              </p:cNvPr>
              <p:cNvSpPr>
                <a:spLocks/>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7" name="Freeform 167">
                <a:extLst>
                  <a:ext uri="{FF2B5EF4-FFF2-40B4-BE49-F238E27FC236}">
                    <a16:creationId xmlns:a16="http://schemas.microsoft.com/office/drawing/2014/main" id="{54FE281C-7424-94F5-F781-D5DDAF0FAF88}"/>
                  </a:ext>
                </a:extLst>
              </p:cNvPr>
              <p:cNvSpPr>
                <a:spLocks/>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8" name="Freeform 168">
                <a:extLst>
                  <a:ext uri="{FF2B5EF4-FFF2-40B4-BE49-F238E27FC236}">
                    <a16:creationId xmlns:a16="http://schemas.microsoft.com/office/drawing/2014/main" id="{91024086-E8DC-944D-806E-C514B1A1472F}"/>
                  </a:ext>
                </a:extLst>
              </p:cNvPr>
              <p:cNvSpPr>
                <a:spLocks/>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9" name="Freeform 169">
                <a:extLst>
                  <a:ext uri="{FF2B5EF4-FFF2-40B4-BE49-F238E27FC236}">
                    <a16:creationId xmlns:a16="http://schemas.microsoft.com/office/drawing/2014/main" id="{5AE23D30-8F38-3A5D-FC18-792448F545CE}"/>
                  </a:ext>
                </a:extLst>
              </p:cNvPr>
              <p:cNvSpPr>
                <a:spLocks/>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0" name="Freeform 170">
                <a:extLst>
                  <a:ext uri="{FF2B5EF4-FFF2-40B4-BE49-F238E27FC236}">
                    <a16:creationId xmlns:a16="http://schemas.microsoft.com/office/drawing/2014/main" id="{C08E596D-67C9-744E-EAB4-256AED2772D1}"/>
                  </a:ext>
                </a:extLst>
              </p:cNvPr>
              <p:cNvSpPr>
                <a:spLocks/>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1" name="Freeform 171">
                <a:extLst>
                  <a:ext uri="{FF2B5EF4-FFF2-40B4-BE49-F238E27FC236}">
                    <a16:creationId xmlns:a16="http://schemas.microsoft.com/office/drawing/2014/main" id="{AD73105C-9667-C958-2B85-B846CEC4173C}"/>
                  </a:ext>
                </a:extLst>
              </p:cNvPr>
              <p:cNvSpPr>
                <a:spLocks/>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2" name="Freeform 172">
                <a:extLst>
                  <a:ext uri="{FF2B5EF4-FFF2-40B4-BE49-F238E27FC236}">
                    <a16:creationId xmlns:a16="http://schemas.microsoft.com/office/drawing/2014/main" id="{2A71DEC5-9742-7F49-A447-31A7C36F7614}"/>
                  </a:ext>
                </a:extLst>
              </p:cNvPr>
              <p:cNvSpPr>
                <a:spLocks/>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43" name="Freeform 173">
                <a:extLst>
                  <a:ext uri="{FF2B5EF4-FFF2-40B4-BE49-F238E27FC236}">
                    <a16:creationId xmlns:a16="http://schemas.microsoft.com/office/drawing/2014/main" id="{6D21EF28-D43E-ED7F-0F8C-A6B0C204B4F4}"/>
                  </a:ext>
                </a:extLst>
              </p:cNvPr>
              <p:cNvSpPr>
                <a:spLocks/>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grpSp>
    </p:spTree>
    <p:extLst>
      <p:ext uri="{BB962C8B-B14F-4D97-AF65-F5344CB8AC3E}">
        <p14:creationId xmlns:p14="http://schemas.microsoft.com/office/powerpoint/2010/main" val="3295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wrap="none" rtlCol="0" anchor="t">
        <a:spAutoFit/>
      </a:bodyPr>
      <a:lstStyle>
        <a:defPPr algn="ctr">
          <a:defRPr lang="vi-VN" altLang="en-US" sz="3200" b="1">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216</Words>
  <Application>Microsoft Office PowerPoint</Application>
  <PresentationFormat>Widescreen</PresentationFormat>
  <Paragraphs>22</Paragraphs>
  <Slides>17</Slides>
  <Notes>1</Notes>
  <HiddenSlides>0</HiddenSlides>
  <MMClips>9</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17</vt:i4>
      </vt:variant>
    </vt:vector>
  </HeadingPairs>
  <TitlesOfParts>
    <vt:vector size="29" baseType="lpstr">
      <vt:lpstr>Arial</vt:lpstr>
      <vt:lpstr>Calibri</vt:lpstr>
      <vt:lpstr>Calibri Light</vt:lpstr>
      <vt:lpstr>Cambria</vt:lpstr>
      <vt:lpstr>等线</vt:lpstr>
      <vt:lpstr>Times New Roman</vt:lpstr>
      <vt:lpstr>2_Default Design</vt:lpstr>
      <vt:lpstr>3_Office Theme</vt:lpstr>
      <vt:lpstr>1_Default Design</vt:lpstr>
      <vt:lpstr>5_Office Theme</vt:lpstr>
      <vt:lpstr>5_Default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150</cp:revision>
  <dcterms:created xsi:type="dcterms:W3CDTF">2020-08-11T21:22:00Z</dcterms:created>
  <dcterms:modified xsi:type="dcterms:W3CDTF">2025-10-04T03:15:53Z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92D7C999AF2A4CBE94064318CFD477EB</vt:lpwstr>
  </property>
  <property fmtid="{D5CDD505-2E9C-101B-9397-08002B2CF9AE}" pid="3" name="KSOProductBuildVer">
    <vt:lpwstr>1033-11.2.0.11156</vt:lpwstr>
  </property>
</Properties>
</file>