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  <p:sldMasterId id="2147483736" r:id="rId3"/>
    <p:sldMasterId id="2147483750" r:id="rId4"/>
    <p:sldMasterId id="2147483756" r:id="rId5"/>
  </p:sldMasterIdLst>
  <p:notesMasterIdLst>
    <p:notesMasterId r:id="rId29"/>
  </p:notesMasterIdLst>
  <p:sldIdLst>
    <p:sldId id="586" r:id="rId6"/>
    <p:sldId id="587" r:id="rId7"/>
    <p:sldId id="588" r:id="rId8"/>
    <p:sldId id="589" r:id="rId9"/>
    <p:sldId id="585" r:id="rId10"/>
    <p:sldId id="591" r:id="rId11"/>
    <p:sldId id="592" r:id="rId12"/>
    <p:sldId id="295" r:id="rId13"/>
    <p:sldId id="325" r:id="rId14"/>
    <p:sldId id="438" r:id="rId15"/>
    <p:sldId id="439" r:id="rId16"/>
    <p:sldId id="593" r:id="rId17"/>
    <p:sldId id="442" r:id="rId18"/>
    <p:sldId id="444" r:id="rId19"/>
    <p:sldId id="445" r:id="rId20"/>
    <p:sldId id="448" r:id="rId21"/>
    <p:sldId id="446" r:id="rId22"/>
    <p:sldId id="288" r:id="rId23"/>
    <p:sldId id="411" r:id="rId24"/>
    <p:sldId id="412" r:id="rId25"/>
    <p:sldId id="413" r:id="rId26"/>
    <p:sldId id="281" r:id="rId27"/>
    <p:sldId id="590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00FF"/>
    <a:srgbClr val="843C0C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03.361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08.666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28 117 24575,'1'-7'0,"0"1"0,0 0 0,1 0 0,0 0 0,0 0 0,1 0 0,0 0 0,0 1 0,6-10 0,-8 17 0,0 0 0,0 0 0,0-1 0,0 1 0,0 0 0,-1 0 0,1 1 0,-1-1 0,1 0 0,-1 0 0,0 0 0,0 0 0,0 0 0,0 3 0,0-5 0,1 104 0,27-194 0,-32 104 0,-3 10 0,-20 43 0,27-67 0,0 1 0,0-1 0,0 0 0,0 0 0,0 0 0,0 1 0,0-1 0,0 0 0,0 0 0,0 0 0,0 1 0,-1-1 0,1 0 0,0 0 0,0 0 0,0 0 0,0 1 0,0-1 0,0 0 0,-1 0 0,1 0 0,0 0 0,0 1 0,0-1 0,0 0 0,-1 0 0,1 0 0,0 0 0,0 0 0,0 0 0,-1 0 0,1 0 0,0 0 0,0 0 0,0 0 0,-1 0 0,1 0 0,0 0 0,0 0 0,-1 0 0,1 0 0,0 0 0,0 0 0,0 0 0,-1 0 0,1 0 0,0 0 0,0 0 0,0 0 0,-1 0 0,1-1 0,0 1 0,0 0 0,0 0 0,0 0 0,0 0 0,-1 0 0,1-1 0,0 1 0,-6-20 0,3-24 0,9-2 0,-6 46 0,0 0 0,0 0 0,0 1 0,0-1 0,0 0 0,0 0 0,0 0 0,0 0 0,0 0 0,0 0 0,0 0 0,0 0 0,1 0 0,-1 0 0,0 0 0,0 0 0,0 0 0,0 0 0,0 0 0,0 0 0,0 0 0,0 0 0,0 0 0,0 0 0,1 0 0,-1 0 0,0 0 0,0 0 0,0 0 0,0 0 0,0 0 0,0 0 0,0 0 0,0 0 0,0 0 0,0 0 0,1 0 0,-1 0 0,0 0 0,0 0 0,0 0 0,0 0 0,0 0 0,0 0 0,0-1 0,0 1 0,0 0 0,0 0 0,0 0 0,0 0 0,0 0 0,0 0 0,1 25 0,8-110 0,-7 102 0,-6 19 0,-1-24 0,3-14 0,4-24 0,5 3 0,-3 26 0,-2 15 0,-1-8 0,-1 1 0,-1-1 0,0 0 0,0 1 0,-1-1 0,0 0 0,-6 14 0,6-73 0,2-44 0,-1 119 0,-1 0 0,-1 0 0,-9 35 0,23-134 0,9-14 0,-26 157 0,2-54 0,3-8 0,-1 0 0,0-1 0,0 1 0,-1-1 0,-5 12 0,5-65 0,3 25 0,0 11 0,1 30 0,2-16 0,4-13 0,10-29 0,-2 8 0,-15 30 0,0 0 0,0 0 0,0 0 0,0 0 0,0 0 0,0 0 0,0 0 0,0 1 0,0-1 0,0 0 0,0 0 0,0 0 0,0 0 0,0 0 0,0 0 0,0 0 0,0 0 0,0 1 0,0-1 0,0 0 0,0 0 0,0 0 0,0 0 0,0 0 0,0 0 0,0 0 0,1 0 0,-1 0 0,0 0 0,0 0 0,0 1 0,0-1 0,0 0 0,0 0 0,0 0 0,0 0 0,0 0 0,1 0 0,-1 0 0,0 0 0,0 0 0,0 0 0,0 0 0,0 0 0,0 0 0,0 0 0,0 0 0,1 0 0,-1 0 0,0 0 0,0 0 0,0 0 0,0 0 0,0 0 0,0 0 0,0 0 0,0 0 0,1-1 0,-2 20 0,-3 21 0,-2-13 0,1-20 0,3-19 0,2 6 0,0 0 0,0 0 0,0 0 0,1 0 0,0 0 0,3-9 0,-16 88 0,4-38 0,6-23 0,-1 0 0,0 0 0,0-1 0,-1 1 0,0-1 0,-1 0 0,-13 20 0,25-74 0,25-32 0,-39 103 0,5-18 0,0 0 0,-1 0 0,0-1 0,-5 13 0,3-73 0,4 27 0,-2 42 0,3 17 0,10-61 0,1 0 0,1 0 0,18-27 0,-22 40 0,-1-6 0,-1 4 0,-6 29 0,-9 32 0,8-43 0,0 0 0,1 0 0,-1 1 0,-1-1 0,1-1 0,0 1 0,-1 0 0,1 0 0,-1 0 0,0-1 0,0 1 0,-3 2 0,9-45 0,1 21 0,1 1 0,13-32 0,-15 48 0,-5 15 0,-5 18 0,1-12-105,-9 22 334,13-40-275,1 0-1,-1 0 1,1 0-1,-1 0 0,0 0 1,1 0-1,-1 0 1,0-1-1,0 1 1,0 0-1,0 0 1,0-1-1,0 1 1,0-1-1,0 1 1,0-1-1,0 1 0,0-1 1,0 0-1,0 1 1,0-1-1,0 0 1,0 0-1,0 0 1,-1 0-1,1 0 1,0 0-1,0 0 1,0 0-1,0 0 0,-2-1 1,-8-3-6780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12.889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37 344 24575,'1'45'0,"1"-30"0,-2 1 0,0-1 0,0 1 0,-5 24 0,-3-99 0,23-59 0,-30 220 0,16-87 0,-1-11 0,0 1 0,1 0 0,-1-1 0,-1 1 0,1-1 0,-1 1 0,1-1 0,-1 0 0,-3 7 0,1-68 0,2 24 0,3-1 0,1 0 0,10-50 0,15-1 0,-21 65 0,0 0 0,-1 0 0,-1-1 0,5-40 0,-10 49 0,-3 34 0,-3 18 0,-7 23 0,46-123 0,-6 16 0,-26 43 0,-3 9 0,-9 23 0,-17 43 0,-38 113 0,59-162 0,0-1 0,2 2 0,0-1 0,2 0 0,0 38 0,2-82 0,4-47 0,-3 66 0,0 0 0,0 0 0,0 0 0,0 0 0,0 0 0,0 0 0,0 0 0,0-1 0,0 1 0,0 0 0,0 0 0,0 0 0,0 0 0,0 0 0,0 0 0,0 0 0,0-1 0,0 1 0,0 0 0,0 0 0,0 0 0,0 0 0,0 0 0,0 0 0,1 0 0,-1 0 0,0-1 0,0 1 0,0 0 0,0 0 0,0 0 0,0 0 0,0 0 0,0 0 0,1 0 0,-1 0 0,0 0 0,0 0 0,0 0 0,0 0 0,0 0 0,0 0 0,0 0 0,1 0 0,-1 0 0,0 0 0,0 0 0,0 0 0,0 0 0,0 0 0,0 0 0,1 0 0,-1 0 0,0 0 0,0 0 0,0 0 0,0 0 0,0 1 0,0-1 0,0 0 0,0 0 0,7 10 0,2 14 0,-4 35-1365,-5-46-5461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DE414-34F7-4DA9-93DC-6790CB70E41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6A5C8-B28F-460C-9B80-AF02751C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1AFE99-5892-40F8-A175-F172FC7A6A3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3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quyển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0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567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440EC07-F6AF-4100-B94B-A64DC454EA49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6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13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29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769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DE69D-A7EE-4D55-AB83-E9E0448BC2C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Google Shape;12;p7">
            <a:extLst>
              <a:ext uri="{FF2B5EF4-FFF2-40B4-BE49-F238E27FC236}">
                <a16:creationId xmlns:a16="http://schemas.microsoft.com/office/drawing/2014/main" xmlns="" id="{F04B832E-038D-A785-3B01-FB58A3B71BC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7C3D3C5C-307A-2B4F-0A61-C916259B2605}"/>
              </a:ext>
            </a:extLst>
          </p:cNvPr>
          <p:cNvSpPr/>
          <p:nvPr userDrawn="1"/>
        </p:nvSpPr>
        <p:spPr>
          <a:xfrm>
            <a:off x="11232081" y="0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994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0F2DC-882D-4575-9281-AA5E2362841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947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17437F-A320-41AE-8AEE-03388B65FC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3BA9146F-1E49-FBAC-D30F-467A6CD5E9E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540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oogle Shape;27;p9">
            <a:extLst>
              <a:ext uri="{FF2B5EF4-FFF2-40B4-BE49-F238E27FC236}">
                <a16:creationId xmlns:a16="http://schemas.microsoft.com/office/drawing/2014/main" xmlns="" id="{7F7D52DF-E7CC-ED96-44BC-492A95DD5FB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430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14CE-CD91-4F36-95A8-B85BE9BA5B6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AEE70219-718C-BB8C-5CF7-914C8C19F79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48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CF650-3993-43CC-95BC-CEC83406881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xmlns="" id="{95124CFE-F1ED-269C-1825-0458FF8CAC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40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9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187DD-1B37-4B19-9E52-9A4211092F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xmlns="" id="{03797938-B49C-0149-5661-B5E67475F1B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669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8ED38-7277-4220-9891-A6CA0FF6ACD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9F4BFABF-C72D-F1E2-DCAF-96A6A4F00D7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928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360E7-427B-44A8-B07B-A74978C2E29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C7B2D18C-F61B-522B-F768-02A7D29FF22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919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2EA51-6D94-4D93-84F8-BBB4B206C6A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55F1F201-9627-176A-3F25-B2F24B31352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146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1B562-7EF2-4816-A74D-228169BB682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331E7066-C400-A19B-F88F-FB0ADC35898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944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1E393-F139-4437-A81C-86BE25AA2FC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4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24E7311-100E-4519-9B09-90246DEA2069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27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25738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16926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23746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1651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8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185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438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6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64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1838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7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77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79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262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80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8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8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451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96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16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4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8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2047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60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042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43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292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96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73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46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8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1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302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6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049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24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7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29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79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775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224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8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8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2736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25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4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331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50296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D691757-0BCF-42BC-9BC7-24F1AA6C21CF}"/>
              </a:ext>
            </a:extLst>
          </p:cNvPr>
          <p:cNvSpPr/>
          <p:nvPr userDrawn="1"/>
        </p:nvSpPr>
        <p:spPr>
          <a:xfrm>
            <a:off x="10964386" y="56401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2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99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314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649" r:id="rId7"/>
    <p:sldLayoutId id="2147483655" r:id="rId8"/>
    <p:sldLayoutId id="2147483656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561A9B-6D0A-4353-BFF8-564EB26CF95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34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8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17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74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8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52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microsoft.com/office/2007/relationships/hdphoto" Target="../media/hdphoto5.wdp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18.xml"/><Relationship Id="rId3" Type="http://schemas.openxmlformats.org/officeDocument/2006/relationships/image" Target="../media/image39.png"/><Relationship Id="rId7" Type="http://schemas.openxmlformats.org/officeDocument/2006/relationships/slide" Target="slide14.xml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slide" Target="slide17.xml"/><Relationship Id="rId5" Type="http://schemas.openxmlformats.org/officeDocument/2006/relationships/slide" Target="slide16.xml"/><Relationship Id="rId15" Type="http://schemas.microsoft.com/office/2007/relationships/hdphoto" Target="../media/hdphoto7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slide" Target="slide15.xml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56.PNG"/><Relationship Id="rId18" Type="http://schemas.openxmlformats.org/officeDocument/2006/relationships/image" Target="../media/image61.gif"/><Relationship Id="rId3" Type="http://schemas.microsoft.com/office/2007/relationships/media" Target="../media/media7.mp3"/><Relationship Id="rId21" Type="http://schemas.openxmlformats.org/officeDocument/2006/relationships/customXml" Target="../ink/ink2.xml"/><Relationship Id="rId7" Type="http://schemas.microsoft.com/office/2007/relationships/media" Target="../media/media9.mp3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2.png"/><Relationship Id="rId2" Type="http://schemas.microsoft.com/office/2007/relationships/media" Target="../media/media6.mp3"/><Relationship Id="rId16" Type="http://schemas.openxmlformats.org/officeDocument/2006/relationships/image" Target="../media/image59.gif"/><Relationship Id="rId20" Type="http://schemas.openxmlformats.org/officeDocument/2006/relationships/image" Target="../media/image420.png"/><Relationship Id="rId1" Type="http://schemas.openxmlformats.org/officeDocument/2006/relationships/audio" Target="NULL" TargetMode="External"/><Relationship Id="rId6" Type="http://schemas.openxmlformats.org/officeDocument/2006/relationships/audio" Target="../media/media8.mp3"/><Relationship Id="rId11" Type="http://schemas.openxmlformats.org/officeDocument/2006/relationships/audio" Target="../media/audio3.wav"/><Relationship Id="rId24" Type="http://schemas.openxmlformats.org/officeDocument/2006/relationships/image" Target="../media/image440.png"/><Relationship Id="rId5" Type="http://schemas.microsoft.com/office/2007/relationships/media" Target="../media/media8.mp3"/><Relationship Id="rId15" Type="http://schemas.openxmlformats.org/officeDocument/2006/relationships/image" Target="../media/image58.gif"/><Relationship Id="rId23" Type="http://schemas.openxmlformats.org/officeDocument/2006/relationships/customXml" Target="../ink/ink3.xml"/><Relationship Id="rId10" Type="http://schemas.openxmlformats.org/officeDocument/2006/relationships/audio" Target="../media/audio2.wav"/><Relationship Id="rId19" Type="http://schemas.openxmlformats.org/officeDocument/2006/relationships/customXml" Target="../ink/ink1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57.png"/><Relationship Id="rId22" Type="http://schemas.openxmlformats.org/officeDocument/2006/relationships/image" Target="../media/image4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8.gif"/><Relationship Id="rId18" Type="http://schemas.openxmlformats.org/officeDocument/2006/relationships/image" Target="../media/image64.png"/><Relationship Id="rId3" Type="http://schemas.microsoft.com/office/2007/relationships/media" Target="../media/media7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63.png"/><Relationship Id="rId17" Type="http://schemas.openxmlformats.org/officeDocument/2006/relationships/image" Target="../media/image61.gif"/><Relationship Id="rId2" Type="http://schemas.microsoft.com/office/2007/relationships/media" Target="../media/media6.mp3"/><Relationship Id="rId16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audio" Target="../media/media8.mp3"/><Relationship Id="rId11" Type="http://schemas.openxmlformats.org/officeDocument/2006/relationships/image" Target="../media/image57.png"/><Relationship Id="rId5" Type="http://schemas.microsoft.com/office/2007/relationships/media" Target="../media/media8.mp3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audio" Target="../media/media7.mp3"/><Relationship Id="rId9" Type="http://schemas.openxmlformats.org/officeDocument/2006/relationships/audio" Target="../media/audio1.wav"/><Relationship Id="rId14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8.gif"/><Relationship Id="rId18" Type="http://schemas.openxmlformats.org/officeDocument/2006/relationships/image" Target="../media/image67.png"/><Relationship Id="rId3" Type="http://schemas.microsoft.com/office/2007/relationships/media" Target="../media/media7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66.png"/><Relationship Id="rId17" Type="http://schemas.openxmlformats.org/officeDocument/2006/relationships/image" Target="../media/image61.gif"/><Relationship Id="rId2" Type="http://schemas.microsoft.com/office/2007/relationships/media" Target="../media/media6.mp3"/><Relationship Id="rId16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audio" Target="../media/media8.mp3"/><Relationship Id="rId11" Type="http://schemas.openxmlformats.org/officeDocument/2006/relationships/image" Target="../media/image65.png"/><Relationship Id="rId5" Type="http://schemas.microsoft.com/office/2007/relationships/media" Target="../media/media8.mp3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audio" Target="../media/media7.mp3"/><Relationship Id="rId9" Type="http://schemas.openxmlformats.org/officeDocument/2006/relationships/audio" Target="../media/audio1.wav"/><Relationship Id="rId14" Type="http://schemas.openxmlformats.org/officeDocument/2006/relationships/image" Target="../media/image5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8.gif"/><Relationship Id="rId18" Type="http://schemas.openxmlformats.org/officeDocument/2006/relationships/image" Target="../media/image69.png"/><Relationship Id="rId3" Type="http://schemas.microsoft.com/office/2007/relationships/media" Target="../media/media7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68.png"/><Relationship Id="rId17" Type="http://schemas.openxmlformats.org/officeDocument/2006/relationships/image" Target="../media/image61.gif"/><Relationship Id="rId2" Type="http://schemas.microsoft.com/office/2007/relationships/media" Target="../media/media6.mp3"/><Relationship Id="rId16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audio" Target="../media/media8.mp3"/><Relationship Id="rId11" Type="http://schemas.openxmlformats.org/officeDocument/2006/relationships/image" Target="../media/image56.PNG"/><Relationship Id="rId5" Type="http://schemas.microsoft.com/office/2007/relationships/media" Target="../media/media8.mp3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audio" Target="../media/media7.mp3"/><Relationship Id="rId9" Type="http://schemas.openxmlformats.org/officeDocument/2006/relationships/audio" Target="../media/audio1.wav"/><Relationship Id="rId14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1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Entertainment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3000375"/>
            <a:ext cx="976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WordArt 6"/>
          <p:cNvSpPr>
            <a:spLocks noChangeArrowheads="1" noChangeShapeType="1" noTextEdit="1"/>
          </p:cNvSpPr>
          <p:nvPr/>
        </p:nvSpPr>
        <p:spPr bwMode="auto">
          <a:xfrm>
            <a:off x="3037839" y="2378868"/>
            <a:ext cx="5388045" cy="12430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653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TOÁN</a:t>
            </a:r>
            <a:endParaRPr kumimoji="0" lang="en-US" sz="40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2876550" y="130175"/>
            <a:ext cx="641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HẢI 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 TIỂU HỌC THÀNH TÔ</a:t>
            </a:r>
          </a:p>
        </p:txBody>
      </p:sp>
      <p:sp>
        <p:nvSpPr>
          <p:cNvPr id="44041" name="WordArt 9"/>
          <p:cNvSpPr>
            <a:spLocks noChangeArrowheads="1" noChangeShapeType="1" noTextEdit="1"/>
          </p:cNvSpPr>
          <p:nvPr/>
        </p:nvSpPr>
        <p:spPr bwMode="auto">
          <a:xfrm>
            <a:off x="1508045" y="1529160"/>
            <a:ext cx="8707120" cy="318531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480412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 CHÀO QUÝ THẦY CÔ!</a:t>
            </a:r>
          </a:p>
        </p:txBody>
      </p:sp>
      <p:sp>
        <p:nvSpPr>
          <p:cNvPr id="44045" name="AutoShape 13"/>
          <p:cNvSpPr>
            <a:spLocks noChangeArrowheads="1"/>
          </p:cNvSpPr>
          <p:nvPr/>
        </p:nvSpPr>
        <p:spPr bwMode="auto">
          <a:xfrm>
            <a:off x="3200400" y="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46" name="AutoShape 14"/>
          <p:cNvSpPr>
            <a:spLocks noChangeArrowheads="1"/>
          </p:cNvSpPr>
          <p:nvPr/>
        </p:nvSpPr>
        <p:spPr bwMode="auto">
          <a:xfrm>
            <a:off x="8229600" y="342900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50" name="AutoShape 18"/>
          <p:cNvSpPr>
            <a:spLocks noChangeArrowheads="1"/>
          </p:cNvSpPr>
          <p:nvPr/>
        </p:nvSpPr>
        <p:spPr bwMode="auto">
          <a:xfrm>
            <a:off x="8534400" y="60960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51" name="AutoShape 19"/>
          <p:cNvSpPr>
            <a:spLocks noChangeArrowheads="1"/>
          </p:cNvSpPr>
          <p:nvPr/>
        </p:nvSpPr>
        <p:spPr bwMode="auto">
          <a:xfrm>
            <a:off x="2667000" y="114300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059" name="Group 16"/>
          <p:cNvGrpSpPr>
            <a:grpSpLocks/>
          </p:cNvGrpSpPr>
          <p:nvPr/>
        </p:nvGrpSpPr>
        <p:grpSpPr bwMode="auto">
          <a:xfrm>
            <a:off x="841249" y="-22225"/>
            <a:ext cx="10689336" cy="6880225"/>
            <a:chOff x="0" y="-22225"/>
            <a:chExt cx="9166225" cy="6880225"/>
          </a:xfrm>
        </p:grpSpPr>
        <p:pic>
          <p:nvPicPr>
            <p:cNvPr id="2121" name="Picture 27" descr="nen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5334000"/>
              <a:ext cx="18510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2" name="Picture 31" descr="nen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764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3" name="Picture 32" descr="nen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-22225"/>
              <a:ext cx="1600200" cy="185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4" name="Picture 27" descr="nen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8" y="5006975"/>
              <a:ext cx="1524000" cy="185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5" name="Picture 39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583681"/>
              <a:ext cx="5715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6" name="Picture 22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176" y="63817"/>
              <a:ext cx="5715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7" name="Picture 39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746665" y="3273136"/>
              <a:ext cx="5715000" cy="83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8" name="Picture 39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096000" y="3124201"/>
              <a:ext cx="57150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1330" y="4544031"/>
            <a:ext cx="2055690" cy="221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05397" y="4233672"/>
            <a:ext cx="2102479" cy="234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5980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repeatCount="2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repeatCount="2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6E67CB4-273D-4311-A4C5-C45D76915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9C1C8C5-5868-4D5E-8B52-3A5A80FFB9BA}"/>
              </a:ext>
            </a:extLst>
          </p:cNvPr>
          <p:cNvGrpSpPr/>
          <p:nvPr/>
        </p:nvGrpSpPr>
        <p:grpSpPr>
          <a:xfrm>
            <a:off x="2666313" y="1079287"/>
            <a:ext cx="6642585" cy="3932522"/>
            <a:chOff x="2949592" y="1497894"/>
            <a:chExt cx="5885687" cy="295218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B84C2F66-9E0B-4A5B-B3FD-BB8169EE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851" t="18572" r="12391" b="23681"/>
            <a:stretch/>
          </p:blipFill>
          <p:spPr>
            <a:xfrm>
              <a:off x="2949592" y="1497894"/>
              <a:ext cx="5885687" cy="295218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0DEA05-27CF-42FC-8C37-F8836F5E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5063"/>
            <a:stretch/>
          </p:blipFill>
          <p:spPr>
            <a:xfrm>
              <a:off x="4790307" y="3083674"/>
              <a:ext cx="2077024" cy="96581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4A664A1-E6CE-436A-B01A-1596C3F21DB9}"/>
              </a:ext>
            </a:extLst>
          </p:cNvPr>
          <p:cNvSpPr/>
          <p:nvPr/>
        </p:nvSpPr>
        <p:spPr>
          <a:xfrm>
            <a:off x="4870673" y="4299878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AD6B466-9C70-41A2-8514-BD6DD916E237}"/>
              </a:ext>
            </a:extLst>
          </p:cNvPr>
          <p:cNvSpPr/>
          <p:nvPr/>
        </p:nvSpPr>
        <p:spPr>
          <a:xfrm>
            <a:off x="5256523" y="4299877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F3B21CC-34CE-4A58-AC9F-19049B57995E}"/>
              </a:ext>
            </a:extLst>
          </p:cNvPr>
          <p:cNvSpPr/>
          <p:nvPr/>
        </p:nvSpPr>
        <p:spPr>
          <a:xfrm>
            <a:off x="5642373" y="429987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48D2BB-0F31-4254-8CA2-BEC264276259}"/>
              </a:ext>
            </a:extLst>
          </p:cNvPr>
          <p:cNvSpPr/>
          <p:nvPr/>
        </p:nvSpPr>
        <p:spPr>
          <a:xfrm>
            <a:off x="6028223" y="429987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E7865A-42DE-4A12-BE63-DC9C268857F8}"/>
              </a:ext>
            </a:extLst>
          </p:cNvPr>
          <p:cNvSpPr/>
          <p:nvPr/>
        </p:nvSpPr>
        <p:spPr>
          <a:xfrm>
            <a:off x="6414073" y="429987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9682D11-B2AB-43ED-8FD4-E2561CF7F648}"/>
              </a:ext>
            </a:extLst>
          </p:cNvPr>
          <p:cNvSpPr/>
          <p:nvPr/>
        </p:nvSpPr>
        <p:spPr>
          <a:xfrm>
            <a:off x="4870673" y="387510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F1654C2-670A-4CC0-9CE4-81AFD51F5F9F}"/>
              </a:ext>
            </a:extLst>
          </p:cNvPr>
          <p:cNvSpPr/>
          <p:nvPr/>
        </p:nvSpPr>
        <p:spPr>
          <a:xfrm>
            <a:off x="5256523" y="387510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D7D580D-3C5A-4F7E-9863-38CF9E61836C}"/>
              </a:ext>
            </a:extLst>
          </p:cNvPr>
          <p:cNvSpPr/>
          <p:nvPr/>
        </p:nvSpPr>
        <p:spPr>
          <a:xfrm>
            <a:off x="5642373" y="387510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83A1663-0FB8-4700-B95B-8F0CC27B9E66}"/>
              </a:ext>
            </a:extLst>
          </p:cNvPr>
          <p:cNvSpPr/>
          <p:nvPr/>
        </p:nvSpPr>
        <p:spPr>
          <a:xfrm>
            <a:off x="6028223" y="387510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C5B0E46-3DAA-4A2C-86A1-4904DB2F9E4E}"/>
              </a:ext>
            </a:extLst>
          </p:cNvPr>
          <p:cNvSpPr/>
          <p:nvPr/>
        </p:nvSpPr>
        <p:spPr>
          <a:xfrm>
            <a:off x="6414073" y="3875102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BE71151-3188-4266-A2CB-799E8DEF777E}"/>
              </a:ext>
            </a:extLst>
          </p:cNvPr>
          <p:cNvGrpSpPr/>
          <p:nvPr/>
        </p:nvGrpSpPr>
        <p:grpSpPr>
          <a:xfrm>
            <a:off x="4715269" y="5489202"/>
            <a:ext cx="2419551" cy="618374"/>
            <a:chOff x="619433" y="1253949"/>
            <a:chExt cx="2003089" cy="50596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15A933C1-C816-4863-B134-F5E6B6DED409}"/>
                </a:ext>
              </a:extLst>
            </p:cNvPr>
            <p:cNvSpPr/>
            <p:nvPr/>
          </p:nvSpPr>
          <p:spPr>
            <a:xfrm>
              <a:off x="619433" y="1253949"/>
              <a:ext cx="2003089" cy="505964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115ADD6-35AC-414B-87A1-1689B8BE12E9}"/>
                </a:ext>
              </a:extLst>
            </p:cNvPr>
            <p:cNvSpPr txBox="1"/>
            <p:nvPr/>
          </p:nvSpPr>
          <p:spPr>
            <a:xfrm>
              <a:off x="660434" y="1281440"/>
              <a:ext cx="1872078" cy="428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5 = 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B1B9BF4-A24A-4C6F-AC3A-158132B3C968}"/>
              </a:ext>
            </a:extLst>
          </p:cNvPr>
          <p:cNvSpPr txBox="1"/>
          <p:nvPr/>
        </p:nvSpPr>
        <p:spPr>
          <a:xfrm>
            <a:off x="1307530" y="4821294"/>
            <a:ext cx="937862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bài 1 phần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7912" y="6423024"/>
            <a:ext cx="1334087" cy="4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44444E-6 L -0.03841 -0.1229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03841 -0.1229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04206 -0.122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1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11836 -0.0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349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12044 -0.06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0.19401 -0.1085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544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16237 -0.0594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298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5938 -0.1425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-713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12774 -0.0849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425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0961 -0.0231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72BF5CA-7F09-4785-A584-F4C07E482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9C1C8C5-5868-4D5E-8B52-3A5A80FFB9BA}"/>
              </a:ext>
            </a:extLst>
          </p:cNvPr>
          <p:cNvGrpSpPr/>
          <p:nvPr/>
        </p:nvGrpSpPr>
        <p:grpSpPr>
          <a:xfrm>
            <a:off x="2675550" y="1158106"/>
            <a:ext cx="6642585" cy="3793274"/>
            <a:chOff x="2949592" y="1589225"/>
            <a:chExt cx="5885687" cy="286085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B84C2F66-9E0B-4A5B-B3FD-BB8169EE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851" t="20358" r="12391" b="23681"/>
            <a:stretch/>
          </p:blipFill>
          <p:spPr>
            <a:xfrm>
              <a:off x="2949592" y="1589225"/>
              <a:ext cx="5885687" cy="286085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20DEA05-27CF-42FC-8C37-F8836F5E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5063"/>
            <a:stretch/>
          </p:blipFill>
          <p:spPr>
            <a:xfrm>
              <a:off x="4790307" y="3083674"/>
              <a:ext cx="2077024" cy="96581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4A664A1-E6CE-436A-B01A-1596C3F21DB9}"/>
              </a:ext>
            </a:extLst>
          </p:cNvPr>
          <p:cNvSpPr/>
          <p:nvPr/>
        </p:nvSpPr>
        <p:spPr>
          <a:xfrm>
            <a:off x="4879910" y="4257037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AD6B466-9C70-41A2-8514-BD6DD916E237}"/>
              </a:ext>
            </a:extLst>
          </p:cNvPr>
          <p:cNvSpPr/>
          <p:nvPr/>
        </p:nvSpPr>
        <p:spPr>
          <a:xfrm>
            <a:off x="5265760" y="425703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F3B21CC-34CE-4A58-AC9F-19049B57995E}"/>
              </a:ext>
            </a:extLst>
          </p:cNvPr>
          <p:cNvSpPr/>
          <p:nvPr/>
        </p:nvSpPr>
        <p:spPr>
          <a:xfrm>
            <a:off x="5651610" y="425703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48D2BB-0F31-4254-8CA2-BEC264276259}"/>
              </a:ext>
            </a:extLst>
          </p:cNvPr>
          <p:cNvSpPr/>
          <p:nvPr/>
        </p:nvSpPr>
        <p:spPr>
          <a:xfrm>
            <a:off x="6037460" y="425703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E7865A-42DE-4A12-BE63-DC9C268857F8}"/>
              </a:ext>
            </a:extLst>
          </p:cNvPr>
          <p:cNvSpPr/>
          <p:nvPr/>
        </p:nvSpPr>
        <p:spPr>
          <a:xfrm>
            <a:off x="6423310" y="425703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9682D11-B2AB-43ED-8FD4-E2561CF7F648}"/>
              </a:ext>
            </a:extLst>
          </p:cNvPr>
          <p:cNvSpPr/>
          <p:nvPr/>
        </p:nvSpPr>
        <p:spPr>
          <a:xfrm>
            <a:off x="4879910" y="383226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F1654C2-670A-4CC0-9CE4-81AFD51F5F9F}"/>
              </a:ext>
            </a:extLst>
          </p:cNvPr>
          <p:cNvSpPr/>
          <p:nvPr/>
        </p:nvSpPr>
        <p:spPr>
          <a:xfrm>
            <a:off x="5265760" y="383226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D7D580D-3C5A-4F7E-9863-38CF9E61836C}"/>
              </a:ext>
            </a:extLst>
          </p:cNvPr>
          <p:cNvSpPr/>
          <p:nvPr/>
        </p:nvSpPr>
        <p:spPr>
          <a:xfrm>
            <a:off x="5651610" y="383226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83A1663-0FB8-4700-B95B-8F0CC27B9E66}"/>
              </a:ext>
            </a:extLst>
          </p:cNvPr>
          <p:cNvSpPr/>
          <p:nvPr/>
        </p:nvSpPr>
        <p:spPr>
          <a:xfrm>
            <a:off x="6037460" y="3832262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C5B0E46-3DAA-4A2C-86A1-4904DB2F9E4E}"/>
              </a:ext>
            </a:extLst>
          </p:cNvPr>
          <p:cNvSpPr/>
          <p:nvPr/>
        </p:nvSpPr>
        <p:spPr>
          <a:xfrm>
            <a:off x="6423310" y="3832261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BE71151-3188-4266-A2CB-799E8DEF777E}"/>
              </a:ext>
            </a:extLst>
          </p:cNvPr>
          <p:cNvGrpSpPr/>
          <p:nvPr/>
        </p:nvGrpSpPr>
        <p:grpSpPr>
          <a:xfrm>
            <a:off x="4591872" y="5442197"/>
            <a:ext cx="2419551" cy="584776"/>
            <a:chOff x="619433" y="1281439"/>
            <a:chExt cx="2003089" cy="47847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15A933C1-C816-4863-B134-F5E6B6DED409}"/>
                </a:ext>
              </a:extLst>
            </p:cNvPr>
            <p:cNvSpPr/>
            <p:nvPr/>
          </p:nvSpPr>
          <p:spPr>
            <a:xfrm>
              <a:off x="619433" y="1281439"/>
              <a:ext cx="2003089" cy="478473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115ADD6-35AC-414B-87A1-1689B8BE12E9}"/>
                </a:ext>
              </a:extLst>
            </p:cNvPr>
            <p:cNvSpPr txBox="1"/>
            <p:nvPr/>
          </p:nvSpPr>
          <p:spPr>
            <a:xfrm>
              <a:off x="660434" y="1281440"/>
              <a:ext cx="1872078" cy="428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3 = 4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E31D5BC-BAD1-4204-B999-5B4A38810B22}"/>
              </a:ext>
            </a:extLst>
          </p:cNvPr>
          <p:cNvSpPr/>
          <p:nvPr/>
        </p:nvSpPr>
        <p:spPr>
          <a:xfrm>
            <a:off x="6814651" y="426634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340A9C5-B4CB-49AD-B1D3-BF8BFD38ED63}"/>
              </a:ext>
            </a:extLst>
          </p:cNvPr>
          <p:cNvSpPr/>
          <p:nvPr/>
        </p:nvSpPr>
        <p:spPr>
          <a:xfrm>
            <a:off x="6814651" y="384157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82CE72-2B01-42B8-9032-8829BF23E472}"/>
              </a:ext>
            </a:extLst>
          </p:cNvPr>
          <p:cNvSpPr txBox="1"/>
          <p:nvPr/>
        </p:nvSpPr>
        <p:spPr>
          <a:xfrm>
            <a:off x="1590024" y="4747432"/>
            <a:ext cx="937862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bài 1 phần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8480" y="6380480"/>
            <a:ext cx="1493520" cy="4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51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05351 -0.0708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35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8216 -0.0837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419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515 -0.0837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03841 -0.1229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4205 -0.133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66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4205 -0.1229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2644 -0.112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62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02618 -0.112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562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2618 -0.1247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07058 -0.0824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12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07005 -0.0708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354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07005 -0.083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650D082-0CEA-4519-B6E8-038EBA58B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1E2CF0FB-077E-4FDB-8140-933E7A8275A3}"/>
              </a:ext>
            </a:extLst>
          </p:cNvPr>
          <p:cNvGrpSpPr/>
          <p:nvPr/>
        </p:nvGrpSpPr>
        <p:grpSpPr>
          <a:xfrm>
            <a:off x="1736770" y="1182985"/>
            <a:ext cx="9057339" cy="2086384"/>
            <a:chOff x="1352551" y="1113481"/>
            <a:chExt cx="3652377" cy="1171348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xmlns="" id="{DDE52C51-AD6F-4CAD-9EB7-51CF2C08DABD}"/>
                </a:ext>
              </a:extLst>
            </p:cNvPr>
            <p:cNvSpPr/>
            <p:nvPr/>
          </p:nvSpPr>
          <p:spPr>
            <a:xfrm>
              <a:off x="1352551" y="1113481"/>
              <a:ext cx="3652377" cy="117134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A08B344E-45C0-4C7C-8483-A38FD3071103}"/>
                </a:ext>
              </a:extLst>
            </p:cNvPr>
            <p:cNvSpPr txBox="1"/>
            <p:nvPr/>
          </p:nvSpPr>
          <p:spPr>
            <a:xfrm>
              <a:off x="1481962" y="1140860"/>
              <a:ext cx="1137071" cy="32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Mẫu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F07B350-19F4-4EB6-ABB1-B00C082F399D}"/>
              </a:ext>
            </a:extLst>
          </p:cNvPr>
          <p:cNvGrpSpPr/>
          <p:nvPr/>
        </p:nvGrpSpPr>
        <p:grpSpPr>
          <a:xfrm>
            <a:off x="2467009" y="419543"/>
            <a:ext cx="7334186" cy="581236"/>
            <a:chOff x="1228041" y="381833"/>
            <a:chExt cx="7268294" cy="52530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72306FF-8219-4A57-8C9E-F625969CF94B}"/>
                </a:ext>
              </a:extLst>
            </p:cNvPr>
            <p:cNvSpPr/>
            <p:nvPr/>
          </p:nvSpPr>
          <p:spPr>
            <a:xfrm>
              <a:off x="1228041" y="381833"/>
              <a:ext cx="7268294" cy="525303"/>
            </a:xfrm>
            <a:prstGeom prst="roundRect">
              <a:avLst>
                <a:gd name="adj" fmla="val 39419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nói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(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45A727A-3035-4A63-9300-E2B214ABF055}"/>
                </a:ext>
              </a:extLst>
            </p:cNvPr>
            <p:cNvSpPr/>
            <p:nvPr/>
          </p:nvSpPr>
          <p:spPr>
            <a:xfrm>
              <a:off x="1289749" y="39909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91CC80-1896-447E-848C-FDDCF93D9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0" b="89630" l="8815" r="91793">
                        <a14:foregroundMark x1="19757" y1="17778" x2="19757" y2="17778"/>
                        <a14:foregroundMark x1="92097" y1="60000" x2="92097" y2="60000"/>
                        <a14:foregroundMark x1="51064" y1="34074" x2="51064" y2="34074"/>
                        <a14:foregroundMark x1="8815" y1="42963" x2="8815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3808" y="1368785"/>
            <a:ext cx="1990857" cy="835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2C0CF8-C1D5-4261-A3EF-DC8F6C9B8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28" b="89744" l="9722" r="89583">
                        <a14:foregroundMark x1="58333" y1="5128" x2="58333" y2="5128"/>
                        <a14:foregroundMark x1="60417" y1="87821" x2="60417" y2="87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456" y="1231755"/>
            <a:ext cx="1077591" cy="103872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C26F9B5-1126-459D-8EF4-6AB3A5A48853}"/>
              </a:ext>
            </a:extLst>
          </p:cNvPr>
          <p:cNvSpPr txBox="1"/>
          <p:nvPr/>
        </p:nvSpPr>
        <p:spPr>
          <a:xfrm>
            <a:off x="2548323" y="2322318"/>
            <a:ext cx="776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dưa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chia 8 : 2 = 4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06B9F61F-C63E-4CF4-A735-B9CE3DB05A73}"/>
              </a:ext>
            </a:extLst>
          </p:cNvPr>
          <p:cNvGrpSpPr/>
          <p:nvPr/>
        </p:nvGrpSpPr>
        <p:grpSpPr>
          <a:xfrm>
            <a:off x="2057690" y="4603011"/>
            <a:ext cx="8925145" cy="1218539"/>
            <a:chOff x="-2360311" y="4534223"/>
            <a:chExt cx="8925145" cy="1218539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66329963-2688-4C3F-9952-681FCD990423}"/>
                </a:ext>
              </a:extLst>
            </p:cNvPr>
            <p:cNvSpPr txBox="1"/>
            <p:nvPr/>
          </p:nvSpPr>
          <p:spPr>
            <a:xfrm>
              <a:off x="-2360311" y="4534223"/>
              <a:ext cx="8925145" cy="112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con,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xếp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giỏ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Xếp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giỏ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chia                           =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xmlns="" id="{1375D0E3-FCB7-4A6B-AE26-E84CF01FDF2A}"/>
                </a:ext>
              </a:extLst>
            </p:cNvPr>
            <p:cNvGrpSpPr/>
            <p:nvPr/>
          </p:nvGrpSpPr>
          <p:grpSpPr>
            <a:xfrm>
              <a:off x="814399" y="5247341"/>
              <a:ext cx="3076537" cy="505421"/>
              <a:chOff x="814399" y="5247341"/>
              <a:chExt cx="3076537" cy="505421"/>
            </a:xfrm>
          </p:grpSpPr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xmlns="" id="{3E36FBF3-50D1-405C-9D6B-82010E74B346}"/>
                  </a:ext>
                </a:extLst>
              </p:cNvPr>
              <p:cNvSpPr/>
              <p:nvPr/>
            </p:nvSpPr>
            <p:spPr>
              <a:xfrm>
                <a:off x="814399" y="5247341"/>
                <a:ext cx="452055" cy="414111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xmlns="" id="{E77B80DC-BF21-46F4-B2A7-725806DDE7D4}"/>
                  </a:ext>
                </a:extLst>
              </p:cNvPr>
              <p:cNvSpPr/>
              <p:nvPr/>
            </p:nvSpPr>
            <p:spPr>
              <a:xfrm>
                <a:off x="2079036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xmlns="" id="{EA80F653-23A8-4E15-A4B6-C9B9AA3CA4DA}"/>
                  </a:ext>
                </a:extLst>
              </p:cNvPr>
              <p:cNvSpPr/>
              <p:nvPr/>
            </p:nvSpPr>
            <p:spPr>
              <a:xfrm>
                <a:off x="1388655" y="5247341"/>
                <a:ext cx="543223" cy="505421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xmlns="" id="{C4A7A5A4-F650-4D54-8E9C-145E15632514}"/>
                  </a:ext>
                </a:extLst>
              </p:cNvPr>
              <p:cNvSpPr/>
              <p:nvPr/>
            </p:nvSpPr>
            <p:spPr>
              <a:xfrm>
                <a:off x="3374391" y="5295562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xmlns="" id="{57AFB927-438C-40C3-8708-FAE4320E87C8}"/>
              </a:ext>
            </a:extLst>
          </p:cNvPr>
          <p:cNvSpPr/>
          <p:nvPr/>
        </p:nvSpPr>
        <p:spPr>
          <a:xfrm>
            <a:off x="5220461" y="5276776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xmlns="" id="{58CCEFB5-6368-4C21-8AD6-F2B5050C7859}"/>
              </a:ext>
            </a:extLst>
          </p:cNvPr>
          <p:cNvSpPr/>
          <p:nvPr/>
        </p:nvSpPr>
        <p:spPr>
          <a:xfrm>
            <a:off x="5816301" y="5339237"/>
            <a:ext cx="526470" cy="484032"/>
          </a:xfrm>
          <a:prstGeom prst="ellipse">
            <a:avLst/>
          </a:prstGeom>
          <a:solidFill>
            <a:srgbClr val="66FF33"/>
          </a:solidFill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xmlns="" id="{185F9B6A-3F8C-4284-B0F5-201C74D090A1}"/>
              </a:ext>
            </a:extLst>
          </p:cNvPr>
          <p:cNvSpPr/>
          <p:nvPr/>
        </p:nvSpPr>
        <p:spPr>
          <a:xfrm>
            <a:off x="6490559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xmlns="" id="{A8EF5958-C47A-4404-88ED-6252561CC1B6}"/>
              </a:ext>
            </a:extLst>
          </p:cNvPr>
          <p:cNvSpPr/>
          <p:nvPr/>
        </p:nvSpPr>
        <p:spPr>
          <a:xfrm>
            <a:off x="7811242" y="5364350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AFE052C8-907A-4829-8A34-4E7528C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623" b="19121"/>
          <a:stretch/>
        </p:blipFill>
        <p:spPr>
          <a:xfrm>
            <a:off x="2244863" y="3360530"/>
            <a:ext cx="7702273" cy="1254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6723" y="5301874"/>
            <a:ext cx="597460" cy="646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1791" y="5297096"/>
            <a:ext cx="60355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31082E-1E60-428D-91E4-E8F34153C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6" t="13746" r="2752" b="1345"/>
          <a:stretch/>
        </p:blipFill>
        <p:spPr>
          <a:xfrm>
            <a:off x="2193036" y="1402467"/>
            <a:ext cx="7805928" cy="4407508"/>
          </a:xfrm>
          <a:prstGeom prst="rect">
            <a:avLst/>
          </a:prstGeom>
          <a:ln w="1270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9A5EE6FC-03AD-4874-88AF-E53833C11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045" y="1702818"/>
            <a:ext cx="1996508" cy="851451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xmlns="" id="{A84922C6-05D3-4D7A-B2CD-F32CF8340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754" y="3380362"/>
            <a:ext cx="1114986" cy="549612"/>
          </a:xfrm>
          <a:prstGeom prst="rect">
            <a:avLst/>
          </a:prstGeom>
        </p:spPr>
      </p:pic>
      <p:pic>
        <p:nvPicPr>
          <p:cNvPr id="64" name="Picture 63">
            <a:hlinkClick r:id="rId9" action="ppaction://hlinksldjump"/>
            <a:extLst>
              <a:ext uri="{FF2B5EF4-FFF2-40B4-BE49-F238E27FC236}">
                <a16:creationId xmlns:a16="http://schemas.microsoft.com/office/drawing/2014/main" xmlns="" id="{28947E22-7AA2-4895-92B5-7F56FCC5A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553" y="3905830"/>
            <a:ext cx="794023" cy="626334"/>
          </a:xfrm>
          <a:prstGeom prst="rect">
            <a:avLst/>
          </a:prstGeom>
        </p:spPr>
      </p:pic>
      <p:pic>
        <p:nvPicPr>
          <p:cNvPr id="66" name="Picture 6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96D1A1A-A06E-40C2-B820-1179BB7AFB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9754" y="2594664"/>
            <a:ext cx="1692611" cy="76624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28BC7EB-2814-44CC-A51A-B89F6CD011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539F88-2CFE-47AF-B510-BD70C16A5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657881" y="1431754"/>
            <a:ext cx="4564953" cy="2577537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013ABA-4C86-4123-BED5-F7E2521BA7E7}"/>
              </a:ext>
            </a:extLst>
          </p:cNvPr>
          <p:cNvSpPr txBox="1"/>
          <p:nvPr/>
        </p:nvSpPr>
        <p:spPr>
          <a:xfrm>
            <a:off x="1844142" y="4158574"/>
            <a:ext cx="8054502" cy="1524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3 = 5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BAB27B41-258C-4596-A2E9-7D4AB4EA5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7783D0-B8F6-4D17-84F2-544FFAC91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F137FB-3900-4C76-B268-71AD57546ABA}"/>
              </a:ext>
            </a:extLst>
          </p:cNvPr>
          <p:cNvSpPr txBox="1"/>
          <p:nvPr/>
        </p:nvSpPr>
        <p:spPr>
          <a:xfrm>
            <a:off x="503447" y="4451516"/>
            <a:ext cx="5677711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10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chì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10 : 2 = 5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9DE062-AA56-413B-84CB-5112D2898729}"/>
              </a:ext>
            </a:extLst>
          </p:cNvPr>
          <p:cNvSpPr txBox="1"/>
          <p:nvPr/>
        </p:nvSpPr>
        <p:spPr>
          <a:xfrm>
            <a:off x="6293796" y="4451516"/>
            <a:ext cx="5394757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10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chì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10 : 5 = 2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AC91A4DB-CCD2-446F-8260-5664F6B44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558683-43FE-4650-A1D8-3F3969EAA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F137FB-3900-4C76-B268-71AD57546ABA}"/>
              </a:ext>
            </a:extLst>
          </p:cNvPr>
          <p:cNvSpPr txBox="1"/>
          <p:nvPr/>
        </p:nvSpPr>
        <p:spPr>
          <a:xfrm>
            <a:off x="390237" y="4402876"/>
            <a:ext cx="5624980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3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3 = 5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AB7EDB-49CD-4CC3-944C-0283D74ED6D1}"/>
              </a:ext>
            </a:extLst>
          </p:cNvPr>
          <p:cNvSpPr txBox="1"/>
          <p:nvPr/>
        </p:nvSpPr>
        <p:spPr>
          <a:xfrm>
            <a:off x="6015217" y="4375152"/>
            <a:ext cx="5624980" cy="132802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3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5 = 3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54A7CD1F-322B-426B-9D10-93958C1E4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DDE5F8-FE09-401F-B74E-AD1492DA8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F137FB-3900-4C76-B268-71AD57546ABA}"/>
              </a:ext>
            </a:extLst>
          </p:cNvPr>
          <p:cNvSpPr txBox="1"/>
          <p:nvPr/>
        </p:nvSpPr>
        <p:spPr>
          <a:xfrm>
            <a:off x="490475" y="4401115"/>
            <a:ext cx="5605525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giày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6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12 : 2 = 6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C4D4A2-7EF2-4458-83E7-C1E0D045C4B8}"/>
              </a:ext>
            </a:extLst>
          </p:cNvPr>
          <p:cNvSpPr txBox="1"/>
          <p:nvPr/>
        </p:nvSpPr>
        <p:spPr>
          <a:xfrm>
            <a:off x="6200612" y="4405328"/>
            <a:ext cx="5423941" cy="128730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giày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6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giày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12 : 6 = 2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10482B85-7771-4B67-BB78-E1AD0048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36458D-8796-48A3-A68B-FF2B9D45F9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842" y="2105472"/>
            <a:ext cx="1099830" cy="25034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31" y="197159"/>
            <a:ext cx="1519850" cy="1519850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xmlns="" id="{0EA706E3-A3E0-4A02-90CD-A383B35BCB19}"/>
                  </a:ext>
                </a:extLst>
              </p14:cNvPr>
              <p14:cNvContentPartPr/>
              <p14:nvPr/>
            </p14:nvContentPartPr>
            <p14:xfrm>
              <a:off x="4181300" y="339710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EA706E3-A3E0-4A02-90CD-A383B35BCB1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76980" y="339278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xmlns="" id="{1F58DFA1-4430-4C6D-A533-506FC2990E05}"/>
                  </a:ext>
                </a:extLst>
              </p14:cNvPr>
              <p14:cNvContentPartPr/>
              <p14:nvPr/>
            </p14:nvContentPartPr>
            <p14:xfrm>
              <a:off x="4161860" y="3364700"/>
              <a:ext cx="35280" cy="95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F58DFA1-4430-4C6D-A533-506FC2990E0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57540" y="3360380"/>
                <a:ext cx="439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xmlns="" id="{7E7FC57F-1D20-4E1B-8534-F99C4A1389C6}"/>
                  </a:ext>
                </a:extLst>
              </p14:cNvPr>
              <p14:cNvContentPartPr/>
              <p14:nvPr/>
            </p14:nvContentPartPr>
            <p14:xfrm>
              <a:off x="3638060" y="3130340"/>
              <a:ext cx="50040" cy="190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E7FC57F-1D20-4E1B-8534-F99C4A1389C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633740" y="3126020"/>
                <a:ext cx="58680" cy="199080"/>
              </a:xfrm>
              <a:prstGeom prst="rect">
                <a:avLst/>
              </a:prstGeom>
            </p:spPr>
          </p:pic>
        </mc:Fallback>
      </mc:AlternateContent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2710811" y="1734642"/>
            <a:ext cx="7320735" cy="462041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2962759" y="447675"/>
            <a:ext cx="6593914" cy="10900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7013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3" grpId="1"/>
      <p:bldP spid="26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77C6049-F243-4AEC-AF23-D082315B61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0742" y="2105472"/>
            <a:ext cx="1099830" cy="250347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373" y="2105472"/>
            <a:ext cx="1093545" cy="250300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926373" y="1638479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4  = 3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73C0FD8-8046-4059-8153-94A0EC539534}"/>
              </a:ext>
            </a:extLst>
          </p:cNvPr>
          <p:cNvGrpSpPr/>
          <p:nvPr/>
        </p:nvGrpSpPr>
        <p:grpSpPr>
          <a:xfrm>
            <a:off x="2462784" y="252883"/>
            <a:ext cx="8109988" cy="1316304"/>
            <a:chOff x="2462784" y="252883"/>
            <a:chExt cx="8109988" cy="1316304"/>
          </a:xfrm>
        </p:grpSpPr>
        <p:sp>
          <p:nvSpPr>
            <p:cNvPr id="5" name="Speech Bubble: Rectangle 4">
              <a:extLst>
                <a:ext uri="{FF2B5EF4-FFF2-40B4-BE49-F238E27FC236}">
                  <a16:creationId xmlns:a16="http://schemas.microsoft.com/office/drawing/2014/main" xmlns="" id="{B29223BF-88BB-44E5-B772-8C3B971553A7}"/>
                </a:ext>
              </a:extLst>
            </p:cNvPr>
            <p:cNvSpPr/>
            <p:nvPr/>
          </p:nvSpPr>
          <p:spPr>
            <a:xfrm>
              <a:off x="2462784" y="252883"/>
              <a:ext cx="805891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88E13A0-D299-42F2-848A-F03B22B66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81011" y="449165"/>
              <a:ext cx="2475574" cy="801231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ED76406-88DC-40B2-B7F2-6A13724D96E6}"/>
                </a:ext>
              </a:extLst>
            </p:cNvPr>
            <p:cNvSpPr txBox="1"/>
            <p:nvPr/>
          </p:nvSpPr>
          <p:spPr>
            <a:xfrm>
              <a:off x="5110757" y="368858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cắm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Cắm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3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5651 0.02639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>
            <a:extLst>
              <a:ext uri="{FF2B5EF4-FFF2-40B4-BE49-F238E27FC236}">
                <a16:creationId xmlns:a16="http://schemas.microsoft.com/office/drawing/2014/main" xmlns="" id="{810D3824-5A32-051C-58CB-25F6651777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2" b="11258"/>
          <a:stretch/>
        </p:blipFill>
        <p:spPr>
          <a:xfrm>
            <a:off x="562755" y="1264306"/>
            <a:ext cx="9341560" cy="5033410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xmlns="" id="{58131FE9-78B0-874A-8184-FF1E3F4B8A7C}"/>
              </a:ext>
            </a:extLst>
          </p:cNvPr>
          <p:cNvGrpSpPr/>
          <p:nvPr/>
        </p:nvGrpSpPr>
        <p:grpSpPr>
          <a:xfrm>
            <a:off x="794" y="5736109"/>
            <a:ext cx="12202134" cy="1123217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xmlns="" id="{5C1B6CE6-A08F-650F-6B00-0D9140CFB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xmlns="" id="{3B86C9D3-529F-09D1-A6AA-80F011C32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864AEA83-9B09-3534-4812-C1B3F2C7448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092" y="2839036"/>
            <a:ext cx="3713472" cy="3713472"/>
          </a:xfrm>
          <a:prstGeom prst="rect">
            <a:avLst/>
          </a:prstGeom>
        </p:spPr>
      </p:pic>
      <p:pic>
        <p:nvPicPr>
          <p:cNvPr id="7" name="图片 36">
            <a:extLst>
              <a:ext uri="{FF2B5EF4-FFF2-40B4-BE49-F238E27FC236}">
                <a16:creationId xmlns:a16="http://schemas.microsoft.com/office/drawing/2014/main" xmlns="" id="{CA2CFF45-D951-C3DF-F92C-A8823AB6A9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2791" y="2030318"/>
            <a:ext cx="2448413" cy="4924538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xmlns="" id="{367A5E17-14A9-F28C-C604-195987EB80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203" y="448"/>
            <a:ext cx="2052477" cy="22546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D8A25B-78AE-6FD2-CB0C-E8BA3A242C4D}"/>
              </a:ext>
            </a:extLst>
          </p:cNvPr>
          <p:cNvSpPr txBox="1"/>
          <p:nvPr/>
        </p:nvSpPr>
        <p:spPr>
          <a:xfrm>
            <a:off x="2589528" y="2767391"/>
            <a:ext cx="6742177" cy="1323219"/>
          </a:xfrm>
          <a:prstGeom prst="rect">
            <a:avLst/>
          </a:prstGeom>
          <a:noFill/>
        </p:spPr>
        <p:txBody>
          <a:bodyPr wrap="square" lIns="91379" tIns="45690" rIns="91379" bIns="4569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kumimoji="0" lang="en-US" sz="7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7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kumimoji="0" lang="en-US" sz="79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05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CD6ACC4-8535-4433-92FD-D19FC4A14A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5255"/>
            <a:ext cx="1069366" cy="248506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9951" y="2101332"/>
            <a:ext cx="1063289" cy="24789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880765" y="1722304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: 4 = 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0D2ACDB-9379-4A8E-B132-6212C0FFC44E}"/>
              </a:ext>
            </a:extLst>
          </p:cNvPr>
          <p:cNvGrpSpPr/>
          <p:nvPr/>
        </p:nvGrpSpPr>
        <p:grpSpPr>
          <a:xfrm>
            <a:off x="2903874" y="252883"/>
            <a:ext cx="7556862" cy="1353446"/>
            <a:chOff x="2903874" y="252883"/>
            <a:chExt cx="7556862" cy="135344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xmlns="" id="{F19F3DC6-F1AE-4656-823C-D450A99D762D}"/>
                </a:ext>
              </a:extLst>
            </p:cNvPr>
            <p:cNvSpPr/>
            <p:nvPr/>
          </p:nvSpPr>
          <p:spPr>
            <a:xfrm>
              <a:off x="2903874" y="252883"/>
              <a:ext cx="755686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276DC9F-A7C1-4D1D-9BB0-B183699BA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1425" y="528100"/>
              <a:ext cx="1777913" cy="679131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EDEE4DE-5144-4E04-935B-AA8AAC8B29BD}"/>
                </a:ext>
              </a:extLst>
            </p:cNvPr>
            <p:cNvSpPr txBox="1"/>
            <p:nvPr/>
          </p:nvSpPr>
          <p:spPr>
            <a:xfrm>
              <a:off x="4998721" y="406000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0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A376BBA-961C-4EA2-9473-69AAC12ADF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2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2056" y="2135721"/>
            <a:ext cx="1053290" cy="23927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654855" y="1736656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6 = 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859A5AD-9DD2-4DA5-A683-829F2E139C2C}"/>
              </a:ext>
            </a:extLst>
          </p:cNvPr>
          <p:cNvGrpSpPr/>
          <p:nvPr/>
        </p:nvGrpSpPr>
        <p:grpSpPr>
          <a:xfrm>
            <a:off x="2957876" y="621326"/>
            <a:ext cx="7556862" cy="1353446"/>
            <a:chOff x="2903874" y="252883"/>
            <a:chExt cx="7556862" cy="135344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xmlns="" id="{E08DFFDA-C0D8-4E34-99DB-C287B6C51E4B}"/>
                </a:ext>
              </a:extLst>
            </p:cNvPr>
            <p:cNvSpPr/>
            <p:nvPr/>
          </p:nvSpPr>
          <p:spPr>
            <a:xfrm>
              <a:off x="2903874" y="252883"/>
              <a:ext cx="755686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CCD480D-BB2B-407D-AA20-B2393E76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2451" y="453856"/>
              <a:ext cx="2211531" cy="914357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9B87C79-FD1A-440A-B398-39C5051587F6}"/>
                </a:ext>
              </a:extLst>
            </p:cNvPr>
            <p:cNvSpPr txBox="1"/>
            <p:nvPr/>
          </p:nvSpPr>
          <p:spPr>
            <a:xfrm>
              <a:off x="4998721" y="406000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12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chén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trà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khay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khay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5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830985" y="365686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830985" y="365686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 TRỌNG CẢM ƠN CÁC THẦY CÔ VÀ CÁC EM!</a:t>
            </a:r>
            <a:endParaRPr kumimoji="0" lang="zh-CN" altLang="en-US" sz="5333" b="1" i="0" u="none" strike="noStrike" kern="1200" cap="none" spc="0" normalizeH="0" baseline="0" noProof="0" dirty="0">
              <a:ln w="5080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191429" y="4540603"/>
            <a:ext cx="567777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0" i="0" u="none" strike="noStrike" kern="1200" cap="none" spc="0" normalizeH="0" baseline="0" noProof="0" dirty="0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SVN-Gretoon" panose="02040603050506020204" pitchFamily="18" charset="0"/>
                <a:ea typeface="Microsoft YaHei UI" panose="020B0503020204020204" pitchFamily="34" charset="-122"/>
                <a:cs typeface="+mn-cs"/>
              </a:rPr>
              <a:t>CHÚC CÁC EM CHĂM NGOAN, HỌC GIỎI</a:t>
            </a:r>
            <a:endParaRPr kumimoji="0" lang="zh-CN" altLang="en-US" sz="2133" b="0" i="0" u="none" strike="noStrike" kern="1200" cap="none" spc="0" normalizeH="0" baseline="0" noProof="0" dirty="0">
              <a:ln>
                <a:noFill/>
              </a:ln>
              <a:solidFill>
                <a:srgbClr val="F70202"/>
              </a:solidFill>
              <a:effectLst/>
              <a:uLnTx/>
              <a:uFillTx/>
              <a:latin typeface="SVN-Gretoon" panose="02040603050506020204" pitchFamily="18" charset="0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7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araoke HD Hoa Lá Mùa Xuân Âm Nhạc Lớp 2 CD Chuẩn Bộ Giáo Dục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" y="0"/>
            <a:ext cx="1197864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AE9C010-8132-4C94-A88C-AA6F8D422CB6}"/>
              </a:ext>
            </a:extLst>
          </p:cNvPr>
          <p:cNvGrpSpPr/>
          <p:nvPr/>
        </p:nvGrpSpPr>
        <p:grpSpPr>
          <a:xfrm>
            <a:off x="1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26C735B-E3A6-4B83-80E3-93D5A537E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015" y="3192431"/>
            <a:ext cx="542681" cy="542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1379E7-8EA1-4976-B1EF-BE8212557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r="77773"/>
          <a:stretch/>
        </p:blipFill>
        <p:spPr>
          <a:xfrm>
            <a:off x="2789640" y="665673"/>
            <a:ext cx="1269599" cy="1500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A08771A-4446-4690-BE16-2394D1429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3192431"/>
            <a:ext cx="542681" cy="5426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0437281-8696-4D8A-B3A1-03A3563B8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3192431"/>
            <a:ext cx="542681" cy="5426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4F62D0B-7DF6-4FBF-A656-467D0290C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176" y="3192431"/>
            <a:ext cx="542681" cy="5426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4DF61B0-250F-4310-848D-C9389FB13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015" y="3820060"/>
            <a:ext cx="542681" cy="5426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BF8A104-E04F-425E-9574-E0916CF8B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3820060"/>
            <a:ext cx="542681" cy="5426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835D6C8-433E-4C14-B4D3-9C481A367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3820060"/>
            <a:ext cx="542681" cy="542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5D298BB-5DC3-4849-987E-40124FDF8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176" y="3820060"/>
            <a:ext cx="542681" cy="542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86FBA20-9AAB-495D-A12E-5125D3288B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603232" y="4361544"/>
            <a:ext cx="1853394" cy="21482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C482580-A406-457E-AA82-6AECFEC28CAC}"/>
              </a:ext>
            </a:extLst>
          </p:cNvPr>
          <p:cNvGrpSpPr/>
          <p:nvPr/>
        </p:nvGrpSpPr>
        <p:grpSpPr>
          <a:xfrm>
            <a:off x="9713285" y="4312422"/>
            <a:ext cx="2478714" cy="2148204"/>
            <a:chOff x="6960850" y="1804747"/>
            <a:chExt cx="5170192" cy="46558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9FDA38A-F455-402C-B695-08D4FB29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84" b="95349" l="9948" r="89791">
                          <a14:foregroundMark x1="33246" y1="10756" x2="33246" y2="10756"/>
                          <a14:foregroundMark x1="58639" y1="9884" x2="58639" y2="9884"/>
                          <a14:foregroundMark x1="51832" y1="30233" x2="51832" y2="37500"/>
                          <a14:foregroundMark x1="42408" y1="90698" x2="42408" y2="90698"/>
                          <a14:foregroundMark x1="51047" y1="93314" x2="51047" y2="93314"/>
                          <a14:foregroundMark x1="48953" y1="92733" x2="48953" y2="92733"/>
                          <a14:foregroundMark x1="48691" y1="92733" x2="51832" y2="91279"/>
                          <a14:foregroundMark x1="42670" y1="90988" x2="52880" y2="91860"/>
                          <a14:foregroundMark x1="33246" y1="92733" x2="33246" y2="92733"/>
                          <a14:foregroundMark x1="35079" y1="92733" x2="43979" y2="92733"/>
                          <a14:foregroundMark x1="32199" y1="92733" x2="32199" y2="92733"/>
                          <a14:foregroundMark x1="30890" y1="92733" x2="30890" y2="92733"/>
                          <a14:foregroundMark x1="56283" y1="95349" x2="68325" y2="921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60850" y="1804747"/>
              <a:ext cx="5170192" cy="4655879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74302F9F-2489-45E4-B020-0CC2898F9EE3}"/>
                </a:ext>
              </a:extLst>
            </p:cNvPr>
            <p:cNvSpPr/>
            <p:nvPr/>
          </p:nvSpPr>
          <p:spPr>
            <a:xfrm>
              <a:off x="8617527" y="3990109"/>
              <a:ext cx="1782618" cy="1209964"/>
            </a:xfrm>
            <a:custGeom>
              <a:avLst/>
              <a:gdLst>
                <a:gd name="connsiteX0" fmla="*/ 212437 w 1782618"/>
                <a:gd name="connsiteY0" fmla="*/ 0 h 1209964"/>
                <a:gd name="connsiteX1" fmla="*/ 92364 w 1782618"/>
                <a:gd name="connsiteY1" fmla="*/ 221673 h 1209964"/>
                <a:gd name="connsiteX2" fmla="*/ 0 w 1782618"/>
                <a:gd name="connsiteY2" fmla="*/ 637309 h 1209964"/>
                <a:gd name="connsiteX3" fmla="*/ 175491 w 1782618"/>
                <a:gd name="connsiteY3" fmla="*/ 655782 h 1209964"/>
                <a:gd name="connsiteX4" fmla="*/ 138546 w 1782618"/>
                <a:gd name="connsiteY4" fmla="*/ 1108364 h 1209964"/>
                <a:gd name="connsiteX5" fmla="*/ 332509 w 1782618"/>
                <a:gd name="connsiteY5" fmla="*/ 1191491 h 1209964"/>
                <a:gd name="connsiteX6" fmla="*/ 701964 w 1782618"/>
                <a:gd name="connsiteY6" fmla="*/ 1209964 h 1209964"/>
                <a:gd name="connsiteX7" fmla="*/ 1173018 w 1782618"/>
                <a:gd name="connsiteY7" fmla="*/ 1209964 h 1209964"/>
                <a:gd name="connsiteX8" fmla="*/ 1616364 w 1782618"/>
                <a:gd name="connsiteY8" fmla="*/ 1052946 h 1209964"/>
                <a:gd name="connsiteX9" fmla="*/ 1644073 w 1782618"/>
                <a:gd name="connsiteY9" fmla="*/ 923636 h 1209964"/>
                <a:gd name="connsiteX10" fmla="*/ 1717964 w 1782618"/>
                <a:gd name="connsiteY10" fmla="*/ 905164 h 1209964"/>
                <a:gd name="connsiteX11" fmla="*/ 1782618 w 1782618"/>
                <a:gd name="connsiteY11" fmla="*/ 304800 h 1209964"/>
                <a:gd name="connsiteX12" fmla="*/ 1588655 w 1782618"/>
                <a:gd name="connsiteY12" fmla="*/ 175491 h 1209964"/>
                <a:gd name="connsiteX13" fmla="*/ 1339273 w 1782618"/>
                <a:gd name="connsiteY13" fmla="*/ 230909 h 1209964"/>
                <a:gd name="connsiteX14" fmla="*/ 1016000 w 1782618"/>
                <a:gd name="connsiteY14" fmla="*/ 221673 h 1209964"/>
                <a:gd name="connsiteX15" fmla="*/ 683491 w 1782618"/>
                <a:gd name="connsiteY15" fmla="*/ 157018 h 1209964"/>
                <a:gd name="connsiteX16" fmla="*/ 489528 w 1782618"/>
                <a:gd name="connsiteY16" fmla="*/ 83127 h 1209964"/>
                <a:gd name="connsiteX17" fmla="*/ 350982 w 1782618"/>
                <a:gd name="connsiteY17" fmla="*/ 27709 h 1209964"/>
                <a:gd name="connsiteX18" fmla="*/ 212437 w 1782618"/>
                <a:gd name="connsiteY18" fmla="*/ 0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2618" h="1209964">
                  <a:moveTo>
                    <a:pt x="212437" y="0"/>
                  </a:moveTo>
                  <a:lnTo>
                    <a:pt x="92364" y="221673"/>
                  </a:lnTo>
                  <a:lnTo>
                    <a:pt x="0" y="637309"/>
                  </a:lnTo>
                  <a:lnTo>
                    <a:pt x="175491" y="655782"/>
                  </a:lnTo>
                  <a:lnTo>
                    <a:pt x="138546" y="1108364"/>
                  </a:lnTo>
                  <a:lnTo>
                    <a:pt x="332509" y="1191491"/>
                  </a:lnTo>
                  <a:lnTo>
                    <a:pt x="701964" y="1209964"/>
                  </a:lnTo>
                  <a:lnTo>
                    <a:pt x="1173018" y="1209964"/>
                  </a:lnTo>
                  <a:lnTo>
                    <a:pt x="1616364" y="1052946"/>
                  </a:lnTo>
                  <a:lnTo>
                    <a:pt x="1644073" y="923636"/>
                  </a:lnTo>
                  <a:lnTo>
                    <a:pt x="1717964" y="905164"/>
                  </a:lnTo>
                  <a:lnTo>
                    <a:pt x="1782618" y="304800"/>
                  </a:lnTo>
                  <a:lnTo>
                    <a:pt x="1588655" y="175491"/>
                  </a:lnTo>
                  <a:lnTo>
                    <a:pt x="1339273" y="230909"/>
                  </a:lnTo>
                  <a:lnTo>
                    <a:pt x="1016000" y="221673"/>
                  </a:lnTo>
                  <a:lnTo>
                    <a:pt x="683491" y="157018"/>
                  </a:lnTo>
                  <a:lnTo>
                    <a:pt x="489528" y="83127"/>
                  </a:lnTo>
                  <a:lnTo>
                    <a:pt x="350982" y="27709"/>
                  </a:lnTo>
                  <a:lnTo>
                    <a:pt x="212437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AD97A03-CF0C-4381-AAD4-EA04050794CD}"/>
              </a:ext>
            </a:extLst>
          </p:cNvPr>
          <p:cNvGrpSpPr/>
          <p:nvPr/>
        </p:nvGrpSpPr>
        <p:grpSpPr>
          <a:xfrm>
            <a:off x="1067361" y="3664957"/>
            <a:ext cx="2991878" cy="733857"/>
            <a:chOff x="619433" y="1276167"/>
            <a:chExt cx="3306736" cy="76365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9A40796E-28D5-4E90-9E0B-78DBF8520756}"/>
                </a:ext>
              </a:extLst>
            </p:cNvPr>
            <p:cNvSpPr/>
            <p:nvPr/>
          </p:nvSpPr>
          <p:spPr>
            <a:xfrm>
              <a:off x="619433" y="1276167"/>
              <a:ext cx="3306736" cy="763650"/>
            </a:xfrm>
            <a:prstGeom prst="wedgeEllipseCallout">
              <a:avLst>
                <a:gd name="adj1" fmla="val -20765"/>
                <a:gd name="adj2" fmla="val 71670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0897D3-9342-474C-A46E-E5E400CC5C47}"/>
                </a:ext>
              </a:extLst>
            </p:cNvPr>
            <p:cNvSpPr txBox="1"/>
            <p:nvPr/>
          </p:nvSpPr>
          <p:spPr>
            <a:xfrm>
              <a:off x="945454" y="1417343"/>
              <a:ext cx="2974192" cy="480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8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vuông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F5C40A8-04F0-48B4-8EB6-BF204AAEB7F5}"/>
              </a:ext>
            </a:extLst>
          </p:cNvPr>
          <p:cNvGrpSpPr/>
          <p:nvPr/>
        </p:nvGrpSpPr>
        <p:grpSpPr>
          <a:xfrm>
            <a:off x="8536948" y="3057333"/>
            <a:ext cx="2587691" cy="1181640"/>
            <a:chOff x="619433" y="1072980"/>
            <a:chExt cx="2142288" cy="966838"/>
          </a:xfrm>
        </p:grpSpPr>
        <p:sp>
          <p:nvSpPr>
            <p:cNvPr id="33" name="Speech Bubble: Oval 32">
              <a:extLst>
                <a:ext uri="{FF2B5EF4-FFF2-40B4-BE49-F238E27FC236}">
                  <a16:creationId xmlns:a16="http://schemas.microsoft.com/office/drawing/2014/main" xmlns="" id="{7EA6C57E-EBF1-4146-B44E-FE476D6C571A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8955"/>
                <a:gd name="adj2" fmla="val 67186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4A1785D-EC94-48B2-B366-886CBF505174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67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chia?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BEBDF09-342F-4ED9-B5F6-B621D3F6C68F}"/>
              </a:ext>
            </a:extLst>
          </p:cNvPr>
          <p:cNvGrpSpPr/>
          <p:nvPr/>
        </p:nvGrpSpPr>
        <p:grpSpPr>
          <a:xfrm>
            <a:off x="2356702" y="4759855"/>
            <a:ext cx="2925396" cy="1022433"/>
            <a:chOff x="619432" y="975875"/>
            <a:chExt cx="3568834" cy="1063942"/>
          </a:xfrm>
        </p:grpSpPr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xmlns="" id="{C46BE228-37FA-47B6-B6AD-D91868C92AA2}"/>
                </a:ext>
              </a:extLst>
            </p:cNvPr>
            <p:cNvSpPr/>
            <p:nvPr/>
          </p:nvSpPr>
          <p:spPr>
            <a:xfrm>
              <a:off x="619432" y="975875"/>
              <a:ext cx="3568834" cy="1063942"/>
            </a:xfrm>
            <a:prstGeom prst="wedgeEllipseCallout">
              <a:avLst>
                <a:gd name="adj1" fmla="val -56225"/>
                <a:gd name="adj2" fmla="val -28418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B2DCC8F-B100-45EA-90CC-D826B92D7145}"/>
                </a:ext>
              </a:extLst>
            </p:cNvPr>
            <p:cNvSpPr txBox="1"/>
            <p:nvPr/>
          </p:nvSpPr>
          <p:spPr>
            <a:xfrm>
              <a:off x="741334" y="1170121"/>
              <a:ext cx="3381961" cy="864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vuông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0397C39-2E28-46AD-9845-8C3A45BE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25092" t="1617" r="52681" b="-1617"/>
          <a:stretch/>
        </p:blipFill>
        <p:spPr>
          <a:xfrm>
            <a:off x="4795922" y="665673"/>
            <a:ext cx="1269599" cy="1500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A86F7EF-0F3E-41CE-9676-D8658B3369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51277" t="1366" r="26496" b="-1366"/>
          <a:stretch/>
        </p:blipFill>
        <p:spPr>
          <a:xfrm>
            <a:off x="6676902" y="665673"/>
            <a:ext cx="1269599" cy="15000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37C234F-4AB3-4F44-93D7-9CCB027A16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78742" t="3275" r="-969" b="-3275"/>
          <a:stretch/>
        </p:blipFill>
        <p:spPr>
          <a:xfrm>
            <a:off x="8443686" y="665673"/>
            <a:ext cx="1269599" cy="1500087"/>
          </a:xfrm>
          <a:prstGeom prst="rect">
            <a:avLst/>
          </a:prstGeom>
        </p:spPr>
      </p:pic>
      <p:pic>
        <p:nvPicPr>
          <p:cNvPr id="7" name="tình hu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70720" y="6460626"/>
            <a:ext cx="2621280" cy="3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9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26C735B-E3A6-4B83-80E3-93D5A537E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2458431"/>
            <a:ext cx="542681" cy="542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1379E7-8EA1-4976-B1EF-BE821255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r="77773"/>
          <a:stretch/>
        </p:blipFill>
        <p:spPr>
          <a:xfrm>
            <a:off x="2642931" y="139397"/>
            <a:ext cx="1269599" cy="1500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A08771A-4446-4690-BE16-2394D1429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3192431"/>
            <a:ext cx="542681" cy="5426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0437281-8696-4D8A-B3A1-03A3563B8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3192431"/>
            <a:ext cx="542681" cy="5426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4F62D0B-7DF6-4FBF-A656-467D0290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0655" y="2489150"/>
            <a:ext cx="542681" cy="5426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4DF61B0-250F-4310-848D-C9389FB13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5582" y="2489151"/>
            <a:ext cx="542681" cy="5426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BF8A104-E04F-425E-9574-E0916CF8B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4674" y="3221282"/>
            <a:ext cx="542681" cy="5426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835D6C8-433E-4C14-B4D3-9C481A36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4674" y="2487282"/>
            <a:ext cx="542681" cy="542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5D298BB-5DC3-4849-987E-40124FDF8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8445" y="3221282"/>
            <a:ext cx="542681" cy="542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86FBA20-9AAB-495D-A12E-5125D3288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42985" y="4312422"/>
            <a:ext cx="1853394" cy="214820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AD97A03-CF0C-4381-AAD4-EA04050794CD}"/>
              </a:ext>
            </a:extLst>
          </p:cNvPr>
          <p:cNvGrpSpPr/>
          <p:nvPr/>
        </p:nvGrpSpPr>
        <p:grpSpPr>
          <a:xfrm>
            <a:off x="659845" y="1933302"/>
            <a:ext cx="4538562" cy="2779603"/>
            <a:chOff x="619433" y="1276167"/>
            <a:chExt cx="3378116" cy="76365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9A40796E-28D5-4E90-9E0B-78DBF8520756}"/>
                </a:ext>
              </a:extLst>
            </p:cNvPr>
            <p:cNvSpPr/>
            <p:nvPr/>
          </p:nvSpPr>
          <p:spPr>
            <a:xfrm>
              <a:off x="619433" y="1276167"/>
              <a:ext cx="3306736" cy="763650"/>
            </a:xfrm>
            <a:prstGeom prst="wedgeEllipseCallout">
              <a:avLst>
                <a:gd name="adj1" fmla="val -20765"/>
                <a:gd name="adj2" fmla="val 71670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6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0897D3-9342-474C-A46E-E5E400CC5C47}"/>
                </a:ext>
              </a:extLst>
            </p:cNvPr>
            <p:cNvSpPr txBox="1"/>
            <p:nvPr/>
          </p:nvSpPr>
          <p:spPr>
            <a:xfrm>
              <a:off x="619434" y="1505434"/>
              <a:ext cx="3378115" cy="380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8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r>
                <a:rPr lang="en-US" sz="2800" b="1" dirty="0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chia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800" b="1" dirty="0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r>
                <a:rPr lang="en-US" sz="2800" b="1" dirty="0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  <a:endParaRPr lang="en-US" sz="28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0397C39-2E28-46AD-9845-8C3A45BE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25092" t="1617" r="52681" b="-1617"/>
          <a:stretch/>
        </p:blipFill>
        <p:spPr>
          <a:xfrm>
            <a:off x="4765064" y="139397"/>
            <a:ext cx="1269599" cy="1500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A86F7EF-0F3E-41CE-9676-D8658B336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51277" t="1366" r="26496" b="-1366"/>
          <a:stretch/>
        </p:blipFill>
        <p:spPr>
          <a:xfrm>
            <a:off x="6887197" y="85004"/>
            <a:ext cx="1269599" cy="15000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37C234F-4AB3-4F44-93D7-9CCB027A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78742" t="3275" r="-969" b="-3275"/>
          <a:stretch/>
        </p:blipFill>
        <p:spPr>
          <a:xfrm>
            <a:off x="9009330" y="139397"/>
            <a:ext cx="1269599" cy="15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3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 h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17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2E1507-D026-4F0D-9142-60B48DFAF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F07B350-19F4-4EB6-ABB1-B00C082F399D}"/>
              </a:ext>
            </a:extLst>
          </p:cNvPr>
          <p:cNvGrpSpPr/>
          <p:nvPr/>
        </p:nvGrpSpPr>
        <p:grpSpPr>
          <a:xfrm>
            <a:off x="1406688" y="684254"/>
            <a:ext cx="9378624" cy="681251"/>
            <a:chOff x="1199723" y="356009"/>
            <a:chExt cx="9294368" cy="6156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9294368" cy="615693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45A727A-3035-4A63-9300-E2B214ABF055}"/>
                </a:ext>
              </a:extLst>
            </p:cNvPr>
            <p:cNvSpPr/>
            <p:nvPr/>
          </p:nvSpPr>
          <p:spPr>
            <a:xfrm>
              <a:off x="1248053" y="422085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B84C2F66-9E0B-4A5B-B3FD-BB8169EEA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1" t="18572" r="12391" b="23681"/>
          <a:stretch/>
        </p:blipFill>
        <p:spPr>
          <a:xfrm>
            <a:off x="3156857" y="1550002"/>
            <a:ext cx="5878286" cy="294847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F5525CB0-2316-433D-A849-E50D1AD54B24}"/>
              </a:ext>
            </a:extLst>
          </p:cNvPr>
          <p:cNvSpPr txBox="1"/>
          <p:nvPr/>
        </p:nvSpPr>
        <p:spPr>
          <a:xfrm>
            <a:off x="1590024" y="4498476"/>
            <a:ext cx="9378624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150000"/>
              </a:lnSpc>
              <a:buFontTx/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8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228870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646</Words>
  <Application>Microsoft Office PowerPoint</Application>
  <PresentationFormat>Widescreen</PresentationFormat>
  <Paragraphs>87</Paragraphs>
  <Slides>23</Slides>
  <Notes>3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微软雅黑</vt:lpstr>
      <vt:lpstr>Microsoft YaHei UI</vt:lpstr>
      <vt:lpstr>宋体</vt:lpstr>
      <vt:lpstr>Arial</vt:lpstr>
      <vt:lpstr>Arial-Rounded</vt:lpstr>
      <vt:lpstr>Calibri</vt:lpstr>
      <vt:lpstr>Calibri Light</vt:lpstr>
      <vt:lpstr>SVN-Gretoon</vt:lpstr>
      <vt:lpstr>Tahoma</vt:lpstr>
      <vt:lpstr>Times New Roman</vt:lpstr>
      <vt:lpstr>UTM Avo</vt:lpstr>
      <vt:lpstr>等线</vt:lpstr>
      <vt:lpstr>青鸟华光简胖头鱼</vt:lpstr>
      <vt:lpstr>Office Theme</vt:lpstr>
      <vt:lpstr>1_Office Theme</vt:lpstr>
      <vt:lpstr>2_Office Theme</vt:lpstr>
      <vt:lpstr>第一PPT，www.1ppt.com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PC</cp:lastModifiedBy>
  <cp:revision>210</cp:revision>
  <dcterms:created xsi:type="dcterms:W3CDTF">2021-07-12T03:44:38Z</dcterms:created>
  <dcterms:modified xsi:type="dcterms:W3CDTF">2025-02-10T02:02:07Z</dcterms:modified>
</cp:coreProperties>
</file>