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4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5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  <p:sldMasterId id="2147483687" r:id="rId2"/>
    <p:sldMasterId id="2147483696" r:id="rId3"/>
    <p:sldMasterId id="2147483702" r:id="rId4"/>
    <p:sldMasterId id="2147483730" r:id="rId5"/>
    <p:sldMasterId id="2147483759" r:id="rId6"/>
  </p:sldMasterIdLst>
  <p:notesMasterIdLst>
    <p:notesMasterId r:id="rId39"/>
  </p:notesMasterIdLst>
  <p:sldIdLst>
    <p:sldId id="300" r:id="rId7"/>
    <p:sldId id="258" r:id="rId8"/>
    <p:sldId id="296" r:id="rId9"/>
    <p:sldId id="261" r:id="rId10"/>
    <p:sldId id="298" r:id="rId11"/>
    <p:sldId id="294" r:id="rId12"/>
    <p:sldId id="291" r:id="rId13"/>
    <p:sldId id="303" r:id="rId14"/>
    <p:sldId id="260" r:id="rId15"/>
    <p:sldId id="304" r:id="rId16"/>
    <p:sldId id="307" r:id="rId17"/>
    <p:sldId id="308" r:id="rId18"/>
    <p:sldId id="312" r:id="rId19"/>
    <p:sldId id="310" r:id="rId20"/>
    <p:sldId id="311" r:id="rId21"/>
    <p:sldId id="290" r:id="rId22"/>
    <p:sldId id="313" r:id="rId23"/>
    <p:sldId id="315" r:id="rId24"/>
    <p:sldId id="314" r:id="rId25"/>
    <p:sldId id="295" r:id="rId26"/>
    <p:sldId id="292" r:id="rId27"/>
    <p:sldId id="265" r:id="rId28"/>
    <p:sldId id="316" r:id="rId29"/>
    <p:sldId id="317" r:id="rId30"/>
    <p:sldId id="318" r:id="rId31"/>
    <p:sldId id="319" r:id="rId32"/>
    <p:sldId id="320" r:id="rId33"/>
    <p:sldId id="321" r:id="rId34"/>
    <p:sldId id="325" r:id="rId35"/>
    <p:sldId id="322" r:id="rId36"/>
    <p:sldId id="327" r:id="rId37"/>
    <p:sldId id="329" r:id="rId38"/>
  </p:sldIdLst>
  <p:sldSz cx="9144000" cy="5143500" type="screen16x9"/>
  <p:notesSz cx="6858000" cy="9144000"/>
  <p:embeddedFontLst>
    <p:embeddedFont>
      <p:font typeface="Barlow Condensed Thin" panose="020B0604020202020204" charset="0"/>
      <p:regular r:id="rId40"/>
      <p:bold r:id="rId41"/>
      <p:italic r:id="rId42"/>
      <p:boldItalic r:id="rId43"/>
    </p:embeddedFont>
    <p:embeddedFont>
      <p:font typeface="PT Sans" panose="020B0604020202020204" charset="0"/>
      <p:regular r:id="rId44"/>
      <p:bold r:id="rId45"/>
      <p:italic r:id="rId46"/>
      <p:boldItalic r:id="rId47"/>
    </p:embeddedFont>
    <p:embeddedFont>
      <p:font typeface="Barlow Light" panose="020B0604020202020204" charset="0"/>
      <p:regular r:id="rId48"/>
      <p:italic r:id="rId49"/>
    </p:embeddedFont>
    <p:embeddedFont>
      <p:font typeface="Rubik" panose="020B0604020202020204" charset="0"/>
      <p:regular r:id="rId50"/>
      <p:bold r:id="rId51"/>
      <p:italic r:id="rId52"/>
      <p:boldItalic r:id="rId53"/>
    </p:embeddedFont>
    <p:embeddedFont>
      <p:font typeface="Raleway" panose="020B0604020202020204" charset="0"/>
      <p:regular r:id="rId54"/>
      <p:bold r:id="rId55"/>
      <p:italic r:id="rId56"/>
      <p:boldItalic r:id="rId57"/>
    </p:embeddedFont>
    <p:embeddedFont>
      <p:font typeface="Barlow Condensed" panose="020B0604020202020204" charset="0"/>
      <p:regular r:id="rId58"/>
      <p:bold r:id="rId59"/>
      <p:italic r:id="rId60"/>
      <p:boldItalic r:id="rId61"/>
    </p:embeddedFont>
    <p:embeddedFont>
      <p:font typeface="Roboto Condensed Light" panose="020B0604020202020204" charset="0"/>
      <p:regular r:id="rId62"/>
      <p:italic r:id="rId63"/>
    </p:embeddedFont>
    <p:embeddedFont>
      <p:font typeface="Calibri" panose="020F0502020204030204" pitchFamily="34" charset="0"/>
      <p:regular r:id="rId64"/>
      <p:bold r:id="rId65"/>
      <p:italic r:id="rId66"/>
      <p:boldItalic r:id="rId67"/>
    </p:embeddedFont>
    <p:embeddedFont>
      <p:font typeface="Bahiana" panose="020B0604020202020204" charset="0"/>
      <p:regular r:id="rId68"/>
    </p:embeddedFont>
    <p:embeddedFont>
      <p:font typeface="Yeseva One" panose="020B0604020202020204" charset="0"/>
      <p:regular r:id="rId69"/>
    </p:embeddedFont>
    <p:embeddedFont>
      <p:font typeface="Pacifico" panose="020B0604020202020204" charset="0"/>
      <p:regular r:id="rId70"/>
    </p:embeddedFont>
    <p:embeddedFont>
      <p:font typeface="Nunito Light" panose="020B0604020202020204" charset="0"/>
      <p:regular r:id="rId71"/>
      <p:italic r:id="rId72"/>
    </p:embeddedFont>
    <p:embeddedFont>
      <p:font typeface="Comic Sans MS" panose="030F0702030302020204" pitchFamily="66" charset="0"/>
      <p:regular r:id="rId73"/>
      <p:bold r:id="rId74"/>
    </p:embeddedFont>
    <p:embeddedFont>
      <p:font typeface="Anaheim" panose="020B0604020202020204" charset="0"/>
      <p:regular r:id="rId75"/>
    </p:embeddedFont>
    <p:embeddedFont>
      <p:font typeface="Ultra" panose="020B0604020202020204" charset="0"/>
      <p:regular r:id="rId7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36E99A4-40D6-40DE-AD17-A731E45B54C8}">
  <a:tblStyle styleId="{436E99A4-40D6-40DE-AD17-A731E45B54C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3" d="100"/>
          <a:sy n="93" d="100"/>
        </p:scale>
        <p:origin x="708" y="84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font" Target="fonts/font3.fntdata"/><Relationship Id="rId47" Type="http://schemas.openxmlformats.org/officeDocument/2006/relationships/font" Target="fonts/font8.fntdata"/><Relationship Id="rId50" Type="http://schemas.openxmlformats.org/officeDocument/2006/relationships/font" Target="fonts/font11.fntdata"/><Relationship Id="rId55" Type="http://schemas.openxmlformats.org/officeDocument/2006/relationships/font" Target="fonts/font16.fntdata"/><Relationship Id="rId63" Type="http://schemas.openxmlformats.org/officeDocument/2006/relationships/font" Target="fonts/font24.fntdata"/><Relationship Id="rId68" Type="http://schemas.openxmlformats.org/officeDocument/2006/relationships/font" Target="fonts/font29.fntdata"/><Relationship Id="rId76" Type="http://schemas.openxmlformats.org/officeDocument/2006/relationships/font" Target="fonts/font37.fntdata"/><Relationship Id="rId7" Type="http://schemas.openxmlformats.org/officeDocument/2006/relationships/slide" Target="slides/slide1.xml"/><Relationship Id="rId71" Type="http://schemas.openxmlformats.org/officeDocument/2006/relationships/font" Target="fonts/font32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9" Type="http://schemas.openxmlformats.org/officeDocument/2006/relationships/slide" Target="slides/slide23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font" Target="fonts/font1.fntdata"/><Relationship Id="rId45" Type="http://schemas.openxmlformats.org/officeDocument/2006/relationships/font" Target="fonts/font6.fntdata"/><Relationship Id="rId53" Type="http://schemas.openxmlformats.org/officeDocument/2006/relationships/font" Target="fonts/font14.fntdata"/><Relationship Id="rId58" Type="http://schemas.openxmlformats.org/officeDocument/2006/relationships/font" Target="fonts/font19.fntdata"/><Relationship Id="rId66" Type="http://schemas.openxmlformats.org/officeDocument/2006/relationships/font" Target="fonts/font27.fntdata"/><Relationship Id="rId74" Type="http://schemas.openxmlformats.org/officeDocument/2006/relationships/font" Target="fonts/font35.fntdata"/><Relationship Id="rId79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61" Type="http://schemas.openxmlformats.org/officeDocument/2006/relationships/font" Target="fonts/font22.fntdata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font" Target="fonts/font5.fntdata"/><Relationship Id="rId52" Type="http://schemas.openxmlformats.org/officeDocument/2006/relationships/font" Target="fonts/font13.fntdata"/><Relationship Id="rId60" Type="http://schemas.openxmlformats.org/officeDocument/2006/relationships/font" Target="fonts/font21.fntdata"/><Relationship Id="rId65" Type="http://schemas.openxmlformats.org/officeDocument/2006/relationships/font" Target="fonts/font26.fntdata"/><Relationship Id="rId73" Type="http://schemas.openxmlformats.org/officeDocument/2006/relationships/font" Target="fonts/font34.fntdata"/><Relationship Id="rId78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font" Target="fonts/font4.fntdata"/><Relationship Id="rId48" Type="http://schemas.openxmlformats.org/officeDocument/2006/relationships/font" Target="fonts/font9.fntdata"/><Relationship Id="rId56" Type="http://schemas.openxmlformats.org/officeDocument/2006/relationships/font" Target="fonts/font17.fntdata"/><Relationship Id="rId64" Type="http://schemas.openxmlformats.org/officeDocument/2006/relationships/font" Target="fonts/font25.fntdata"/><Relationship Id="rId69" Type="http://schemas.openxmlformats.org/officeDocument/2006/relationships/font" Target="fonts/font30.fntdata"/><Relationship Id="rId77" Type="http://schemas.openxmlformats.org/officeDocument/2006/relationships/presProps" Target="presProps.xml"/><Relationship Id="rId8" Type="http://schemas.openxmlformats.org/officeDocument/2006/relationships/slide" Target="slides/slide2.xml"/><Relationship Id="rId51" Type="http://schemas.openxmlformats.org/officeDocument/2006/relationships/font" Target="fonts/font12.fntdata"/><Relationship Id="rId72" Type="http://schemas.openxmlformats.org/officeDocument/2006/relationships/font" Target="fonts/font33.fntdata"/><Relationship Id="rId80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font" Target="fonts/font7.fntdata"/><Relationship Id="rId59" Type="http://schemas.openxmlformats.org/officeDocument/2006/relationships/font" Target="fonts/font20.fntdata"/><Relationship Id="rId67" Type="http://schemas.openxmlformats.org/officeDocument/2006/relationships/font" Target="fonts/font28.fntdata"/><Relationship Id="rId20" Type="http://schemas.openxmlformats.org/officeDocument/2006/relationships/slide" Target="slides/slide14.xml"/><Relationship Id="rId41" Type="http://schemas.openxmlformats.org/officeDocument/2006/relationships/font" Target="fonts/font2.fntdata"/><Relationship Id="rId54" Type="http://schemas.openxmlformats.org/officeDocument/2006/relationships/font" Target="fonts/font15.fntdata"/><Relationship Id="rId62" Type="http://schemas.openxmlformats.org/officeDocument/2006/relationships/font" Target="fonts/font23.fntdata"/><Relationship Id="rId70" Type="http://schemas.openxmlformats.org/officeDocument/2006/relationships/font" Target="fonts/font31.fntdata"/><Relationship Id="rId75" Type="http://schemas.openxmlformats.org/officeDocument/2006/relationships/font" Target="fonts/font36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font" Target="fonts/font10.fntdata"/><Relationship Id="rId57" Type="http://schemas.openxmlformats.org/officeDocument/2006/relationships/font" Target="fonts/font1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809444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4771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2" name="Google Shape;5482;g1104839377c_0_9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3" name="Google Shape;5483;g1104839377c_0_9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1499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" name="Google Shape;270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04" name="Google Shape;2704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05" name="Google Shape;2705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fld id="{00000000-1234-1234-1234-123412341234}" type="slidenum">
              <a:rPr lang="en-US"/>
              <a:pPr/>
              <a:t>23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1517175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baseline="0" dirty="0"/>
              <a:t> </a:t>
            </a:r>
            <a:r>
              <a:rPr lang="en-US" baseline="0" dirty="0" err="1"/>
              <a:t>nhà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ra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r>
              <a:rPr lang="en-US" baseline="0" dirty="0"/>
              <a:t>, quay </a:t>
            </a:r>
            <a:r>
              <a:rPr lang="en-US" baseline="0" dirty="0" err="1"/>
              <a:t>trở</a:t>
            </a:r>
            <a:r>
              <a:rPr lang="en-US" baseline="0" dirty="0"/>
              <a:t>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theo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, </a:t>
            </a:r>
            <a:r>
              <a:rPr lang="en-US" baseline="0" dirty="0" err="1"/>
              <a:t>ấn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dirty="0" err="1"/>
              <a:t>ông</a:t>
            </a:r>
            <a:r>
              <a:rPr lang="en-US" dirty="0"/>
              <a:t> </a:t>
            </a:r>
            <a:r>
              <a:rPr lang="en-US" dirty="0" err="1"/>
              <a:t>Táo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thu</a:t>
            </a:r>
            <a:r>
              <a:rPr lang="en-US" dirty="0"/>
              <a:t> </a:t>
            </a:r>
            <a:r>
              <a:rPr lang="en-US" dirty="0" err="1"/>
              <a:t>thập</a:t>
            </a:r>
            <a:r>
              <a:rPr lang="en-US" dirty="0"/>
              <a:t> </a:t>
            </a:r>
            <a:r>
              <a:rPr lang="en-US" dirty="0" err="1"/>
              <a:t>báo</a:t>
            </a:r>
            <a:r>
              <a:rPr lang="en-US" dirty="0"/>
              <a:t> </a:t>
            </a:r>
            <a:r>
              <a:rPr lang="en-US" dirty="0" err="1"/>
              <a:t>cáo</a:t>
            </a:r>
            <a:endParaRPr dirty="0"/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Each house will be linked to the question page (</a:t>
            </a:r>
            <a:r>
              <a:rPr lang="en-US" dirty="0" err="1"/>
              <a:t>mỗi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liên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tới</a:t>
            </a:r>
            <a:r>
              <a:rPr lang="en-US" dirty="0"/>
              <a:t> </a:t>
            </a:r>
            <a:r>
              <a:rPr lang="en-US" dirty="0" err="1"/>
              <a:t>trang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)</a:t>
            </a:r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Click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bông</a:t>
            </a:r>
            <a:r>
              <a:rPr lang="en-US" baseline="0" dirty="0"/>
              <a:t> </a:t>
            </a:r>
            <a:r>
              <a:rPr lang="en-US" baseline="0" dirty="0" err="1"/>
              <a:t>hoa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408164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9" name="Google Shape;283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0" name="Google Shape;284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423900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1" name="Google Shape;287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3891762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1577964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" name="Google Shape;2918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442238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9310484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6964402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344390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4" name="Google Shape;4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574410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453910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67667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6" name="Google Shape;5196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7" name="Google Shape;5197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17154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79" name="Google Shape;2679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680" name="Google Shape;2680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830626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940045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216313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4" name="Google Shape;6564;g11047e65c9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5" name="Google Shape;6565;g11047e65c9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61545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650748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2701925"/>
            <a:ext cx="9143992" cy="2441587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144373" y="2523296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020600" y="540000"/>
            <a:ext cx="7102800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317478" y="374347"/>
            <a:ext cx="7985241" cy="4113813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ONE_COLUMN_TEXT_1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345157" y="412461"/>
            <a:ext cx="8488825" cy="4370233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35"/>
          <p:cNvSpPr/>
          <p:nvPr/>
        </p:nvSpPr>
        <p:spPr>
          <a:xfrm rot="295541">
            <a:off x="3258520" y="3059218"/>
            <a:ext cx="3157340" cy="2627275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SECTION_HEADER_1_1_1_1_1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389382" y="539998"/>
            <a:ext cx="8326438" cy="419127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2_3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336082" y="418298"/>
            <a:ext cx="8422863" cy="4356995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9695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0" name="Google Shape;40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1" name="Google Shape;41;p6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6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058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7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91464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8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8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8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8893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9"/>
          <p:cNvSpPr txBox="1">
            <a:spLocks noGrp="1"/>
          </p:cNvSpPr>
          <p:nvPr>
            <p:ph type="title"/>
          </p:nvPr>
        </p:nvSpPr>
        <p:spPr>
          <a:xfrm>
            <a:off x="228604" y="136527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body" idx="1"/>
          </p:nvPr>
        </p:nvSpPr>
        <p:spPr>
          <a:xfrm>
            <a:off x="1787529" y="136527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159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1600"/>
            </a:lvl1pPr>
            <a:lvl2pPr marL="457200" lvl="1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1400"/>
            </a:lvl2pPr>
            <a:lvl3pPr marL="685800" lvl="2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3pPr>
            <a:lvl4pPr marL="914400" lvl="3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4pPr>
            <a:lvl5pPr marL="1143000" lvl="4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1000"/>
            </a:lvl5pPr>
            <a:lvl6pPr marL="1371600" lvl="5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6pPr>
            <a:lvl7pPr marL="1600200" lvl="6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7pPr>
            <a:lvl8pPr marL="1828800" lvl="7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8pPr>
            <a:lvl9pPr marL="2057400" lvl="8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body" idx="2"/>
          </p:nvPr>
        </p:nvSpPr>
        <p:spPr>
          <a:xfrm>
            <a:off x="228604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2" name="Google Shape;62;p9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9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9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4052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0"/>
          <p:cNvSpPr txBox="1">
            <a:spLocks noGrp="1"/>
          </p:cNvSpPr>
          <p:nvPr>
            <p:ph type="title"/>
          </p:nvPr>
        </p:nvSpPr>
        <p:spPr>
          <a:xfrm>
            <a:off x="896144" y="2400304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0"/>
          <p:cNvSpPr txBox="1">
            <a:spLocks noGrp="1"/>
          </p:cNvSpPr>
          <p:nvPr>
            <p:ph type="body" idx="1"/>
          </p:nvPr>
        </p:nvSpPr>
        <p:spPr>
          <a:xfrm>
            <a:off x="896144" y="2683672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9" name="Google Shape;69;p10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0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0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39954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720000" y="3906125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1"/>
          <p:cNvSpPr txBox="1">
            <a:spLocks noGrp="1"/>
          </p:cNvSpPr>
          <p:nvPr>
            <p:ph type="body" idx="1"/>
          </p:nvPr>
        </p:nvSpPr>
        <p:spPr>
          <a:xfrm rot="5400000">
            <a:off x="1154510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1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0712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2"/>
          <p:cNvSpPr txBox="1">
            <a:spLocks noGrp="1"/>
          </p:cNvSpPr>
          <p:nvPr>
            <p:ph type="title"/>
          </p:nvPr>
        </p:nvSpPr>
        <p:spPr>
          <a:xfrm rot="5400000">
            <a:off x="2366173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2"/>
          <p:cNvSpPr txBox="1">
            <a:spLocks noGrp="1"/>
          </p:cNvSpPr>
          <p:nvPr>
            <p:ph type="body" idx="1"/>
          </p:nvPr>
        </p:nvSpPr>
        <p:spPr>
          <a:xfrm rot="5400000">
            <a:off x="270672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1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30429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4"/>
          <p:cNvSpPr txBox="1">
            <a:spLocks noGrp="1"/>
          </p:cNvSpPr>
          <p:nvPr>
            <p:ph type="ctrTitle"/>
          </p:nvPr>
        </p:nvSpPr>
        <p:spPr>
          <a:xfrm>
            <a:off x="1174025" y="447910"/>
            <a:ext cx="6795900" cy="14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>
                <a:solidFill>
                  <a:srgbClr val="FFFFFF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1"/>
          </p:nvPr>
        </p:nvSpPr>
        <p:spPr>
          <a:xfrm>
            <a:off x="2757450" y="4189917"/>
            <a:ext cx="3629100" cy="3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86" name="Google Shape;86;p14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87" name="Google Shape;87;p14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8" name="Google Shape;88;p14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9" name="Google Shape;89;p14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0" name="Google Shape;90;p14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0367913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 1">
  <p:cSld name="Background design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oogle Shape;92;p15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93" name="Google Shape;9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4" name="Google Shape;9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5" name="Google Shape;9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6" name="Google Shape;9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97" name="Google Shape;97;p15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98" name="Google Shape;9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9" name="Google Shape;9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0" name="Google Shape;10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1" name="Google Shape;10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2" name="Google Shape;102;p15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03" name="Google Shape;10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4" name="Google Shape;10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5" name="Google Shape;10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6" name="Google Shape;10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7" name="Google Shape;107;p15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08" name="Google Shape;10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9" name="Google Shape;10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0" name="Google Shape;11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1" name="Google Shape;11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12" name="Google Shape;112;p15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13" name="Google Shape;11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4" name="Google Shape;11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5" name="Google Shape;11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6" name="Google Shape;11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12682520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07679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oogle Shape;119;p17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20" name="Google Shape;12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1" name="Google Shape;12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2" name="Google Shape;12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3" name="Google Shape;12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4" name="Google Shape;124;p17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25" name="Google Shape;12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6" name="Google Shape;12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7" name="Google Shape;12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8" name="Google Shape;12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9" name="Google Shape;129;p17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30" name="Google Shape;13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1" name="Google Shape;13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2" name="Google Shape;13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3" name="Google Shape;13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4" name="Google Shape;134;p17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35" name="Google Shape;13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6" name="Google Shape;13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7" name="Google Shape;13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8" name="Google Shape;13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9" name="Google Shape;139;p17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40" name="Google Shape;14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1" name="Google Shape;14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2" name="Google Shape;14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3" name="Google Shape;14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44" name="Google Shape;144;p17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45" name="Google Shape;145;p17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6" name="Google Shape;146;p17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7" name="Google Shape;147;p17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8" name="Google Shape;148;p17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sp>
        <p:nvSpPr>
          <p:cNvPr id="149" name="Google Shape;149;p17"/>
          <p:cNvSpPr txBox="1">
            <a:spLocks noGrp="1"/>
          </p:cNvSpPr>
          <p:nvPr>
            <p:ph type="title"/>
          </p:nvPr>
        </p:nvSpPr>
        <p:spPr>
          <a:xfrm>
            <a:off x="1891050" y="1628700"/>
            <a:ext cx="5361900" cy="12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9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0" name="Google Shape;150;p17"/>
          <p:cNvSpPr txBox="1">
            <a:spLocks noGrp="1"/>
          </p:cNvSpPr>
          <p:nvPr>
            <p:ph type="body" idx="1"/>
          </p:nvPr>
        </p:nvSpPr>
        <p:spPr>
          <a:xfrm>
            <a:off x="2189550" y="2789395"/>
            <a:ext cx="4764900" cy="7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lvl="0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16754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">
  <p:cSld name="Background desig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18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53" name="Google Shape;15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4" name="Google Shape;15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5" name="Google Shape;15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6" name="Google Shape;15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57" name="Google Shape;157;p18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58" name="Google Shape;15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9" name="Google Shape;15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0" name="Google Shape;16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1" name="Google Shape;16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2" name="Google Shape;162;p18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63" name="Google Shape;16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4" name="Google Shape;16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5" name="Google Shape;16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6" name="Google Shape;16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7" name="Google Shape;167;p18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68" name="Google Shape;16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9" name="Google Shape;16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0" name="Google Shape;17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1" name="Google Shape;17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2" name="Google Shape;172;p18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73" name="Google Shape;17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4" name="Google Shape;17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5" name="Google Shape;17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6" name="Google Shape;17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7" name="Google Shape;177;p18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78" name="Google Shape;178;p18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9" name="Google Shape;179;p18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0" name="Google Shape;180;p18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1" name="Google Shape;181;p18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9562436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Google Shape;88;p1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4"/>
          <p:cNvSpPr txBox="1">
            <a:spLocks noGrp="1"/>
          </p:cNvSpPr>
          <p:nvPr>
            <p:ph type="title"/>
          </p:nvPr>
        </p:nvSpPr>
        <p:spPr>
          <a:xfrm>
            <a:off x="2424600" y="1610705"/>
            <a:ext cx="4294800" cy="105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4"/>
          <p:cNvSpPr txBox="1">
            <a:spLocks noGrp="1"/>
          </p:cNvSpPr>
          <p:nvPr>
            <p:ph type="subTitle" idx="1"/>
          </p:nvPr>
        </p:nvSpPr>
        <p:spPr>
          <a:xfrm>
            <a:off x="2205450" y="2618395"/>
            <a:ext cx="4733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91" name="Google Shape;91;p14"/>
          <p:cNvGrpSpPr/>
          <p:nvPr/>
        </p:nvGrpSpPr>
        <p:grpSpPr>
          <a:xfrm rot="-10450454">
            <a:off x="6842520" y="313720"/>
            <a:ext cx="3261474" cy="1631313"/>
            <a:chOff x="-449225" y="436955"/>
            <a:chExt cx="3261590" cy="1631370"/>
          </a:xfrm>
        </p:grpSpPr>
        <p:sp>
          <p:nvSpPr>
            <p:cNvPr id="92" name="Google Shape;92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3" name="Google Shape;93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4" name="Google Shape;94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" name="Google Shape;95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6" name="Google Shape;96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7" name="Google Shape;97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8" name="Google Shape;98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9" name="Google Shape;99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0" name="Google Shape;100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1" name="Google Shape;101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2" name="Google Shape;102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3" name="Google Shape;103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4" name="Google Shape;104;p14"/>
          <p:cNvGrpSpPr/>
          <p:nvPr/>
        </p:nvGrpSpPr>
        <p:grpSpPr>
          <a:xfrm>
            <a:off x="2510671" y="-2"/>
            <a:ext cx="657640" cy="1217404"/>
            <a:chOff x="144023" y="-1757"/>
            <a:chExt cx="959497" cy="1776195"/>
          </a:xfrm>
        </p:grpSpPr>
        <p:cxnSp>
          <p:nvCxnSpPr>
            <p:cNvPr id="105" name="Google Shape;105;p1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6" name="Google Shape;106;p1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7" name="Google Shape;107;p1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8" name="Google Shape;108;p1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9" name="Google Shape;109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0" name="Google Shape;110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1" name="Google Shape;111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2" name="Google Shape;112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3" name="Google Shape;113;p1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4" name="Google Shape;114;p1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5" name="Google Shape;115;p1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6" name="Google Shape;116;p1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7" name="Google Shape;117;p1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" name="Google Shape;118;p1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" name="Google Shape;119;p1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" name="Google Shape;120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" name="Google Shape;121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" name="Google Shape;122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" name="Google Shape;123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4" name="Google Shape;124;p1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5" name="Google Shape;125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" name="Google Shape;126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" name="Google Shape;127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" name="Google Shape;128;p1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" name="Google Shape;129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0" name="Google Shape;130;p14"/>
          <p:cNvGrpSpPr/>
          <p:nvPr/>
        </p:nvGrpSpPr>
        <p:grpSpPr>
          <a:xfrm>
            <a:off x="274144" y="-5"/>
            <a:ext cx="591491" cy="2037135"/>
            <a:chOff x="1395700" y="238125"/>
            <a:chExt cx="1034075" cy="3561425"/>
          </a:xfrm>
        </p:grpSpPr>
        <p:sp>
          <p:nvSpPr>
            <p:cNvPr id="131" name="Google Shape;131;p1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2" name="Google Shape;132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3" name="Google Shape;133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4" name="Google Shape;134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6" name="Google Shape;136;p1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7" name="Google Shape;137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9" name="Google Shape;139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0" name="Google Shape;140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3" name="Google Shape;143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" name="Google Shape;144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" name="Google Shape;145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" name="Google Shape;146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" name="Google Shape;147;p1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" name="Google Shape;148;p1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" name="Google Shape;149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" name="Google Shape;150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1" name="Google Shape;151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2" name="Google Shape;152;p1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3" name="Google Shape;153;p1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4" name="Google Shape;154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5" name="Google Shape;155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" name="Google Shape;156;p1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7" name="Google Shape;157;p1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9" name="Google Shape;169;p1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0" name="Google Shape;170;p1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3" name="Google Shape;173;p14"/>
          <p:cNvSpPr/>
          <p:nvPr/>
        </p:nvSpPr>
        <p:spPr>
          <a:xfrm>
            <a:off x="5889675" y="217125"/>
            <a:ext cx="784262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4" name="Google Shape;174;p14"/>
          <p:cNvSpPr/>
          <p:nvPr/>
        </p:nvSpPr>
        <p:spPr>
          <a:xfrm>
            <a:off x="1115055" y="217130"/>
            <a:ext cx="784087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5" name="Google Shape;175;p14"/>
          <p:cNvSpPr/>
          <p:nvPr/>
        </p:nvSpPr>
        <p:spPr>
          <a:xfrm>
            <a:off x="3752800" y="2286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6" name="Google Shape;176;p14"/>
          <p:cNvSpPr/>
          <p:nvPr/>
        </p:nvSpPr>
        <p:spPr>
          <a:xfrm>
            <a:off x="8664363" y="1524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7" name="Google Shape;177;p14"/>
          <p:cNvSpPr/>
          <p:nvPr/>
        </p:nvSpPr>
        <p:spPr>
          <a:xfrm>
            <a:off x="5021176" y="250141"/>
            <a:ext cx="198665" cy="214007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" name="Google Shape;178;p14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79" name="Google Shape;179;p1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" name="Google Shape;180;p1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" name="Google Shape;181;p14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" name="Google Shape;182;p1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3" name="Google Shape;183;p1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4" name="Google Shape;184;p1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5" name="Google Shape;185;p14"/>
          <p:cNvGrpSpPr/>
          <p:nvPr/>
        </p:nvGrpSpPr>
        <p:grpSpPr>
          <a:xfrm>
            <a:off x="8780220" y="2119431"/>
            <a:ext cx="216102" cy="209587"/>
            <a:chOff x="375445" y="3222151"/>
            <a:chExt cx="216102" cy="209587"/>
          </a:xfrm>
        </p:grpSpPr>
        <p:sp>
          <p:nvSpPr>
            <p:cNvPr id="186" name="Google Shape;186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7" name="Google Shape;187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8" name="Google Shape;188;p14"/>
          <p:cNvGrpSpPr/>
          <p:nvPr/>
        </p:nvGrpSpPr>
        <p:grpSpPr>
          <a:xfrm>
            <a:off x="8430792" y="2957858"/>
            <a:ext cx="156307" cy="151594"/>
            <a:chOff x="375445" y="3222151"/>
            <a:chExt cx="216102" cy="209587"/>
          </a:xfrm>
        </p:grpSpPr>
        <p:sp>
          <p:nvSpPr>
            <p:cNvPr id="189" name="Google Shape;189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0" name="Google Shape;190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1" name="Google Shape;191;p14"/>
          <p:cNvGrpSpPr/>
          <p:nvPr/>
        </p:nvGrpSpPr>
        <p:grpSpPr>
          <a:xfrm>
            <a:off x="8734331" y="2631708"/>
            <a:ext cx="156328" cy="151594"/>
            <a:chOff x="375445" y="3222151"/>
            <a:chExt cx="216102" cy="209587"/>
          </a:xfrm>
        </p:grpSpPr>
        <p:sp>
          <p:nvSpPr>
            <p:cNvPr id="192" name="Google Shape;192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3" name="Google Shape;193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77783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Google Shape;195;p1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" name="Google Shape;196;p15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97" name="Google Shape;197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" name="Google Shape;198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9" name="Google Shape;199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0" name="Google Shape;200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01" name="Google Shape;201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02" name="Google Shape;202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3" name="Google Shape;203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4" name="Google Shape;204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05" name="Google Shape;205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06" name="Google Shape;206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7" name="Google Shape;207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8" name="Google Shape;208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9" name="Google Shape;209;p15"/>
          <p:cNvSpPr txBox="1">
            <a:spLocks noGrp="1"/>
          </p:cNvSpPr>
          <p:nvPr>
            <p:ph type="title"/>
          </p:nvPr>
        </p:nvSpPr>
        <p:spPr>
          <a:xfrm>
            <a:off x="1778250" y="2472575"/>
            <a:ext cx="5587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title" idx="2"/>
          </p:nvPr>
        </p:nvSpPr>
        <p:spPr>
          <a:xfrm>
            <a:off x="4040550" y="1309273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11" name="Google Shape;211;p15"/>
          <p:cNvSpPr txBox="1">
            <a:spLocks noGrp="1"/>
          </p:cNvSpPr>
          <p:nvPr>
            <p:ph type="subTitle" idx="1"/>
          </p:nvPr>
        </p:nvSpPr>
        <p:spPr>
          <a:xfrm>
            <a:off x="2038200" y="3433968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12" name="Google Shape;212;p15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213" name="Google Shape;213;p1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14" name="Google Shape;214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5" name="Google Shape;215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6" name="Google Shape;216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7" name="Google Shape;217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" name="Google Shape;218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" name="Google Shape;219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" name="Google Shape;220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1" name="Google Shape;221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2" name="Google Shape;222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3" name="Google Shape;223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4" name="Google Shape;224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" name="Google Shape;225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" name="Google Shape;226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" name="Google Shape;227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8" name="Google Shape;228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9" name="Google Shape;229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0" name="Google Shape;230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1" name="Google Shape;231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2" name="Google Shape;232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3" name="Google Shape;233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" name="Google Shape;234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5" name="Google Shape;235;p1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6" name="Google Shape;236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" name="Google Shape;237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" name="Google Shape;238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" name="Google Shape;239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" name="Google Shape;240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" name="Google Shape;241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2" name="Google Shape;242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3" name="Google Shape;243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4" name="Google Shape;244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5" name="Google Shape;245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" name="Google Shape;246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" name="Google Shape;247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8" name="Google Shape;248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" name="Google Shape;249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" name="Google Shape;250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" name="Google Shape;251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" name="Google Shape;252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" name="Google Shape;253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4" name="Google Shape;254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5" name="Google Shape;255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6" name="Google Shape;256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7" name="Google Shape;257;p15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258" name="Google Shape;258;p1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" name="Google Shape;259;p1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0" name="Google Shape;260;p15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261" name="Google Shape;261;p1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2" name="Google Shape;262;p1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3" name="Google Shape;263;p15"/>
          <p:cNvSpPr/>
          <p:nvPr/>
        </p:nvSpPr>
        <p:spPr>
          <a:xfrm>
            <a:off x="509203" y="22266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4" name="Google Shape;264;p15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265" name="Google Shape;265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6" name="Google Shape;266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7" name="Google Shape;267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8" name="Google Shape;268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9" name="Google Shape;269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70" name="Google Shape;270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1" name="Google Shape;271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2" name="Google Shape;272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73" name="Google Shape;273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74" name="Google Shape;274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5" name="Google Shape;275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6" name="Google Shape;276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77" name="Google Shape;277;p15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278" name="Google Shape;278;p1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79" name="Google Shape;279;p1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0" name="Google Shape;280;p1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1" name="Google Shape;281;p1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2" name="Google Shape;282;p1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3" name="Google Shape;283;p1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4" name="Google Shape;284;p1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5" name="Google Shape;285;p1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6" name="Google Shape;286;p1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7" name="Google Shape;287;p1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8" name="Google Shape;288;p1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9" name="Google Shape;289;p1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90" name="Google Shape;290;p15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291" name="Google Shape;291;p1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92" name="Google Shape;292;p1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93" name="Google Shape;293;p1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4" name="Google Shape;294;p1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5" name="Google Shape;295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6" name="Google Shape;296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7" name="Google Shape;297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8" name="Google Shape;298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9" name="Google Shape;299;p1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0" name="Google Shape;300;p1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1" name="Google Shape;301;p1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2" name="Google Shape;302;p1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3" name="Google Shape;303;p1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4" name="Google Shape;304;p1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5" name="Google Shape;305;p1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6" name="Google Shape;306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7" name="Google Shape;307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8" name="Google Shape;308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9" name="Google Shape;309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0" name="Google Shape;310;p1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1" name="Google Shape;311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2" name="Google Shape;312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3" name="Google Shape;313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4" name="Google Shape;314;p1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5" name="Google Shape;315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16" name="Google Shape;316;p15"/>
          <p:cNvGrpSpPr/>
          <p:nvPr/>
        </p:nvGrpSpPr>
        <p:grpSpPr>
          <a:xfrm>
            <a:off x="497120" y="2290881"/>
            <a:ext cx="216102" cy="209587"/>
            <a:chOff x="375445" y="3222151"/>
            <a:chExt cx="216102" cy="209587"/>
          </a:xfrm>
        </p:grpSpPr>
        <p:sp>
          <p:nvSpPr>
            <p:cNvPr id="317" name="Google Shape;317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18" name="Google Shape;318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19" name="Google Shape;319;p15"/>
          <p:cNvGrpSpPr/>
          <p:nvPr/>
        </p:nvGrpSpPr>
        <p:grpSpPr>
          <a:xfrm>
            <a:off x="147692" y="3129308"/>
            <a:ext cx="156307" cy="151594"/>
            <a:chOff x="375445" y="3222151"/>
            <a:chExt cx="216102" cy="209587"/>
          </a:xfrm>
        </p:grpSpPr>
        <p:sp>
          <p:nvSpPr>
            <p:cNvPr id="320" name="Google Shape;320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1" name="Google Shape;321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22" name="Google Shape;322;p15"/>
          <p:cNvGrpSpPr/>
          <p:nvPr/>
        </p:nvGrpSpPr>
        <p:grpSpPr>
          <a:xfrm>
            <a:off x="451231" y="2803158"/>
            <a:ext cx="156328" cy="151594"/>
            <a:chOff x="375445" y="3222151"/>
            <a:chExt cx="216102" cy="209587"/>
          </a:xfrm>
        </p:grpSpPr>
        <p:sp>
          <p:nvSpPr>
            <p:cNvPr id="323" name="Google Shape;323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4" name="Google Shape;324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484411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7" name="Google Shape;637;p1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638" name="Google Shape;638;p19"/>
          <p:cNvSpPr txBox="1">
            <a:spLocks noGrp="1"/>
          </p:cNvSpPr>
          <p:nvPr>
            <p:ph type="title"/>
          </p:nvPr>
        </p:nvSpPr>
        <p:spPr>
          <a:xfrm>
            <a:off x="1921676" y="1759050"/>
            <a:ext cx="2470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39" name="Google Shape;639;p19"/>
          <p:cNvSpPr txBox="1">
            <a:spLocks noGrp="1"/>
          </p:cNvSpPr>
          <p:nvPr>
            <p:ph type="subTitle" idx="1"/>
          </p:nvPr>
        </p:nvSpPr>
        <p:spPr>
          <a:xfrm>
            <a:off x="1921665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0" name="Google Shape;640;p19"/>
          <p:cNvSpPr txBox="1">
            <a:spLocks noGrp="1"/>
          </p:cNvSpPr>
          <p:nvPr>
            <p:ph type="title" idx="2"/>
          </p:nvPr>
        </p:nvSpPr>
        <p:spPr>
          <a:xfrm>
            <a:off x="5613396" y="1759050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1" name="Google Shape;641;p19"/>
          <p:cNvSpPr txBox="1">
            <a:spLocks noGrp="1"/>
          </p:cNvSpPr>
          <p:nvPr>
            <p:ph type="subTitle" idx="3"/>
          </p:nvPr>
        </p:nvSpPr>
        <p:spPr>
          <a:xfrm>
            <a:off x="5613396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9"/>
          <p:cNvSpPr txBox="1">
            <a:spLocks noGrp="1"/>
          </p:cNvSpPr>
          <p:nvPr>
            <p:ph type="title" idx="4"/>
          </p:nvPr>
        </p:nvSpPr>
        <p:spPr>
          <a:xfrm>
            <a:off x="1921665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3" name="Google Shape;643;p19"/>
          <p:cNvSpPr txBox="1">
            <a:spLocks noGrp="1"/>
          </p:cNvSpPr>
          <p:nvPr>
            <p:ph type="subTitle" idx="5"/>
          </p:nvPr>
        </p:nvSpPr>
        <p:spPr>
          <a:xfrm>
            <a:off x="1921665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19"/>
          <p:cNvSpPr txBox="1">
            <a:spLocks noGrp="1"/>
          </p:cNvSpPr>
          <p:nvPr>
            <p:ph type="title" idx="6"/>
          </p:nvPr>
        </p:nvSpPr>
        <p:spPr>
          <a:xfrm>
            <a:off x="5613396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5" name="Google Shape;645;p19"/>
          <p:cNvSpPr txBox="1">
            <a:spLocks noGrp="1"/>
          </p:cNvSpPr>
          <p:nvPr>
            <p:ph type="subTitle" idx="7"/>
          </p:nvPr>
        </p:nvSpPr>
        <p:spPr>
          <a:xfrm>
            <a:off x="5613396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19"/>
          <p:cNvSpPr txBox="1">
            <a:spLocks noGrp="1"/>
          </p:cNvSpPr>
          <p:nvPr>
            <p:ph type="title" idx="8"/>
          </p:nvPr>
        </p:nvSpPr>
        <p:spPr>
          <a:xfrm>
            <a:off x="1009704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7" name="Google Shape;647;p19"/>
          <p:cNvSpPr txBox="1">
            <a:spLocks noGrp="1"/>
          </p:cNvSpPr>
          <p:nvPr>
            <p:ph type="title" idx="9"/>
          </p:nvPr>
        </p:nvSpPr>
        <p:spPr>
          <a:xfrm>
            <a:off x="1009704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8" name="Google Shape;648;p19"/>
          <p:cNvSpPr txBox="1">
            <a:spLocks noGrp="1"/>
          </p:cNvSpPr>
          <p:nvPr>
            <p:ph type="title" idx="13"/>
          </p:nvPr>
        </p:nvSpPr>
        <p:spPr>
          <a:xfrm>
            <a:off x="4704553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9" name="Google Shape;649;p19"/>
          <p:cNvSpPr txBox="1">
            <a:spLocks noGrp="1"/>
          </p:cNvSpPr>
          <p:nvPr>
            <p:ph type="title" idx="14"/>
          </p:nvPr>
        </p:nvSpPr>
        <p:spPr>
          <a:xfrm>
            <a:off x="4755128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0" name="Google Shape;650;p19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51" name="Google Shape;651;p19"/>
          <p:cNvSpPr/>
          <p:nvPr/>
        </p:nvSpPr>
        <p:spPr>
          <a:xfrm>
            <a:off x="-213600" y="255164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52" name="Google Shape;652;p19"/>
          <p:cNvGrpSpPr/>
          <p:nvPr/>
        </p:nvGrpSpPr>
        <p:grpSpPr>
          <a:xfrm rot="6066999" flipH="1">
            <a:off x="-1615603" y="977663"/>
            <a:ext cx="3261468" cy="1631310"/>
            <a:chOff x="-449225" y="436955"/>
            <a:chExt cx="3261590" cy="1631370"/>
          </a:xfrm>
        </p:grpSpPr>
        <p:sp>
          <p:nvSpPr>
            <p:cNvPr id="653" name="Google Shape;653;p1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54" name="Google Shape;654;p1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655" name="Google Shape;655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6" name="Google Shape;656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657" name="Google Shape;657;p1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658" name="Google Shape;658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9" name="Google Shape;659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0" name="Google Shape;660;p1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61" name="Google Shape;661;p1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662" name="Google Shape;662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63" name="Google Shape;663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4" name="Google Shape;664;p1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65" name="Google Shape;665;p19"/>
          <p:cNvGrpSpPr/>
          <p:nvPr/>
        </p:nvGrpSpPr>
        <p:grpSpPr>
          <a:xfrm>
            <a:off x="322146" y="1294129"/>
            <a:ext cx="216102" cy="209587"/>
            <a:chOff x="5013725" y="2633775"/>
            <a:chExt cx="422900" cy="410150"/>
          </a:xfrm>
        </p:grpSpPr>
        <p:sp>
          <p:nvSpPr>
            <p:cNvPr id="666" name="Google Shape;666;p19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67" name="Google Shape;667;p19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668" name="Google Shape;668;p19"/>
          <p:cNvSpPr/>
          <p:nvPr/>
        </p:nvSpPr>
        <p:spPr>
          <a:xfrm>
            <a:off x="8447355" y="1812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69" name="Google Shape;669;p19"/>
          <p:cNvGrpSpPr/>
          <p:nvPr/>
        </p:nvGrpSpPr>
        <p:grpSpPr>
          <a:xfrm>
            <a:off x="8849970" y="2727531"/>
            <a:ext cx="216102" cy="209587"/>
            <a:chOff x="375445" y="3222151"/>
            <a:chExt cx="216102" cy="209587"/>
          </a:xfrm>
        </p:grpSpPr>
        <p:sp>
          <p:nvSpPr>
            <p:cNvPr id="670" name="Google Shape;670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1" name="Google Shape;671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2" name="Google Shape;672;p19"/>
          <p:cNvGrpSpPr/>
          <p:nvPr/>
        </p:nvGrpSpPr>
        <p:grpSpPr>
          <a:xfrm>
            <a:off x="8500542" y="3565958"/>
            <a:ext cx="156307" cy="151594"/>
            <a:chOff x="375445" y="3222151"/>
            <a:chExt cx="216102" cy="209587"/>
          </a:xfrm>
        </p:grpSpPr>
        <p:sp>
          <p:nvSpPr>
            <p:cNvPr id="673" name="Google Shape;673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4" name="Google Shape;674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5" name="Google Shape;675;p19"/>
          <p:cNvGrpSpPr/>
          <p:nvPr/>
        </p:nvGrpSpPr>
        <p:grpSpPr>
          <a:xfrm>
            <a:off x="8804081" y="3239808"/>
            <a:ext cx="156328" cy="151594"/>
            <a:chOff x="375445" y="3222151"/>
            <a:chExt cx="216102" cy="209587"/>
          </a:xfrm>
        </p:grpSpPr>
        <p:sp>
          <p:nvSpPr>
            <p:cNvPr id="676" name="Google Shape;676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7" name="Google Shape;677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8" name="Google Shape;678;p19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679" name="Google Shape;679;p1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9" name="Google Shape;719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0" name="Google Shape;720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721" name="Google Shape;721;p19"/>
          <p:cNvGrpSpPr/>
          <p:nvPr/>
        </p:nvGrpSpPr>
        <p:grpSpPr>
          <a:xfrm>
            <a:off x="7766490" y="3770275"/>
            <a:ext cx="1571958" cy="1610184"/>
            <a:chOff x="-3128300" y="3184750"/>
            <a:chExt cx="1745650" cy="1788100"/>
          </a:xfrm>
        </p:grpSpPr>
        <p:sp>
          <p:nvSpPr>
            <p:cNvPr id="722" name="Google Shape;722;p1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24" name="Google Shape;724;p19"/>
          <p:cNvSpPr/>
          <p:nvPr/>
        </p:nvSpPr>
        <p:spPr>
          <a:xfrm>
            <a:off x="8481351" y="253220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5" name="Google Shape;725;p19"/>
          <p:cNvSpPr/>
          <p:nvPr/>
        </p:nvSpPr>
        <p:spPr>
          <a:xfrm>
            <a:off x="6416325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6" name="Google Shape;726;p19"/>
          <p:cNvSpPr/>
          <p:nvPr/>
        </p:nvSpPr>
        <p:spPr>
          <a:xfrm>
            <a:off x="7724226" y="125783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7" name="Google Shape;727;p19"/>
          <p:cNvSpPr/>
          <p:nvPr/>
        </p:nvSpPr>
        <p:spPr>
          <a:xfrm>
            <a:off x="0" y="4670750"/>
            <a:ext cx="182650" cy="472750"/>
          </a:xfrm>
          <a:custGeom>
            <a:avLst/>
            <a:gdLst/>
            <a:ahLst/>
            <a:cxnLst/>
            <a:rect l="l" t="t" r="r" b="b"/>
            <a:pathLst>
              <a:path w="7306" h="18910" extrusionOk="0">
                <a:moveTo>
                  <a:pt x="1" y="1"/>
                </a:moveTo>
                <a:lnTo>
                  <a:pt x="296" y="481"/>
                </a:lnTo>
                <a:lnTo>
                  <a:pt x="573" y="979"/>
                </a:lnTo>
                <a:lnTo>
                  <a:pt x="849" y="1495"/>
                </a:lnTo>
                <a:lnTo>
                  <a:pt x="1108" y="2012"/>
                </a:lnTo>
                <a:lnTo>
                  <a:pt x="1624" y="3063"/>
                </a:lnTo>
                <a:lnTo>
                  <a:pt x="2104" y="4170"/>
                </a:lnTo>
                <a:lnTo>
                  <a:pt x="2565" y="5295"/>
                </a:lnTo>
                <a:lnTo>
                  <a:pt x="2989" y="6458"/>
                </a:lnTo>
                <a:lnTo>
                  <a:pt x="3395" y="7638"/>
                </a:lnTo>
                <a:lnTo>
                  <a:pt x="3764" y="8837"/>
                </a:lnTo>
                <a:lnTo>
                  <a:pt x="4096" y="10073"/>
                </a:lnTo>
                <a:lnTo>
                  <a:pt x="4410" y="11309"/>
                </a:lnTo>
                <a:lnTo>
                  <a:pt x="4686" y="12564"/>
                </a:lnTo>
                <a:lnTo>
                  <a:pt x="4945" y="13837"/>
                </a:lnTo>
                <a:lnTo>
                  <a:pt x="5166" y="15091"/>
                </a:lnTo>
                <a:lnTo>
                  <a:pt x="5351" y="16364"/>
                </a:lnTo>
                <a:lnTo>
                  <a:pt x="5517" y="17637"/>
                </a:lnTo>
                <a:lnTo>
                  <a:pt x="5646" y="18910"/>
                </a:lnTo>
                <a:lnTo>
                  <a:pt x="7306" y="18910"/>
                </a:lnTo>
                <a:lnTo>
                  <a:pt x="7066" y="17176"/>
                </a:lnTo>
                <a:lnTo>
                  <a:pt x="6937" y="16309"/>
                </a:lnTo>
                <a:lnTo>
                  <a:pt x="6789" y="15442"/>
                </a:lnTo>
                <a:lnTo>
                  <a:pt x="6623" y="14575"/>
                </a:lnTo>
                <a:lnTo>
                  <a:pt x="6439" y="13708"/>
                </a:lnTo>
                <a:lnTo>
                  <a:pt x="6254" y="12841"/>
                </a:lnTo>
                <a:lnTo>
                  <a:pt x="6052" y="11992"/>
                </a:lnTo>
                <a:lnTo>
                  <a:pt x="5830" y="11180"/>
                </a:lnTo>
                <a:lnTo>
                  <a:pt x="5590" y="10350"/>
                </a:lnTo>
                <a:lnTo>
                  <a:pt x="5332" y="9538"/>
                </a:lnTo>
                <a:lnTo>
                  <a:pt x="5055" y="8745"/>
                </a:lnTo>
                <a:lnTo>
                  <a:pt x="4760" y="7952"/>
                </a:lnTo>
                <a:lnTo>
                  <a:pt x="4447" y="7159"/>
                </a:lnTo>
                <a:lnTo>
                  <a:pt x="4096" y="6384"/>
                </a:lnTo>
                <a:lnTo>
                  <a:pt x="3746" y="5609"/>
                </a:lnTo>
                <a:lnTo>
                  <a:pt x="3358" y="4853"/>
                </a:lnTo>
                <a:lnTo>
                  <a:pt x="2952" y="4115"/>
                </a:lnTo>
                <a:lnTo>
                  <a:pt x="2528" y="3377"/>
                </a:lnTo>
                <a:lnTo>
                  <a:pt x="2067" y="2676"/>
                </a:lnTo>
                <a:lnTo>
                  <a:pt x="1587" y="1975"/>
                </a:lnTo>
                <a:lnTo>
                  <a:pt x="1089" y="1292"/>
                </a:lnTo>
                <a:lnTo>
                  <a:pt x="554" y="647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8" name="Google Shape;728;p19"/>
          <p:cNvSpPr/>
          <p:nvPr/>
        </p:nvSpPr>
        <p:spPr>
          <a:xfrm>
            <a:off x="205229" y="4389430"/>
            <a:ext cx="1014675" cy="754075"/>
          </a:xfrm>
          <a:custGeom>
            <a:avLst/>
            <a:gdLst/>
            <a:ahLst/>
            <a:cxnLst/>
            <a:rect l="l" t="t" r="r" b="b"/>
            <a:pathLst>
              <a:path w="40587" h="30163" extrusionOk="0">
                <a:moveTo>
                  <a:pt x="7841" y="10682"/>
                </a:moveTo>
                <a:lnTo>
                  <a:pt x="8247" y="11586"/>
                </a:lnTo>
                <a:lnTo>
                  <a:pt x="8616" y="12508"/>
                </a:lnTo>
                <a:lnTo>
                  <a:pt x="8967" y="13431"/>
                </a:lnTo>
                <a:lnTo>
                  <a:pt x="9299" y="14353"/>
                </a:lnTo>
                <a:lnTo>
                  <a:pt x="9594" y="15294"/>
                </a:lnTo>
                <a:lnTo>
                  <a:pt x="9871" y="16253"/>
                </a:lnTo>
                <a:lnTo>
                  <a:pt x="10110" y="17213"/>
                </a:lnTo>
                <a:lnTo>
                  <a:pt x="10332" y="18172"/>
                </a:lnTo>
                <a:lnTo>
                  <a:pt x="10516" y="19131"/>
                </a:lnTo>
                <a:lnTo>
                  <a:pt x="10682" y="20109"/>
                </a:lnTo>
                <a:lnTo>
                  <a:pt x="10811" y="21087"/>
                </a:lnTo>
                <a:lnTo>
                  <a:pt x="10922" y="22083"/>
                </a:lnTo>
                <a:lnTo>
                  <a:pt x="11014" y="23061"/>
                </a:lnTo>
                <a:lnTo>
                  <a:pt x="11070" y="24038"/>
                </a:lnTo>
                <a:lnTo>
                  <a:pt x="11088" y="25034"/>
                </a:lnTo>
                <a:lnTo>
                  <a:pt x="11088" y="26031"/>
                </a:lnTo>
                <a:lnTo>
                  <a:pt x="10904" y="25440"/>
                </a:lnTo>
                <a:lnTo>
                  <a:pt x="10701" y="24868"/>
                </a:lnTo>
                <a:lnTo>
                  <a:pt x="10479" y="24297"/>
                </a:lnTo>
                <a:lnTo>
                  <a:pt x="10239" y="23743"/>
                </a:lnTo>
                <a:lnTo>
                  <a:pt x="9981" y="23190"/>
                </a:lnTo>
                <a:lnTo>
                  <a:pt x="9704" y="22655"/>
                </a:lnTo>
                <a:lnTo>
                  <a:pt x="9409" y="22120"/>
                </a:lnTo>
                <a:lnTo>
                  <a:pt x="9096" y="21585"/>
                </a:lnTo>
                <a:lnTo>
                  <a:pt x="8764" y="21068"/>
                </a:lnTo>
                <a:lnTo>
                  <a:pt x="8432" y="20570"/>
                </a:lnTo>
                <a:lnTo>
                  <a:pt x="8081" y="20072"/>
                </a:lnTo>
                <a:lnTo>
                  <a:pt x="7712" y="19592"/>
                </a:lnTo>
                <a:lnTo>
                  <a:pt x="7325" y="19113"/>
                </a:lnTo>
                <a:lnTo>
                  <a:pt x="6919" y="18652"/>
                </a:lnTo>
                <a:lnTo>
                  <a:pt x="6495" y="18209"/>
                </a:lnTo>
                <a:lnTo>
                  <a:pt x="6070" y="17784"/>
                </a:lnTo>
                <a:lnTo>
                  <a:pt x="6255" y="16862"/>
                </a:lnTo>
                <a:lnTo>
                  <a:pt x="6439" y="15958"/>
                </a:lnTo>
                <a:lnTo>
                  <a:pt x="6642" y="15054"/>
                </a:lnTo>
                <a:lnTo>
                  <a:pt x="6864" y="14169"/>
                </a:lnTo>
                <a:lnTo>
                  <a:pt x="7085" y="13283"/>
                </a:lnTo>
                <a:lnTo>
                  <a:pt x="7325" y="12398"/>
                </a:lnTo>
                <a:lnTo>
                  <a:pt x="7583" y="11531"/>
                </a:lnTo>
                <a:lnTo>
                  <a:pt x="7841" y="10682"/>
                </a:lnTo>
                <a:close/>
                <a:moveTo>
                  <a:pt x="17250" y="1"/>
                </a:moveTo>
                <a:lnTo>
                  <a:pt x="17822" y="978"/>
                </a:lnTo>
                <a:lnTo>
                  <a:pt x="18393" y="1956"/>
                </a:lnTo>
                <a:lnTo>
                  <a:pt x="18947" y="2952"/>
                </a:lnTo>
                <a:lnTo>
                  <a:pt x="19482" y="3949"/>
                </a:lnTo>
                <a:lnTo>
                  <a:pt x="19998" y="4945"/>
                </a:lnTo>
                <a:lnTo>
                  <a:pt x="20515" y="5959"/>
                </a:lnTo>
                <a:lnTo>
                  <a:pt x="21013" y="6974"/>
                </a:lnTo>
                <a:lnTo>
                  <a:pt x="21511" y="7989"/>
                </a:lnTo>
                <a:lnTo>
                  <a:pt x="21972" y="9003"/>
                </a:lnTo>
                <a:lnTo>
                  <a:pt x="22452" y="10036"/>
                </a:lnTo>
                <a:lnTo>
                  <a:pt x="22895" y="11069"/>
                </a:lnTo>
                <a:lnTo>
                  <a:pt x="23337" y="12121"/>
                </a:lnTo>
                <a:lnTo>
                  <a:pt x="23762" y="13154"/>
                </a:lnTo>
                <a:lnTo>
                  <a:pt x="24186" y="14206"/>
                </a:lnTo>
                <a:lnTo>
                  <a:pt x="24592" y="15276"/>
                </a:lnTo>
                <a:lnTo>
                  <a:pt x="24979" y="16327"/>
                </a:lnTo>
                <a:lnTo>
                  <a:pt x="24721" y="17268"/>
                </a:lnTo>
                <a:lnTo>
                  <a:pt x="24463" y="18227"/>
                </a:lnTo>
                <a:lnTo>
                  <a:pt x="24002" y="20146"/>
                </a:lnTo>
                <a:lnTo>
                  <a:pt x="23559" y="22064"/>
                </a:lnTo>
                <a:lnTo>
                  <a:pt x="23153" y="24001"/>
                </a:lnTo>
                <a:lnTo>
                  <a:pt x="22563" y="23393"/>
                </a:lnTo>
                <a:lnTo>
                  <a:pt x="22766" y="22747"/>
                </a:lnTo>
                <a:lnTo>
                  <a:pt x="22987" y="22101"/>
                </a:lnTo>
                <a:lnTo>
                  <a:pt x="23208" y="21456"/>
                </a:lnTo>
                <a:lnTo>
                  <a:pt x="23448" y="20810"/>
                </a:lnTo>
                <a:lnTo>
                  <a:pt x="23098" y="21345"/>
                </a:lnTo>
                <a:lnTo>
                  <a:pt x="22766" y="21880"/>
                </a:lnTo>
                <a:lnTo>
                  <a:pt x="22434" y="22415"/>
                </a:lnTo>
                <a:lnTo>
                  <a:pt x="22120" y="22968"/>
                </a:lnTo>
                <a:lnTo>
                  <a:pt x="21677" y="22544"/>
                </a:lnTo>
                <a:lnTo>
                  <a:pt x="21216" y="22120"/>
                </a:lnTo>
                <a:lnTo>
                  <a:pt x="20755" y="21732"/>
                </a:lnTo>
                <a:lnTo>
                  <a:pt x="20275" y="21326"/>
                </a:lnTo>
                <a:lnTo>
                  <a:pt x="19795" y="20939"/>
                </a:lnTo>
                <a:lnTo>
                  <a:pt x="19297" y="20570"/>
                </a:lnTo>
                <a:lnTo>
                  <a:pt x="18799" y="20201"/>
                </a:lnTo>
                <a:lnTo>
                  <a:pt x="18301" y="19832"/>
                </a:lnTo>
                <a:lnTo>
                  <a:pt x="18449" y="18412"/>
                </a:lnTo>
                <a:lnTo>
                  <a:pt x="18633" y="16973"/>
                </a:lnTo>
                <a:lnTo>
                  <a:pt x="18172" y="18209"/>
                </a:lnTo>
                <a:lnTo>
                  <a:pt x="17729" y="19445"/>
                </a:lnTo>
                <a:lnTo>
                  <a:pt x="16825" y="18854"/>
                </a:lnTo>
                <a:lnTo>
                  <a:pt x="15866" y="18301"/>
                </a:lnTo>
                <a:lnTo>
                  <a:pt x="14907" y="17766"/>
                </a:lnTo>
                <a:lnTo>
                  <a:pt x="13929" y="17268"/>
                </a:lnTo>
                <a:lnTo>
                  <a:pt x="14815" y="18061"/>
                </a:lnTo>
                <a:lnTo>
                  <a:pt x="15700" y="18891"/>
                </a:lnTo>
                <a:lnTo>
                  <a:pt x="16549" y="19721"/>
                </a:lnTo>
                <a:lnTo>
                  <a:pt x="17360" y="20589"/>
                </a:lnTo>
                <a:lnTo>
                  <a:pt x="17010" y="21751"/>
                </a:lnTo>
                <a:lnTo>
                  <a:pt x="16678" y="22913"/>
                </a:lnTo>
                <a:lnTo>
                  <a:pt x="16364" y="24075"/>
                </a:lnTo>
                <a:lnTo>
                  <a:pt x="16069" y="25237"/>
                </a:lnTo>
                <a:lnTo>
                  <a:pt x="15792" y="26418"/>
                </a:lnTo>
                <a:lnTo>
                  <a:pt x="15552" y="27599"/>
                </a:lnTo>
                <a:lnTo>
                  <a:pt x="15331" y="28798"/>
                </a:lnTo>
                <a:lnTo>
                  <a:pt x="15110" y="29979"/>
                </a:lnTo>
                <a:lnTo>
                  <a:pt x="15202" y="29314"/>
                </a:lnTo>
                <a:lnTo>
                  <a:pt x="15276" y="28632"/>
                </a:lnTo>
                <a:lnTo>
                  <a:pt x="15313" y="27949"/>
                </a:lnTo>
                <a:lnTo>
                  <a:pt x="15331" y="27267"/>
                </a:lnTo>
                <a:lnTo>
                  <a:pt x="15331" y="26584"/>
                </a:lnTo>
                <a:lnTo>
                  <a:pt x="15294" y="25920"/>
                </a:lnTo>
                <a:lnTo>
                  <a:pt x="15257" y="25237"/>
                </a:lnTo>
                <a:lnTo>
                  <a:pt x="15184" y="24555"/>
                </a:lnTo>
                <a:lnTo>
                  <a:pt x="15110" y="23891"/>
                </a:lnTo>
                <a:lnTo>
                  <a:pt x="14999" y="23208"/>
                </a:lnTo>
                <a:lnTo>
                  <a:pt x="14870" y="22544"/>
                </a:lnTo>
                <a:lnTo>
                  <a:pt x="14722" y="21880"/>
                </a:lnTo>
                <a:lnTo>
                  <a:pt x="14556" y="21216"/>
                </a:lnTo>
                <a:lnTo>
                  <a:pt x="14372" y="20570"/>
                </a:lnTo>
                <a:lnTo>
                  <a:pt x="14169" y="19906"/>
                </a:lnTo>
                <a:lnTo>
                  <a:pt x="13948" y="19279"/>
                </a:lnTo>
                <a:lnTo>
                  <a:pt x="13708" y="18633"/>
                </a:lnTo>
                <a:lnTo>
                  <a:pt x="13449" y="18006"/>
                </a:lnTo>
                <a:lnTo>
                  <a:pt x="13173" y="17379"/>
                </a:lnTo>
                <a:lnTo>
                  <a:pt x="12878" y="16770"/>
                </a:lnTo>
                <a:lnTo>
                  <a:pt x="12545" y="16161"/>
                </a:lnTo>
                <a:lnTo>
                  <a:pt x="12213" y="15571"/>
                </a:lnTo>
                <a:lnTo>
                  <a:pt x="11863" y="14999"/>
                </a:lnTo>
                <a:lnTo>
                  <a:pt x="11494" y="14427"/>
                </a:lnTo>
                <a:lnTo>
                  <a:pt x="11125" y="13855"/>
                </a:lnTo>
                <a:lnTo>
                  <a:pt x="10719" y="13302"/>
                </a:lnTo>
                <a:lnTo>
                  <a:pt x="10295" y="12767"/>
                </a:lnTo>
                <a:lnTo>
                  <a:pt x="9871" y="12250"/>
                </a:lnTo>
                <a:lnTo>
                  <a:pt x="9409" y="11734"/>
                </a:lnTo>
                <a:lnTo>
                  <a:pt x="8948" y="11254"/>
                </a:lnTo>
                <a:lnTo>
                  <a:pt x="8468" y="10774"/>
                </a:lnTo>
                <a:lnTo>
                  <a:pt x="7970" y="10295"/>
                </a:lnTo>
                <a:lnTo>
                  <a:pt x="8395" y="9040"/>
                </a:lnTo>
                <a:lnTo>
                  <a:pt x="8837" y="7804"/>
                </a:lnTo>
                <a:lnTo>
                  <a:pt x="9317" y="6605"/>
                </a:lnTo>
                <a:lnTo>
                  <a:pt x="9834" y="5443"/>
                </a:lnTo>
                <a:lnTo>
                  <a:pt x="9372" y="5978"/>
                </a:lnTo>
                <a:lnTo>
                  <a:pt x="8930" y="6513"/>
                </a:lnTo>
                <a:lnTo>
                  <a:pt x="8487" y="7048"/>
                </a:lnTo>
                <a:lnTo>
                  <a:pt x="8063" y="7601"/>
                </a:lnTo>
                <a:lnTo>
                  <a:pt x="7657" y="8173"/>
                </a:lnTo>
                <a:lnTo>
                  <a:pt x="7251" y="8745"/>
                </a:lnTo>
                <a:lnTo>
                  <a:pt x="6864" y="9335"/>
                </a:lnTo>
                <a:lnTo>
                  <a:pt x="6476" y="9926"/>
                </a:lnTo>
                <a:lnTo>
                  <a:pt x="6126" y="10516"/>
                </a:lnTo>
                <a:lnTo>
                  <a:pt x="5775" y="11125"/>
                </a:lnTo>
                <a:lnTo>
                  <a:pt x="5425" y="11734"/>
                </a:lnTo>
                <a:lnTo>
                  <a:pt x="5111" y="12361"/>
                </a:lnTo>
                <a:lnTo>
                  <a:pt x="4797" y="12988"/>
                </a:lnTo>
                <a:lnTo>
                  <a:pt x="4502" y="13615"/>
                </a:lnTo>
                <a:lnTo>
                  <a:pt x="4207" y="14261"/>
                </a:lnTo>
                <a:lnTo>
                  <a:pt x="3949" y="14907"/>
                </a:lnTo>
                <a:lnTo>
                  <a:pt x="4023" y="14113"/>
                </a:lnTo>
                <a:lnTo>
                  <a:pt x="4078" y="13338"/>
                </a:lnTo>
                <a:lnTo>
                  <a:pt x="4115" y="12564"/>
                </a:lnTo>
                <a:lnTo>
                  <a:pt x="4152" y="11770"/>
                </a:lnTo>
                <a:lnTo>
                  <a:pt x="4170" y="10996"/>
                </a:lnTo>
                <a:lnTo>
                  <a:pt x="4170" y="10202"/>
                </a:lnTo>
                <a:lnTo>
                  <a:pt x="4152" y="9428"/>
                </a:lnTo>
                <a:lnTo>
                  <a:pt x="4133" y="8653"/>
                </a:lnTo>
                <a:lnTo>
                  <a:pt x="4078" y="7859"/>
                </a:lnTo>
                <a:lnTo>
                  <a:pt x="4041" y="7085"/>
                </a:lnTo>
                <a:lnTo>
                  <a:pt x="3967" y="6310"/>
                </a:lnTo>
                <a:lnTo>
                  <a:pt x="3875" y="5535"/>
                </a:lnTo>
                <a:lnTo>
                  <a:pt x="3783" y="4760"/>
                </a:lnTo>
                <a:lnTo>
                  <a:pt x="3672" y="3985"/>
                </a:lnTo>
                <a:lnTo>
                  <a:pt x="3561" y="3211"/>
                </a:lnTo>
                <a:lnTo>
                  <a:pt x="3432" y="2436"/>
                </a:lnTo>
                <a:lnTo>
                  <a:pt x="3395" y="3727"/>
                </a:lnTo>
                <a:lnTo>
                  <a:pt x="3358" y="5000"/>
                </a:lnTo>
                <a:lnTo>
                  <a:pt x="3303" y="6291"/>
                </a:lnTo>
                <a:lnTo>
                  <a:pt x="3248" y="7583"/>
                </a:lnTo>
                <a:lnTo>
                  <a:pt x="3156" y="8856"/>
                </a:lnTo>
                <a:lnTo>
                  <a:pt x="3063" y="10147"/>
                </a:lnTo>
                <a:lnTo>
                  <a:pt x="2971" y="11420"/>
                </a:lnTo>
                <a:lnTo>
                  <a:pt x="2842" y="12711"/>
                </a:lnTo>
                <a:lnTo>
                  <a:pt x="2713" y="13984"/>
                </a:lnTo>
                <a:lnTo>
                  <a:pt x="2584" y="15257"/>
                </a:lnTo>
                <a:lnTo>
                  <a:pt x="2418" y="16530"/>
                </a:lnTo>
                <a:lnTo>
                  <a:pt x="2252" y="17821"/>
                </a:lnTo>
                <a:lnTo>
                  <a:pt x="2067" y="19094"/>
                </a:lnTo>
                <a:lnTo>
                  <a:pt x="1883" y="20349"/>
                </a:lnTo>
                <a:lnTo>
                  <a:pt x="1680" y="21622"/>
                </a:lnTo>
                <a:lnTo>
                  <a:pt x="1458" y="22895"/>
                </a:lnTo>
                <a:lnTo>
                  <a:pt x="1" y="13006"/>
                </a:lnTo>
                <a:lnTo>
                  <a:pt x="149" y="15146"/>
                </a:lnTo>
                <a:lnTo>
                  <a:pt x="241" y="17286"/>
                </a:lnTo>
                <a:lnTo>
                  <a:pt x="315" y="19426"/>
                </a:lnTo>
                <a:lnTo>
                  <a:pt x="351" y="21585"/>
                </a:lnTo>
                <a:lnTo>
                  <a:pt x="370" y="23725"/>
                </a:lnTo>
                <a:lnTo>
                  <a:pt x="351" y="25883"/>
                </a:lnTo>
                <a:lnTo>
                  <a:pt x="296" y="28023"/>
                </a:lnTo>
                <a:lnTo>
                  <a:pt x="204" y="30163"/>
                </a:lnTo>
                <a:lnTo>
                  <a:pt x="4779" y="30163"/>
                </a:lnTo>
                <a:lnTo>
                  <a:pt x="4816" y="28687"/>
                </a:lnTo>
                <a:lnTo>
                  <a:pt x="4908" y="27211"/>
                </a:lnTo>
                <a:lnTo>
                  <a:pt x="5019" y="25717"/>
                </a:lnTo>
                <a:lnTo>
                  <a:pt x="5148" y="24223"/>
                </a:lnTo>
                <a:lnTo>
                  <a:pt x="5314" y="22710"/>
                </a:lnTo>
                <a:lnTo>
                  <a:pt x="5517" y="21216"/>
                </a:lnTo>
                <a:lnTo>
                  <a:pt x="5738" y="19740"/>
                </a:lnTo>
                <a:lnTo>
                  <a:pt x="5978" y="18264"/>
                </a:lnTo>
                <a:lnTo>
                  <a:pt x="6292" y="18910"/>
                </a:lnTo>
                <a:lnTo>
                  <a:pt x="6605" y="19574"/>
                </a:lnTo>
                <a:lnTo>
                  <a:pt x="6882" y="20275"/>
                </a:lnTo>
                <a:lnTo>
                  <a:pt x="7159" y="20976"/>
                </a:lnTo>
                <a:lnTo>
                  <a:pt x="7435" y="21677"/>
                </a:lnTo>
                <a:lnTo>
                  <a:pt x="7675" y="22415"/>
                </a:lnTo>
                <a:lnTo>
                  <a:pt x="7915" y="23153"/>
                </a:lnTo>
                <a:lnTo>
                  <a:pt x="8155" y="23909"/>
                </a:lnTo>
                <a:lnTo>
                  <a:pt x="8358" y="24666"/>
                </a:lnTo>
                <a:lnTo>
                  <a:pt x="8561" y="25440"/>
                </a:lnTo>
                <a:lnTo>
                  <a:pt x="8764" y="26215"/>
                </a:lnTo>
                <a:lnTo>
                  <a:pt x="8930" y="27008"/>
                </a:lnTo>
                <a:lnTo>
                  <a:pt x="9096" y="27783"/>
                </a:lnTo>
                <a:lnTo>
                  <a:pt x="9243" y="28576"/>
                </a:lnTo>
                <a:lnTo>
                  <a:pt x="9372" y="29370"/>
                </a:lnTo>
                <a:lnTo>
                  <a:pt x="9502" y="30163"/>
                </a:lnTo>
                <a:lnTo>
                  <a:pt x="17803" y="30163"/>
                </a:lnTo>
                <a:lnTo>
                  <a:pt x="17803" y="29075"/>
                </a:lnTo>
                <a:lnTo>
                  <a:pt x="17822" y="27986"/>
                </a:lnTo>
                <a:lnTo>
                  <a:pt x="17840" y="26898"/>
                </a:lnTo>
                <a:lnTo>
                  <a:pt x="17877" y="25809"/>
                </a:lnTo>
                <a:lnTo>
                  <a:pt x="17932" y="24721"/>
                </a:lnTo>
                <a:lnTo>
                  <a:pt x="17988" y="23632"/>
                </a:lnTo>
                <a:lnTo>
                  <a:pt x="18061" y="22544"/>
                </a:lnTo>
                <a:lnTo>
                  <a:pt x="18154" y="21456"/>
                </a:lnTo>
                <a:lnTo>
                  <a:pt x="18910" y="22323"/>
                </a:lnTo>
                <a:lnTo>
                  <a:pt x="19648" y="23208"/>
                </a:lnTo>
                <a:lnTo>
                  <a:pt x="20367" y="24112"/>
                </a:lnTo>
                <a:lnTo>
                  <a:pt x="21050" y="25034"/>
                </a:lnTo>
                <a:lnTo>
                  <a:pt x="20773" y="25662"/>
                </a:lnTo>
                <a:lnTo>
                  <a:pt x="20496" y="26289"/>
                </a:lnTo>
                <a:lnTo>
                  <a:pt x="20238" y="26916"/>
                </a:lnTo>
                <a:lnTo>
                  <a:pt x="19998" y="27562"/>
                </a:lnTo>
                <a:lnTo>
                  <a:pt x="19759" y="28208"/>
                </a:lnTo>
                <a:lnTo>
                  <a:pt x="19556" y="28853"/>
                </a:lnTo>
                <a:lnTo>
                  <a:pt x="19353" y="29517"/>
                </a:lnTo>
                <a:lnTo>
                  <a:pt x="19150" y="30163"/>
                </a:lnTo>
                <a:lnTo>
                  <a:pt x="21179" y="30163"/>
                </a:lnTo>
                <a:lnTo>
                  <a:pt x="21308" y="29167"/>
                </a:lnTo>
                <a:lnTo>
                  <a:pt x="21456" y="28152"/>
                </a:lnTo>
                <a:lnTo>
                  <a:pt x="21640" y="27156"/>
                </a:lnTo>
                <a:lnTo>
                  <a:pt x="21843" y="26160"/>
                </a:lnTo>
                <a:lnTo>
                  <a:pt x="22194" y="26676"/>
                </a:lnTo>
                <a:lnTo>
                  <a:pt x="22544" y="27211"/>
                </a:lnTo>
                <a:lnTo>
                  <a:pt x="22286" y="28687"/>
                </a:lnTo>
                <a:lnTo>
                  <a:pt x="22028" y="30163"/>
                </a:lnTo>
                <a:lnTo>
                  <a:pt x="27802" y="30163"/>
                </a:lnTo>
                <a:lnTo>
                  <a:pt x="27304" y="29370"/>
                </a:lnTo>
                <a:lnTo>
                  <a:pt x="26806" y="28576"/>
                </a:lnTo>
                <a:lnTo>
                  <a:pt x="26271" y="27783"/>
                </a:lnTo>
                <a:lnTo>
                  <a:pt x="25717" y="27027"/>
                </a:lnTo>
                <a:lnTo>
                  <a:pt x="25846" y="25348"/>
                </a:lnTo>
                <a:lnTo>
                  <a:pt x="25976" y="23669"/>
                </a:lnTo>
                <a:lnTo>
                  <a:pt x="26142" y="21991"/>
                </a:lnTo>
                <a:lnTo>
                  <a:pt x="26326" y="20312"/>
                </a:lnTo>
                <a:lnTo>
                  <a:pt x="26695" y="21529"/>
                </a:lnTo>
                <a:lnTo>
                  <a:pt x="27064" y="22747"/>
                </a:lnTo>
                <a:lnTo>
                  <a:pt x="27396" y="23965"/>
                </a:lnTo>
                <a:lnTo>
                  <a:pt x="27728" y="25201"/>
                </a:lnTo>
                <a:lnTo>
                  <a:pt x="28042" y="26437"/>
                </a:lnTo>
                <a:lnTo>
                  <a:pt x="28337" y="27673"/>
                </a:lnTo>
                <a:lnTo>
                  <a:pt x="28614" y="28927"/>
                </a:lnTo>
                <a:lnTo>
                  <a:pt x="28872" y="30163"/>
                </a:lnTo>
                <a:lnTo>
                  <a:pt x="33650" y="30163"/>
                </a:lnTo>
                <a:lnTo>
                  <a:pt x="32893" y="28318"/>
                </a:lnTo>
                <a:lnTo>
                  <a:pt x="32119" y="26492"/>
                </a:lnTo>
                <a:lnTo>
                  <a:pt x="31307" y="24666"/>
                </a:lnTo>
                <a:lnTo>
                  <a:pt x="30477" y="22839"/>
                </a:lnTo>
                <a:lnTo>
                  <a:pt x="29628" y="21050"/>
                </a:lnTo>
                <a:lnTo>
                  <a:pt x="28743" y="19242"/>
                </a:lnTo>
                <a:lnTo>
                  <a:pt x="27857" y="17471"/>
                </a:lnTo>
                <a:lnTo>
                  <a:pt x="26916" y="15700"/>
                </a:lnTo>
                <a:lnTo>
                  <a:pt x="27248" y="13541"/>
                </a:lnTo>
                <a:lnTo>
                  <a:pt x="27617" y="11401"/>
                </a:lnTo>
                <a:lnTo>
                  <a:pt x="28392" y="12435"/>
                </a:lnTo>
                <a:lnTo>
                  <a:pt x="29130" y="13486"/>
                </a:lnTo>
                <a:lnTo>
                  <a:pt x="29831" y="14575"/>
                </a:lnTo>
                <a:lnTo>
                  <a:pt x="30495" y="15681"/>
                </a:lnTo>
                <a:lnTo>
                  <a:pt x="31141" y="16807"/>
                </a:lnTo>
                <a:lnTo>
                  <a:pt x="31731" y="17932"/>
                </a:lnTo>
                <a:lnTo>
                  <a:pt x="32303" y="19094"/>
                </a:lnTo>
                <a:lnTo>
                  <a:pt x="32820" y="20275"/>
                </a:lnTo>
                <a:lnTo>
                  <a:pt x="33318" y="21474"/>
                </a:lnTo>
                <a:lnTo>
                  <a:pt x="33760" y="22673"/>
                </a:lnTo>
                <a:lnTo>
                  <a:pt x="34185" y="23909"/>
                </a:lnTo>
                <a:lnTo>
                  <a:pt x="34554" y="25127"/>
                </a:lnTo>
                <a:lnTo>
                  <a:pt x="34904" y="26381"/>
                </a:lnTo>
                <a:lnTo>
                  <a:pt x="35199" y="27636"/>
                </a:lnTo>
                <a:lnTo>
                  <a:pt x="35458" y="28890"/>
                </a:lnTo>
                <a:lnTo>
                  <a:pt x="35679" y="30163"/>
                </a:lnTo>
                <a:lnTo>
                  <a:pt x="40586" y="30163"/>
                </a:lnTo>
                <a:lnTo>
                  <a:pt x="40383" y="29462"/>
                </a:lnTo>
                <a:lnTo>
                  <a:pt x="40162" y="28779"/>
                </a:lnTo>
                <a:lnTo>
                  <a:pt x="39922" y="28097"/>
                </a:lnTo>
                <a:lnTo>
                  <a:pt x="39664" y="27414"/>
                </a:lnTo>
                <a:lnTo>
                  <a:pt x="39406" y="26732"/>
                </a:lnTo>
                <a:lnTo>
                  <a:pt x="39129" y="26049"/>
                </a:lnTo>
                <a:lnTo>
                  <a:pt x="38834" y="25385"/>
                </a:lnTo>
                <a:lnTo>
                  <a:pt x="38538" y="24721"/>
                </a:lnTo>
                <a:lnTo>
                  <a:pt x="38225" y="24075"/>
                </a:lnTo>
                <a:lnTo>
                  <a:pt x="37893" y="23430"/>
                </a:lnTo>
                <a:lnTo>
                  <a:pt x="37542" y="22784"/>
                </a:lnTo>
                <a:lnTo>
                  <a:pt x="37192" y="22157"/>
                </a:lnTo>
                <a:lnTo>
                  <a:pt x="36823" y="21529"/>
                </a:lnTo>
                <a:lnTo>
                  <a:pt x="36435" y="20902"/>
                </a:lnTo>
                <a:lnTo>
                  <a:pt x="36048" y="20293"/>
                </a:lnTo>
                <a:lnTo>
                  <a:pt x="35642" y="19685"/>
                </a:lnTo>
                <a:lnTo>
                  <a:pt x="35218" y="19094"/>
                </a:lnTo>
                <a:lnTo>
                  <a:pt x="34794" y="18504"/>
                </a:lnTo>
                <a:lnTo>
                  <a:pt x="34351" y="17932"/>
                </a:lnTo>
                <a:lnTo>
                  <a:pt x="33908" y="17360"/>
                </a:lnTo>
                <a:lnTo>
                  <a:pt x="33447" y="16807"/>
                </a:lnTo>
                <a:lnTo>
                  <a:pt x="32967" y="16253"/>
                </a:lnTo>
                <a:lnTo>
                  <a:pt x="32469" y="15700"/>
                </a:lnTo>
                <a:lnTo>
                  <a:pt x="31971" y="15183"/>
                </a:lnTo>
                <a:lnTo>
                  <a:pt x="31473" y="14648"/>
                </a:lnTo>
                <a:lnTo>
                  <a:pt x="30956" y="14150"/>
                </a:lnTo>
                <a:lnTo>
                  <a:pt x="30421" y="13652"/>
                </a:lnTo>
                <a:lnTo>
                  <a:pt x="29886" y="13154"/>
                </a:lnTo>
                <a:lnTo>
                  <a:pt x="29333" y="12693"/>
                </a:lnTo>
                <a:lnTo>
                  <a:pt x="28780" y="12213"/>
                </a:lnTo>
                <a:lnTo>
                  <a:pt x="28208" y="11770"/>
                </a:lnTo>
                <a:lnTo>
                  <a:pt x="27636" y="11328"/>
                </a:lnTo>
                <a:lnTo>
                  <a:pt x="27857" y="10073"/>
                </a:lnTo>
                <a:lnTo>
                  <a:pt x="28097" y="8819"/>
                </a:lnTo>
                <a:lnTo>
                  <a:pt x="28577" y="6365"/>
                </a:lnTo>
                <a:lnTo>
                  <a:pt x="28189" y="7251"/>
                </a:lnTo>
                <a:lnTo>
                  <a:pt x="27802" y="8136"/>
                </a:lnTo>
                <a:lnTo>
                  <a:pt x="27433" y="9040"/>
                </a:lnTo>
                <a:lnTo>
                  <a:pt x="27082" y="9944"/>
                </a:lnTo>
                <a:lnTo>
                  <a:pt x="26732" y="10866"/>
                </a:lnTo>
                <a:lnTo>
                  <a:pt x="26400" y="11770"/>
                </a:lnTo>
                <a:lnTo>
                  <a:pt x="26086" y="12693"/>
                </a:lnTo>
                <a:lnTo>
                  <a:pt x="25791" y="13615"/>
                </a:lnTo>
                <a:lnTo>
                  <a:pt x="24813" y="11863"/>
                </a:lnTo>
                <a:lnTo>
                  <a:pt x="23799" y="10129"/>
                </a:lnTo>
                <a:lnTo>
                  <a:pt x="22766" y="8413"/>
                </a:lnTo>
                <a:lnTo>
                  <a:pt x="21714" y="6697"/>
                </a:lnTo>
                <a:lnTo>
                  <a:pt x="20626" y="5000"/>
                </a:lnTo>
                <a:lnTo>
                  <a:pt x="19537" y="3321"/>
                </a:lnTo>
                <a:lnTo>
                  <a:pt x="18412" y="1661"/>
                </a:lnTo>
                <a:lnTo>
                  <a:pt x="1725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9" name="Google Shape;729;p19"/>
          <p:cNvSpPr/>
          <p:nvPr/>
        </p:nvSpPr>
        <p:spPr>
          <a:xfrm>
            <a:off x="908100" y="4335930"/>
            <a:ext cx="686750" cy="807575"/>
          </a:xfrm>
          <a:custGeom>
            <a:avLst/>
            <a:gdLst/>
            <a:ahLst/>
            <a:cxnLst/>
            <a:rect l="l" t="t" r="r" b="b"/>
            <a:pathLst>
              <a:path w="27470" h="32303" extrusionOk="0">
                <a:moveTo>
                  <a:pt x="0" y="1"/>
                </a:moveTo>
                <a:lnTo>
                  <a:pt x="812" y="794"/>
                </a:lnTo>
                <a:lnTo>
                  <a:pt x="1587" y="1606"/>
                </a:lnTo>
                <a:lnTo>
                  <a:pt x="2362" y="2436"/>
                </a:lnTo>
                <a:lnTo>
                  <a:pt x="3100" y="3284"/>
                </a:lnTo>
                <a:lnTo>
                  <a:pt x="3819" y="4151"/>
                </a:lnTo>
                <a:lnTo>
                  <a:pt x="4502" y="5037"/>
                </a:lnTo>
                <a:lnTo>
                  <a:pt x="5184" y="5941"/>
                </a:lnTo>
                <a:lnTo>
                  <a:pt x="5830" y="6863"/>
                </a:lnTo>
                <a:lnTo>
                  <a:pt x="6457" y="7786"/>
                </a:lnTo>
                <a:lnTo>
                  <a:pt x="7066" y="8745"/>
                </a:lnTo>
                <a:lnTo>
                  <a:pt x="7638" y="9723"/>
                </a:lnTo>
                <a:lnTo>
                  <a:pt x="8191" y="10700"/>
                </a:lnTo>
                <a:lnTo>
                  <a:pt x="8708" y="11697"/>
                </a:lnTo>
                <a:lnTo>
                  <a:pt x="9224" y="12693"/>
                </a:lnTo>
                <a:lnTo>
                  <a:pt x="9704" y="13726"/>
                </a:lnTo>
                <a:lnTo>
                  <a:pt x="10147" y="14759"/>
                </a:lnTo>
                <a:lnTo>
                  <a:pt x="10571" y="15792"/>
                </a:lnTo>
                <a:lnTo>
                  <a:pt x="10977" y="16862"/>
                </a:lnTo>
                <a:lnTo>
                  <a:pt x="11346" y="17914"/>
                </a:lnTo>
                <a:lnTo>
                  <a:pt x="11696" y="18984"/>
                </a:lnTo>
                <a:lnTo>
                  <a:pt x="12028" y="20072"/>
                </a:lnTo>
                <a:lnTo>
                  <a:pt x="12324" y="21160"/>
                </a:lnTo>
                <a:lnTo>
                  <a:pt x="12582" y="22249"/>
                </a:lnTo>
                <a:lnTo>
                  <a:pt x="12822" y="23356"/>
                </a:lnTo>
                <a:lnTo>
                  <a:pt x="13043" y="24463"/>
                </a:lnTo>
                <a:lnTo>
                  <a:pt x="13228" y="25570"/>
                </a:lnTo>
                <a:lnTo>
                  <a:pt x="13375" y="26695"/>
                </a:lnTo>
                <a:lnTo>
                  <a:pt x="13504" y="27802"/>
                </a:lnTo>
                <a:lnTo>
                  <a:pt x="13615" y="28927"/>
                </a:lnTo>
                <a:lnTo>
                  <a:pt x="13670" y="30052"/>
                </a:lnTo>
                <a:lnTo>
                  <a:pt x="13726" y="31178"/>
                </a:lnTo>
                <a:lnTo>
                  <a:pt x="13726" y="32303"/>
                </a:lnTo>
                <a:lnTo>
                  <a:pt x="26639" y="32303"/>
                </a:lnTo>
                <a:lnTo>
                  <a:pt x="26639" y="30661"/>
                </a:lnTo>
                <a:lnTo>
                  <a:pt x="26676" y="29001"/>
                </a:lnTo>
                <a:lnTo>
                  <a:pt x="26750" y="27341"/>
                </a:lnTo>
                <a:lnTo>
                  <a:pt x="26842" y="25699"/>
                </a:lnTo>
                <a:lnTo>
                  <a:pt x="26953" y="24057"/>
                </a:lnTo>
                <a:lnTo>
                  <a:pt x="27100" y="22396"/>
                </a:lnTo>
                <a:lnTo>
                  <a:pt x="27266" y="20755"/>
                </a:lnTo>
                <a:lnTo>
                  <a:pt x="27469" y="19113"/>
                </a:lnTo>
                <a:lnTo>
                  <a:pt x="26879" y="20699"/>
                </a:lnTo>
                <a:lnTo>
                  <a:pt x="26344" y="22286"/>
                </a:lnTo>
                <a:lnTo>
                  <a:pt x="25846" y="23909"/>
                </a:lnTo>
                <a:lnTo>
                  <a:pt x="25385" y="25533"/>
                </a:lnTo>
                <a:lnTo>
                  <a:pt x="24960" y="27156"/>
                </a:lnTo>
                <a:lnTo>
                  <a:pt x="24591" y="28816"/>
                </a:lnTo>
                <a:lnTo>
                  <a:pt x="24241" y="30458"/>
                </a:lnTo>
                <a:lnTo>
                  <a:pt x="23964" y="32119"/>
                </a:lnTo>
                <a:lnTo>
                  <a:pt x="24038" y="31418"/>
                </a:lnTo>
                <a:lnTo>
                  <a:pt x="24112" y="30735"/>
                </a:lnTo>
                <a:lnTo>
                  <a:pt x="24149" y="30034"/>
                </a:lnTo>
                <a:lnTo>
                  <a:pt x="24167" y="29314"/>
                </a:lnTo>
                <a:lnTo>
                  <a:pt x="24167" y="28613"/>
                </a:lnTo>
                <a:lnTo>
                  <a:pt x="24130" y="27912"/>
                </a:lnTo>
                <a:lnTo>
                  <a:pt x="24075" y="27211"/>
                </a:lnTo>
                <a:lnTo>
                  <a:pt x="24020" y="26529"/>
                </a:lnTo>
                <a:lnTo>
                  <a:pt x="23909" y="25828"/>
                </a:lnTo>
                <a:lnTo>
                  <a:pt x="23798" y="25127"/>
                </a:lnTo>
                <a:lnTo>
                  <a:pt x="23669" y="24444"/>
                </a:lnTo>
                <a:lnTo>
                  <a:pt x="23503" y="23762"/>
                </a:lnTo>
                <a:lnTo>
                  <a:pt x="23319" y="23079"/>
                </a:lnTo>
                <a:lnTo>
                  <a:pt x="23134" y="22415"/>
                </a:lnTo>
                <a:lnTo>
                  <a:pt x="22913" y="21732"/>
                </a:lnTo>
                <a:lnTo>
                  <a:pt x="22673" y="21087"/>
                </a:lnTo>
                <a:lnTo>
                  <a:pt x="22396" y="20423"/>
                </a:lnTo>
                <a:lnTo>
                  <a:pt x="22119" y="19777"/>
                </a:lnTo>
                <a:lnTo>
                  <a:pt x="21824" y="19150"/>
                </a:lnTo>
                <a:lnTo>
                  <a:pt x="21511" y="18522"/>
                </a:lnTo>
                <a:lnTo>
                  <a:pt x="21160" y="17895"/>
                </a:lnTo>
                <a:lnTo>
                  <a:pt x="20810" y="17305"/>
                </a:lnTo>
                <a:lnTo>
                  <a:pt x="20441" y="16696"/>
                </a:lnTo>
                <a:lnTo>
                  <a:pt x="20035" y="16124"/>
                </a:lnTo>
                <a:lnTo>
                  <a:pt x="19629" y="15552"/>
                </a:lnTo>
                <a:lnTo>
                  <a:pt x="19205" y="14999"/>
                </a:lnTo>
                <a:lnTo>
                  <a:pt x="18762" y="14464"/>
                </a:lnTo>
                <a:lnTo>
                  <a:pt x="18301" y="13929"/>
                </a:lnTo>
                <a:lnTo>
                  <a:pt x="17821" y="13412"/>
                </a:lnTo>
                <a:lnTo>
                  <a:pt x="17323" y="12914"/>
                </a:lnTo>
                <a:lnTo>
                  <a:pt x="16806" y="12435"/>
                </a:lnTo>
                <a:lnTo>
                  <a:pt x="16271" y="11973"/>
                </a:lnTo>
                <a:lnTo>
                  <a:pt x="16271" y="11973"/>
                </a:lnTo>
                <a:lnTo>
                  <a:pt x="16714" y="12933"/>
                </a:lnTo>
                <a:lnTo>
                  <a:pt x="17139" y="13892"/>
                </a:lnTo>
                <a:lnTo>
                  <a:pt x="17544" y="14851"/>
                </a:lnTo>
                <a:lnTo>
                  <a:pt x="17895" y="15829"/>
                </a:lnTo>
                <a:lnTo>
                  <a:pt x="18245" y="16825"/>
                </a:lnTo>
                <a:lnTo>
                  <a:pt x="18541" y="17821"/>
                </a:lnTo>
                <a:lnTo>
                  <a:pt x="18817" y="18836"/>
                </a:lnTo>
                <a:lnTo>
                  <a:pt x="19057" y="19851"/>
                </a:lnTo>
                <a:lnTo>
                  <a:pt x="19278" y="20884"/>
                </a:lnTo>
                <a:lnTo>
                  <a:pt x="19463" y="21917"/>
                </a:lnTo>
                <a:lnTo>
                  <a:pt x="19611" y="22950"/>
                </a:lnTo>
                <a:lnTo>
                  <a:pt x="19740" y="23983"/>
                </a:lnTo>
                <a:lnTo>
                  <a:pt x="19832" y="25035"/>
                </a:lnTo>
                <a:lnTo>
                  <a:pt x="19906" y="26068"/>
                </a:lnTo>
                <a:lnTo>
                  <a:pt x="19924" y="27119"/>
                </a:lnTo>
                <a:lnTo>
                  <a:pt x="19924" y="28171"/>
                </a:lnTo>
                <a:lnTo>
                  <a:pt x="19647" y="27341"/>
                </a:lnTo>
                <a:lnTo>
                  <a:pt x="19352" y="26529"/>
                </a:lnTo>
                <a:lnTo>
                  <a:pt x="19002" y="25736"/>
                </a:lnTo>
                <a:lnTo>
                  <a:pt x="18614" y="24961"/>
                </a:lnTo>
                <a:lnTo>
                  <a:pt x="18208" y="24186"/>
                </a:lnTo>
                <a:lnTo>
                  <a:pt x="17747" y="23448"/>
                </a:lnTo>
                <a:lnTo>
                  <a:pt x="17268" y="22729"/>
                </a:lnTo>
                <a:lnTo>
                  <a:pt x="16770" y="22028"/>
                </a:lnTo>
                <a:lnTo>
                  <a:pt x="16493" y="21179"/>
                </a:lnTo>
                <a:lnTo>
                  <a:pt x="16198" y="20349"/>
                </a:lnTo>
                <a:lnTo>
                  <a:pt x="15884" y="19537"/>
                </a:lnTo>
                <a:lnTo>
                  <a:pt x="15552" y="18707"/>
                </a:lnTo>
                <a:lnTo>
                  <a:pt x="15201" y="17895"/>
                </a:lnTo>
                <a:lnTo>
                  <a:pt x="14833" y="17102"/>
                </a:lnTo>
                <a:lnTo>
                  <a:pt x="14445" y="16309"/>
                </a:lnTo>
                <a:lnTo>
                  <a:pt x="14058" y="15515"/>
                </a:lnTo>
                <a:lnTo>
                  <a:pt x="13633" y="14741"/>
                </a:lnTo>
                <a:lnTo>
                  <a:pt x="13209" y="13966"/>
                </a:lnTo>
                <a:lnTo>
                  <a:pt x="12748" y="13209"/>
                </a:lnTo>
                <a:lnTo>
                  <a:pt x="12287" y="12453"/>
                </a:lnTo>
                <a:lnTo>
                  <a:pt x="11807" y="11715"/>
                </a:lnTo>
                <a:lnTo>
                  <a:pt x="11309" y="10996"/>
                </a:lnTo>
                <a:lnTo>
                  <a:pt x="10811" y="10276"/>
                </a:lnTo>
                <a:lnTo>
                  <a:pt x="10276" y="9557"/>
                </a:lnTo>
                <a:lnTo>
                  <a:pt x="9741" y="8874"/>
                </a:lnTo>
                <a:lnTo>
                  <a:pt x="9187" y="8173"/>
                </a:lnTo>
                <a:lnTo>
                  <a:pt x="8616" y="7509"/>
                </a:lnTo>
                <a:lnTo>
                  <a:pt x="8025" y="6845"/>
                </a:lnTo>
                <a:lnTo>
                  <a:pt x="7435" y="6199"/>
                </a:lnTo>
                <a:lnTo>
                  <a:pt x="6826" y="5554"/>
                </a:lnTo>
                <a:lnTo>
                  <a:pt x="6199" y="4945"/>
                </a:lnTo>
                <a:lnTo>
                  <a:pt x="5553" y="4336"/>
                </a:lnTo>
                <a:lnTo>
                  <a:pt x="4908" y="3746"/>
                </a:lnTo>
                <a:lnTo>
                  <a:pt x="4243" y="3155"/>
                </a:lnTo>
                <a:lnTo>
                  <a:pt x="3561" y="2602"/>
                </a:lnTo>
                <a:lnTo>
                  <a:pt x="2878" y="2048"/>
                </a:lnTo>
                <a:lnTo>
                  <a:pt x="2177" y="1513"/>
                </a:lnTo>
                <a:lnTo>
                  <a:pt x="1458" y="997"/>
                </a:lnTo>
                <a:lnTo>
                  <a:pt x="738" y="499"/>
                </a:lnTo>
                <a:lnTo>
                  <a:pt x="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0" name="Google Shape;730;p19"/>
          <p:cNvSpPr/>
          <p:nvPr/>
        </p:nvSpPr>
        <p:spPr>
          <a:xfrm>
            <a:off x="1699502" y="4474750"/>
            <a:ext cx="176225" cy="668750"/>
          </a:xfrm>
          <a:custGeom>
            <a:avLst/>
            <a:gdLst/>
            <a:ahLst/>
            <a:cxnLst/>
            <a:rect l="l" t="t" r="r" b="b"/>
            <a:pathLst>
              <a:path w="7049" h="26750" extrusionOk="0">
                <a:moveTo>
                  <a:pt x="1" y="1"/>
                </a:moveTo>
                <a:lnTo>
                  <a:pt x="278" y="738"/>
                </a:lnTo>
                <a:lnTo>
                  <a:pt x="573" y="1476"/>
                </a:lnTo>
                <a:lnTo>
                  <a:pt x="831" y="2214"/>
                </a:lnTo>
                <a:lnTo>
                  <a:pt x="1089" y="2989"/>
                </a:lnTo>
                <a:lnTo>
                  <a:pt x="1329" y="3764"/>
                </a:lnTo>
                <a:lnTo>
                  <a:pt x="1551" y="4539"/>
                </a:lnTo>
                <a:lnTo>
                  <a:pt x="1772" y="5332"/>
                </a:lnTo>
                <a:lnTo>
                  <a:pt x="1975" y="6144"/>
                </a:lnTo>
                <a:lnTo>
                  <a:pt x="2159" y="6955"/>
                </a:lnTo>
                <a:lnTo>
                  <a:pt x="2344" y="7786"/>
                </a:lnTo>
                <a:lnTo>
                  <a:pt x="2510" y="8616"/>
                </a:lnTo>
                <a:lnTo>
                  <a:pt x="2657" y="9446"/>
                </a:lnTo>
                <a:lnTo>
                  <a:pt x="2787" y="10294"/>
                </a:lnTo>
                <a:lnTo>
                  <a:pt x="2916" y="11143"/>
                </a:lnTo>
                <a:lnTo>
                  <a:pt x="3026" y="11992"/>
                </a:lnTo>
                <a:lnTo>
                  <a:pt x="3137" y="12859"/>
                </a:lnTo>
                <a:lnTo>
                  <a:pt x="3211" y="13726"/>
                </a:lnTo>
                <a:lnTo>
                  <a:pt x="3303" y="14593"/>
                </a:lnTo>
                <a:lnTo>
                  <a:pt x="3358" y="15460"/>
                </a:lnTo>
                <a:lnTo>
                  <a:pt x="3414" y="16327"/>
                </a:lnTo>
                <a:lnTo>
                  <a:pt x="3451" y="17212"/>
                </a:lnTo>
                <a:lnTo>
                  <a:pt x="3469" y="18079"/>
                </a:lnTo>
                <a:lnTo>
                  <a:pt x="3488" y="18965"/>
                </a:lnTo>
                <a:lnTo>
                  <a:pt x="3469" y="19832"/>
                </a:lnTo>
                <a:lnTo>
                  <a:pt x="3469" y="20718"/>
                </a:lnTo>
                <a:lnTo>
                  <a:pt x="3432" y="21585"/>
                </a:lnTo>
                <a:lnTo>
                  <a:pt x="3395" y="22452"/>
                </a:lnTo>
                <a:lnTo>
                  <a:pt x="3340" y="23319"/>
                </a:lnTo>
                <a:lnTo>
                  <a:pt x="3285" y="24186"/>
                </a:lnTo>
                <a:lnTo>
                  <a:pt x="3211" y="25053"/>
                </a:lnTo>
                <a:lnTo>
                  <a:pt x="3119" y="25901"/>
                </a:lnTo>
                <a:lnTo>
                  <a:pt x="3008" y="26750"/>
                </a:lnTo>
                <a:lnTo>
                  <a:pt x="7048" y="26750"/>
                </a:lnTo>
                <a:lnTo>
                  <a:pt x="7030" y="25403"/>
                </a:lnTo>
                <a:lnTo>
                  <a:pt x="6974" y="24075"/>
                </a:lnTo>
                <a:lnTo>
                  <a:pt x="6919" y="22728"/>
                </a:lnTo>
                <a:lnTo>
                  <a:pt x="6845" y="21400"/>
                </a:lnTo>
                <a:lnTo>
                  <a:pt x="6734" y="20053"/>
                </a:lnTo>
                <a:lnTo>
                  <a:pt x="6605" y="18725"/>
                </a:lnTo>
                <a:lnTo>
                  <a:pt x="6458" y="17397"/>
                </a:lnTo>
                <a:lnTo>
                  <a:pt x="6255" y="16069"/>
                </a:lnTo>
                <a:lnTo>
                  <a:pt x="6089" y="14980"/>
                </a:lnTo>
                <a:lnTo>
                  <a:pt x="5886" y="13910"/>
                </a:lnTo>
                <a:lnTo>
                  <a:pt x="5646" y="12840"/>
                </a:lnTo>
                <a:lnTo>
                  <a:pt x="5406" y="11789"/>
                </a:lnTo>
                <a:lnTo>
                  <a:pt x="5111" y="10737"/>
                </a:lnTo>
                <a:lnTo>
                  <a:pt x="4816" y="9686"/>
                </a:lnTo>
                <a:lnTo>
                  <a:pt x="4465" y="8653"/>
                </a:lnTo>
                <a:lnTo>
                  <a:pt x="4096" y="7620"/>
                </a:lnTo>
                <a:lnTo>
                  <a:pt x="3709" y="6605"/>
                </a:lnTo>
                <a:lnTo>
                  <a:pt x="3285" y="5609"/>
                </a:lnTo>
                <a:lnTo>
                  <a:pt x="2823" y="4631"/>
                </a:lnTo>
                <a:lnTo>
                  <a:pt x="2325" y="3672"/>
                </a:lnTo>
                <a:lnTo>
                  <a:pt x="1790" y="2712"/>
                </a:lnTo>
                <a:lnTo>
                  <a:pt x="1237" y="1790"/>
                </a:lnTo>
                <a:lnTo>
                  <a:pt x="628" y="886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1" name="Google Shape;731;p19"/>
          <p:cNvSpPr/>
          <p:nvPr/>
        </p:nvSpPr>
        <p:spPr>
          <a:xfrm>
            <a:off x="1902455" y="4708580"/>
            <a:ext cx="70575" cy="434925"/>
          </a:xfrm>
          <a:custGeom>
            <a:avLst/>
            <a:gdLst/>
            <a:ahLst/>
            <a:cxnLst/>
            <a:rect l="l" t="t" r="r" b="b"/>
            <a:pathLst>
              <a:path w="2823" h="17397" extrusionOk="0">
                <a:moveTo>
                  <a:pt x="2823" y="1"/>
                </a:moveTo>
                <a:lnTo>
                  <a:pt x="0" y="17397"/>
                </a:lnTo>
                <a:lnTo>
                  <a:pt x="1254" y="17397"/>
                </a:lnTo>
                <a:lnTo>
                  <a:pt x="1365" y="15220"/>
                </a:lnTo>
                <a:lnTo>
                  <a:pt x="1513" y="13043"/>
                </a:lnTo>
                <a:lnTo>
                  <a:pt x="1679" y="10866"/>
                </a:lnTo>
                <a:lnTo>
                  <a:pt x="1863" y="8690"/>
                </a:lnTo>
                <a:lnTo>
                  <a:pt x="2066" y="6513"/>
                </a:lnTo>
                <a:lnTo>
                  <a:pt x="2306" y="4336"/>
                </a:lnTo>
                <a:lnTo>
                  <a:pt x="2546" y="2159"/>
                </a:lnTo>
                <a:lnTo>
                  <a:pt x="282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2" name="Google Shape;732;p19"/>
          <p:cNvSpPr/>
          <p:nvPr/>
        </p:nvSpPr>
        <p:spPr>
          <a:xfrm>
            <a:off x="1953630" y="4748250"/>
            <a:ext cx="185425" cy="395250"/>
          </a:xfrm>
          <a:custGeom>
            <a:avLst/>
            <a:gdLst/>
            <a:ahLst/>
            <a:cxnLst/>
            <a:rect l="l" t="t" r="r" b="b"/>
            <a:pathLst>
              <a:path w="7417" h="15810" extrusionOk="0">
                <a:moveTo>
                  <a:pt x="7417" y="0"/>
                </a:moveTo>
                <a:lnTo>
                  <a:pt x="6974" y="590"/>
                </a:lnTo>
                <a:lnTo>
                  <a:pt x="6365" y="1439"/>
                </a:lnTo>
                <a:lnTo>
                  <a:pt x="5775" y="2325"/>
                </a:lnTo>
                <a:lnTo>
                  <a:pt x="5221" y="3210"/>
                </a:lnTo>
                <a:lnTo>
                  <a:pt x="4686" y="4114"/>
                </a:lnTo>
                <a:lnTo>
                  <a:pt x="4152" y="5036"/>
                </a:lnTo>
                <a:lnTo>
                  <a:pt x="3672" y="5959"/>
                </a:lnTo>
                <a:lnTo>
                  <a:pt x="3192" y="6900"/>
                </a:lnTo>
                <a:lnTo>
                  <a:pt x="2749" y="7859"/>
                </a:lnTo>
                <a:lnTo>
                  <a:pt x="2307" y="8818"/>
                </a:lnTo>
                <a:lnTo>
                  <a:pt x="1919" y="9796"/>
                </a:lnTo>
                <a:lnTo>
                  <a:pt x="1532" y="10774"/>
                </a:lnTo>
                <a:lnTo>
                  <a:pt x="1181" y="11770"/>
                </a:lnTo>
                <a:lnTo>
                  <a:pt x="849" y="12766"/>
                </a:lnTo>
                <a:lnTo>
                  <a:pt x="536" y="13781"/>
                </a:lnTo>
                <a:lnTo>
                  <a:pt x="259" y="14795"/>
                </a:lnTo>
                <a:lnTo>
                  <a:pt x="1" y="15810"/>
                </a:lnTo>
                <a:lnTo>
                  <a:pt x="3063" y="15810"/>
                </a:lnTo>
                <a:lnTo>
                  <a:pt x="3211" y="14869"/>
                </a:lnTo>
                <a:lnTo>
                  <a:pt x="3358" y="13928"/>
                </a:lnTo>
                <a:lnTo>
                  <a:pt x="3524" y="12987"/>
                </a:lnTo>
                <a:lnTo>
                  <a:pt x="3709" y="12047"/>
                </a:lnTo>
                <a:lnTo>
                  <a:pt x="3912" y="11106"/>
                </a:lnTo>
                <a:lnTo>
                  <a:pt x="4115" y="10165"/>
                </a:lnTo>
                <a:lnTo>
                  <a:pt x="4336" y="9243"/>
                </a:lnTo>
                <a:lnTo>
                  <a:pt x="4576" y="8320"/>
                </a:lnTo>
                <a:lnTo>
                  <a:pt x="4834" y="7398"/>
                </a:lnTo>
                <a:lnTo>
                  <a:pt x="5092" y="6475"/>
                </a:lnTo>
                <a:lnTo>
                  <a:pt x="5369" y="5553"/>
                </a:lnTo>
                <a:lnTo>
                  <a:pt x="5664" y="4649"/>
                </a:lnTo>
                <a:lnTo>
                  <a:pt x="5978" y="3745"/>
                </a:lnTo>
                <a:lnTo>
                  <a:pt x="6291" y="2841"/>
                </a:lnTo>
                <a:lnTo>
                  <a:pt x="6624" y="1956"/>
                </a:lnTo>
                <a:lnTo>
                  <a:pt x="6974" y="1052"/>
                </a:lnTo>
                <a:lnTo>
                  <a:pt x="7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33" name="Google Shape;733;p19"/>
          <p:cNvGrpSpPr/>
          <p:nvPr/>
        </p:nvGrpSpPr>
        <p:grpSpPr>
          <a:xfrm>
            <a:off x="2178205" y="4283350"/>
            <a:ext cx="4552475" cy="860150"/>
            <a:chOff x="1262800" y="4616725"/>
            <a:chExt cx="4552475" cy="860150"/>
          </a:xfrm>
        </p:grpSpPr>
        <p:sp>
          <p:nvSpPr>
            <p:cNvPr id="734" name="Google Shape;734;p19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55" name="Google Shape;755;p19"/>
          <p:cNvSpPr/>
          <p:nvPr/>
        </p:nvSpPr>
        <p:spPr>
          <a:xfrm>
            <a:off x="3932193" y="163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56" name="Google Shape;756;p19"/>
          <p:cNvSpPr/>
          <p:nvPr/>
        </p:nvSpPr>
        <p:spPr>
          <a:xfrm>
            <a:off x="720001" y="6633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69017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"/>
          <p:cNvSpPr/>
          <p:nvPr/>
        </p:nvSpPr>
        <p:spPr>
          <a:xfrm>
            <a:off x="2545275" y="1108225"/>
            <a:ext cx="4053454" cy="2927036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8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8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49" name="Google Shape;649;p8"/>
          <p:cNvGrpSpPr/>
          <p:nvPr/>
        </p:nvGrpSpPr>
        <p:grpSpPr>
          <a:xfrm>
            <a:off x="918646" y="477598"/>
            <a:ext cx="7795973" cy="4167695"/>
            <a:chOff x="918646" y="477598"/>
            <a:chExt cx="7795973" cy="4167695"/>
          </a:xfrm>
        </p:grpSpPr>
        <p:grpSp>
          <p:nvGrpSpPr>
            <p:cNvPr id="650" name="Google Shape;650;p8"/>
            <p:cNvGrpSpPr/>
            <p:nvPr/>
          </p:nvGrpSpPr>
          <p:grpSpPr>
            <a:xfrm>
              <a:off x="918646" y="861017"/>
              <a:ext cx="564135" cy="256951"/>
              <a:chOff x="700250" y="1477300"/>
              <a:chExt cx="309675" cy="141050"/>
            </a:xfrm>
          </p:grpSpPr>
          <p:sp>
            <p:nvSpPr>
              <p:cNvPr id="651" name="Google Shape;651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" name="Google Shape;655;p8"/>
            <p:cNvGrpSpPr/>
            <p:nvPr/>
          </p:nvGrpSpPr>
          <p:grpSpPr>
            <a:xfrm>
              <a:off x="7918078" y="2103810"/>
              <a:ext cx="139138" cy="127771"/>
              <a:chOff x="585175" y="1520600"/>
              <a:chExt cx="54425" cy="49975"/>
            </a:xfrm>
          </p:grpSpPr>
          <p:sp>
            <p:nvSpPr>
              <p:cNvPr id="656" name="Google Shape;65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1" name="Google Shape;661;p8"/>
            <p:cNvSpPr/>
            <p:nvPr/>
          </p:nvSpPr>
          <p:spPr>
            <a:xfrm>
              <a:off x="1225969" y="151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2" name="Google Shape;662;p8"/>
            <p:cNvGrpSpPr/>
            <p:nvPr/>
          </p:nvGrpSpPr>
          <p:grpSpPr>
            <a:xfrm>
              <a:off x="6365596" y="4106292"/>
              <a:ext cx="564135" cy="256951"/>
              <a:chOff x="700250" y="1477300"/>
              <a:chExt cx="309675" cy="141050"/>
            </a:xfrm>
          </p:grpSpPr>
          <p:sp>
            <p:nvSpPr>
              <p:cNvPr id="663" name="Google Shape;663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" name="Google Shape;667;p8"/>
            <p:cNvGrpSpPr/>
            <p:nvPr/>
          </p:nvGrpSpPr>
          <p:grpSpPr>
            <a:xfrm>
              <a:off x="8424003" y="1333860"/>
              <a:ext cx="139138" cy="127771"/>
              <a:chOff x="585175" y="1520600"/>
              <a:chExt cx="54425" cy="49975"/>
            </a:xfrm>
          </p:grpSpPr>
          <p:sp>
            <p:nvSpPr>
              <p:cNvPr id="668" name="Google Shape;66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673;p8"/>
            <p:cNvGrpSpPr/>
            <p:nvPr/>
          </p:nvGrpSpPr>
          <p:grpSpPr>
            <a:xfrm>
              <a:off x="6610478" y="602085"/>
              <a:ext cx="139138" cy="127771"/>
              <a:chOff x="585175" y="1520600"/>
              <a:chExt cx="54425" cy="49975"/>
            </a:xfrm>
          </p:grpSpPr>
          <p:sp>
            <p:nvSpPr>
              <p:cNvPr id="674" name="Google Shape;67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" name="Google Shape;679;p8"/>
            <p:cNvGrpSpPr/>
            <p:nvPr/>
          </p:nvGrpSpPr>
          <p:grpSpPr>
            <a:xfrm>
              <a:off x="4994203" y="925622"/>
              <a:ext cx="139138" cy="127771"/>
              <a:chOff x="585175" y="1520600"/>
              <a:chExt cx="54425" cy="49975"/>
            </a:xfrm>
          </p:grpSpPr>
          <p:sp>
            <p:nvSpPr>
              <p:cNvPr id="680" name="Google Shape;68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685;p8"/>
            <p:cNvGrpSpPr/>
            <p:nvPr/>
          </p:nvGrpSpPr>
          <p:grpSpPr>
            <a:xfrm>
              <a:off x="2703428" y="539997"/>
              <a:ext cx="139138" cy="127771"/>
              <a:chOff x="585175" y="1520600"/>
              <a:chExt cx="54425" cy="49975"/>
            </a:xfrm>
          </p:grpSpPr>
          <p:sp>
            <p:nvSpPr>
              <p:cNvPr id="686" name="Google Shape;68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" name="Google Shape;691;p8"/>
            <p:cNvGrpSpPr/>
            <p:nvPr/>
          </p:nvGrpSpPr>
          <p:grpSpPr>
            <a:xfrm>
              <a:off x="1482778" y="1519922"/>
              <a:ext cx="139138" cy="127771"/>
              <a:chOff x="585175" y="1520600"/>
              <a:chExt cx="54425" cy="49975"/>
            </a:xfrm>
          </p:grpSpPr>
          <p:sp>
            <p:nvSpPr>
              <p:cNvPr id="692" name="Google Shape;69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8"/>
            <p:cNvGrpSpPr/>
            <p:nvPr/>
          </p:nvGrpSpPr>
          <p:grpSpPr>
            <a:xfrm>
              <a:off x="1756403" y="2665297"/>
              <a:ext cx="139138" cy="127771"/>
              <a:chOff x="585175" y="1520600"/>
              <a:chExt cx="54425" cy="49975"/>
            </a:xfrm>
          </p:grpSpPr>
          <p:sp>
            <p:nvSpPr>
              <p:cNvPr id="698" name="Google Shape;69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" name="Google Shape;703;p8"/>
            <p:cNvGrpSpPr/>
            <p:nvPr/>
          </p:nvGrpSpPr>
          <p:grpSpPr>
            <a:xfrm>
              <a:off x="2564278" y="3893422"/>
              <a:ext cx="139138" cy="127771"/>
              <a:chOff x="585175" y="1520600"/>
              <a:chExt cx="54425" cy="49975"/>
            </a:xfrm>
          </p:grpSpPr>
          <p:sp>
            <p:nvSpPr>
              <p:cNvPr id="704" name="Google Shape;70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" name="Google Shape;709;p8"/>
            <p:cNvGrpSpPr/>
            <p:nvPr/>
          </p:nvGrpSpPr>
          <p:grpSpPr>
            <a:xfrm>
              <a:off x="1756403" y="4389747"/>
              <a:ext cx="139138" cy="127771"/>
              <a:chOff x="585175" y="1520600"/>
              <a:chExt cx="54425" cy="49975"/>
            </a:xfrm>
          </p:grpSpPr>
          <p:sp>
            <p:nvSpPr>
              <p:cNvPr id="710" name="Google Shape;71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" name="Google Shape;715;p8"/>
            <p:cNvGrpSpPr/>
            <p:nvPr/>
          </p:nvGrpSpPr>
          <p:grpSpPr>
            <a:xfrm>
              <a:off x="3277228" y="4389747"/>
              <a:ext cx="139138" cy="127771"/>
              <a:chOff x="585175" y="1520600"/>
              <a:chExt cx="54425" cy="49975"/>
            </a:xfrm>
          </p:grpSpPr>
          <p:sp>
            <p:nvSpPr>
              <p:cNvPr id="716" name="Google Shape;71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8"/>
            <p:cNvGrpSpPr/>
            <p:nvPr/>
          </p:nvGrpSpPr>
          <p:grpSpPr>
            <a:xfrm>
              <a:off x="4537153" y="4021197"/>
              <a:ext cx="139138" cy="127771"/>
              <a:chOff x="585175" y="1520600"/>
              <a:chExt cx="54425" cy="49975"/>
            </a:xfrm>
          </p:grpSpPr>
          <p:sp>
            <p:nvSpPr>
              <p:cNvPr id="722" name="Google Shape;72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" name="Google Shape;727;p8"/>
            <p:cNvGrpSpPr/>
            <p:nvPr/>
          </p:nvGrpSpPr>
          <p:grpSpPr>
            <a:xfrm>
              <a:off x="5905253" y="4517522"/>
              <a:ext cx="139138" cy="127771"/>
              <a:chOff x="585175" y="1520600"/>
              <a:chExt cx="54425" cy="49975"/>
            </a:xfrm>
          </p:grpSpPr>
          <p:sp>
            <p:nvSpPr>
              <p:cNvPr id="728" name="Google Shape;72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3" name="Google Shape;733;p8"/>
            <p:cNvSpPr/>
            <p:nvPr/>
          </p:nvSpPr>
          <p:spPr>
            <a:xfrm>
              <a:off x="2333194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2008669" y="83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5421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53620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540794" y="83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7762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692971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6459019" y="958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8176769" y="1091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8563144" y="729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8652219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8085894" y="176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7855669" y="771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793019" y="3831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5622194" y="432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5981994" y="4021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499419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4776219" y="432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415684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3800919" y="4389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3450944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2842569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2271957" y="392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2361057" y="3461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1833157" y="4148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2106782" y="4389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2106782" y="284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1355932" y="242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1063232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1521157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334086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630766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15017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96973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97600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63227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67277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655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3371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405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9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9"/>
          <p:cNvSpPr/>
          <p:nvPr/>
        </p:nvSpPr>
        <p:spPr>
          <a:xfrm rot="9762072">
            <a:off x="2896170" y="-265868"/>
            <a:ext cx="3157332" cy="2627266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6" name="Google Shape;766;p9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767" name="Google Shape;767;p9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768" name="Google Shape;768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" name="Google Shape;772;p9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773" name="Google Shape;773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8" name="Google Shape;778;p9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9" name="Google Shape;779;p9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780" name="Google Shape;780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" name="Google Shape;784;p9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785" name="Google Shape;785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" name="Google Shape;789;p9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790" name="Google Shape;79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" name="Google Shape;795;p9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796" name="Google Shape;79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" name="Google Shape;801;p9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802" name="Google Shape;80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" name="Google Shape;807;p9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808" name="Google Shape;80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" name="Google Shape;813;p9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814" name="Google Shape;81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" name="Google Shape;819;p9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820" name="Google Shape;82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" name="Google Shape;825;p9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826" name="Google Shape;82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" name="Google Shape;831;p9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832" name="Google Shape;83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" name="Google Shape;837;p9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838" name="Google Shape;83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" name="Google Shape;843;p9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844" name="Google Shape;84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" name="Google Shape;849;p9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850" name="Google Shape;85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5" name="Google Shape;855;p9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" name="Google Shape;880;p9"/>
          <p:cNvSpPr txBox="1">
            <a:spLocks noGrp="1"/>
          </p:cNvSpPr>
          <p:nvPr>
            <p:ph type="title"/>
          </p:nvPr>
        </p:nvSpPr>
        <p:spPr>
          <a:xfrm>
            <a:off x="1919850" y="2444025"/>
            <a:ext cx="5304300" cy="116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81" name="Google Shape;881;p9"/>
          <p:cNvSpPr txBox="1">
            <a:spLocks noGrp="1"/>
          </p:cNvSpPr>
          <p:nvPr>
            <p:ph type="subTitle" idx="1"/>
          </p:nvPr>
        </p:nvSpPr>
        <p:spPr>
          <a:xfrm>
            <a:off x="2183400" y="3434399"/>
            <a:ext cx="477720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49727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653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3382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52347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54768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38078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18376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80803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62015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6401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58738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786755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242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87315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" name="Google Shape;326;p1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327" name="Google Shape;327;p16"/>
          <p:cNvSpPr txBox="1">
            <a:spLocks noGrp="1"/>
          </p:cNvSpPr>
          <p:nvPr>
            <p:ph type="title"/>
          </p:nvPr>
        </p:nvSpPr>
        <p:spPr>
          <a:xfrm>
            <a:off x="713250" y="1658373"/>
            <a:ext cx="7717500" cy="12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6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328" name="Google Shape;328;p16"/>
          <p:cNvSpPr txBox="1">
            <a:spLocks noGrp="1"/>
          </p:cNvSpPr>
          <p:nvPr>
            <p:ph type="subTitle" idx="1"/>
          </p:nvPr>
        </p:nvSpPr>
        <p:spPr>
          <a:xfrm>
            <a:off x="2088000" y="2943401"/>
            <a:ext cx="4968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29" name="Google Shape;329;p16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330" name="Google Shape;330;p16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331" name="Google Shape;331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2" name="Google Shape;332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3" name="Google Shape;333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4" name="Google Shape;334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5" name="Google Shape;335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6" name="Google Shape;336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7" name="Google Shape;337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8" name="Google Shape;338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9" name="Google Shape;339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0" name="Google Shape;340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1" name="Google Shape;341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2" name="Google Shape;342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3" name="Google Shape;343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4" name="Google Shape;344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5" name="Google Shape;345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6" name="Google Shape;346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7" name="Google Shape;347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8" name="Google Shape;348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9" name="Google Shape;349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0" name="Google Shape;350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1" name="Google Shape;351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352" name="Google Shape;352;p16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353" name="Google Shape;353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4" name="Google Shape;354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5" name="Google Shape;355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6" name="Google Shape;356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7" name="Google Shape;357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8" name="Google Shape;358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9" name="Google Shape;359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0" name="Google Shape;360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1" name="Google Shape;361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2" name="Google Shape;362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3" name="Google Shape;363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4" name="Google Shape;364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5" name="Google Shape;365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6" name="Google Shape;366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7" name="Google Shape;367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8" name="Google Shape;368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9" name="Google Shape;369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0" name="Google Shape;370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1" name="Google Shape;371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2" name="Google Shape;372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3" name="Google Shape;373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74" name="Google Shape;374;p16"/>
          <p:cNvGrpSpPr/>
          <p:nvPr/>
        </p:nvGrpSpPr>
        <p:grpSpPr>
          <a:xfrm>
            <a:off x="7625422" y="3744300"/>
            <a:ext cx="1571958" cy="1610184"/>
            <a:chOff x="-3128300" y="3184750"/>
            <a:chExt cx="1745650" cy="1788100"/>
          </a:xfrm>
        </p:grpSpPr>
        <p:sp>
          <p:nvSpPr>
            <p:cNvPr id="375" name="Google Shape;375;p1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6" name="Google Shape;376;p1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77" name="Google Shape;377;p16"/>
          <p:cNvGrpSpPr/>
          <p:nvPr/>
        </p:nvGrpSpPr>
        <p:grpSpPr>
          <a:xfrm flipH="1">
            <a:off x="-53380" y="3630638"/>
            <a:ext cx="1759549" cy="1514815"/>
            <a:chOff x="-5379400" y="3590150"/>
            <a:chExt cx="1532575" cy="1319525"/>
          </a:xfrm>
        </p:grpSpPr>
        <p:sp>
          <p:nvSpPr>
            <p:cNvPr id="378" name="Google Shape;378;p1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9" name="Google Shape;379;p1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80" name="Google Shape;380;p16"/>
          <p:cNvGrpSpPr/>
          <p:nvPr/>
        </p:nvGrpSpPr>
        <p:grpSpPr>
          <a:xfrm>
            <a:off x="4243180" y="-28577"/>
            <a:ext cx="657640" cy="1217404"/>
            <a:chOff x="144023" y="-1757"/>
            <a:chExt cx="959497" cy="1776195"/>
          </a:xfrm>
        </p:grpSpPr>
        <p:cxnSp>
          <p:nvCxnSpPr>
            <p:cNvPr id="381" name="Google Shape;381;p1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382" name="Google Shape;382;p1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383" name="Google Shape;383;p1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4" name="Google Shape;384;p1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5" name="Google Shape;385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6" name="Google Shape;386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7" name="Google Shape;387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8" name="Google Shape;388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9" name="Google Shape;389;p1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0" name="Google Shape;390;p1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1" name="Google Shape;391;p1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2" name="Google Shape;392;p1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3" name="Google Shape;393;p1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4" name="Google Shape;394;p1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5" name="Google Shape;395;p1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6" name="Google Shape;396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7" name="Google Shape;397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8" name="Google Shape;398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9" name="Google Shape;399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0" name="Google Shape;400;p1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1" name="Google Shape;401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2" name="Google Shape;402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3" name="Google Shape;403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4" name="Google Shape;404;p1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5" name="Google Shape;405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406" name="Google Shape;406;p16"/>
          <p:cNvSpPr/>
          <p:nvPr/>
        </p:nvSpPr>
        <p:spPr>
          <a:xfrm>
            <a:off x="510580" y="741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407" name="Google Shape;407;p16"/>
          <p:cNvGrpSpPr/>
          <p:nvPr/>
        </p:nvGrpSpPr>
        <p:grpSpPr>
          <a:xfrm>
            <a:off x="192320" y="1214340"/>
            <a:ext cx="216102" cy="209587"/>
            <a:chOff x="375445" y="3222151"/>
            <a:chExt cx="216102" cy="209587"/>
          </a:xfrm>
        </p:grpSpPr>
        <p:sp>
          <p:nvSpPr>
            <p:cNvPr id="408" name="Google Shape;408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09" name="Google Shape;409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0" name="Google Shape;410;p16"/>
          <p:cNvGrpSpPr/>
          <p:nvPr/>
        </p:nvGrpSpPr>
        <p:grpSpPr>
          <a:xfrm>
            <a:off x="376292" y="1976570"/>
            <a:ext cx="156307" cy="151594"/>
            <a:chOff x="375445" y="3222151"/>
            <a:chExt cx="216102" cy="209587"/>
          </a:xfrm>
        </p:grpSpPr>
        <p:sp>
          <p:nvSpPr>
            <p:cNvPr id="411" name="Google Shape;411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2" name="Google Shape;412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3" name="Google Shape;413;p16"/>
          <p:cNvGrpSpPr/>
          <p:nvPr/>
        </p:nvGrpSpPr>
        <p:grpSpPr>
          <a:xfrm>
            <a:off x="527431" y="1574221"/>
            <a:ext cx="156328" cy="151594"/>
            <a:chOff x="375445" y="3222151"/>
            <a:chExt cx="216102" cy="209587"/>
          </a:xfrm>
        </p:grpSpPr>
        <p:sp>
          <p:nvSpPr>
            <p:cNvPr id="414" name="Google Shape;414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5" name="Google Shape;415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6" name="Google Shape;416;p16"/>
          <p:cNvGrpSpPr/>
          <p:nvPr/>
        </p:nvGrpSpPr>
        <p:grpSpPr>
          <a:xfrm>
            <a:off x="8869020" y="2328769"/>
            <a:ext cx="216102" cy="209587"/>
            <a:chOff x="375445" y="3222151"/>
            <a:chExt cx="216102" cy="209587"/>
          </a:xfrm>
        </p:grpSpPr>
        <p:sp>
          <p:nvSpPr>
            <p:cNvPr id="417" name="Google Shape;417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8" name="Google Shape;418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9" name="Google Shape;419;p16"/>
          <p:cNvGrpSpPr/>
          <p:nvPr/>
        </p:nvGrpSpPr>
        <p:grpSpPr>
          <a:xfrm>
            <a:off x="8519592" y="3167195"/>
            <a:ext cx="156307" cy="151594"/>
            <a:chOff x="375445" y="3222151"/>
            <a:chExt cx="216102" cy="209587"/>
          </a:xfrm>
        </p:grpSpPr>
        <p:sp>
          <p:nvSpPr>
            <p:cNvPr id="420" name="Google Shape;420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22" name="Google Shape;422;p16"/>
          <p:cNvGrpSpPr/>
          <p:nvPr/>
        </p:nvGrpSpPr>
        <p:grpSpPr>
          <a:xfrm>
            <a:off x="8823131" y="2841046"/>
            <a:ext cx="156328" cy="151594"/>
            <a:chOff x="375445" y="3222151"/>
            <a:chExt cx="216102" cy="209587"/>
          </a:xfrm>
        </p:grpSpPr>
        <p:sp>
          <p:nvSpPr>
            <p:cNvPr id="423" name="Google Shape;423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425" name="Google Shape;425;p16"/>
          <p:cNvSpPr/>
          <p:nvPr/>
        </p:nvSpPr>
        <p:spPr>
          <a:xfrm>
            <a:off x="7701955" y="10177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6" name="Google Shape;426;p16"/>
          <p:cNvSpPr/>
          <p:nvPr/>
        </p:nvSpPr>
        <p:spPr>
          <a:xfrm>
            <a:off x="7961350" y="2383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7" name="Google Shape;427;p16"/>
          <p:cNvSpPr/>
          <p:nvPr/>
        </p:nvSpPr>
        <p:spPr>
          <a:xfrm>
            <a:off x="6265900" y="33209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8" name="Google Shape;428;p16"/>
          <p:cNvSpPr/>
          <p:nvPr/>
        </p:nvSpPr>
        <p:spPr>
          <a:xfrm>
            <a:off x="8704300" y="18084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9" name="Google Shape;429;p16"/>
          <p:cNvSpPr/>
          <p:nvPr/>
        </p:nvSpPr>
        <p:spPr>
          <a:xfrm>
            <a:off x="6618313" y="9702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0" name="Google Shape;430;p16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1" name="Google Shape;431;p1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2" name="Google Shape;432;p16"/>
          <p:cNvSpPr/>
          <p:nvPr/>
        </p:nvSpPr>
        <p:spPr>
          <a:xfrm>
            <a:off x="2179675" y="801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49204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829704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0613652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1926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489202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84579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13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0" name="Google Shape;1060;p13"/>
          <p:cNvSpPr txBox="1">
            <a:spLocks noGrp="1"/>
          </p:cNvSpPr>
          <p:nvPr>
            <p:ph type="title" hasCustomPrompt="1"/>
          </p:nvPr>
        </p:nvSpPr>
        <p:spPr>
          <a:xfrm rot="1973">
            <a:off x="13656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1" name="Google Shape;1061;p13"/>
          <p:cNvSpPr txBox="1">
            <a:spLocks noGrp="1"/>
          </p:cNvSpPr>
          <p:nvPr>
            <p:ph type="title" idx="2"/>
          </p:nvPr>
        </p:nvSpPr>
        <p:spPr>
          <a:xfrm>
            <a:off x="7200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2" name="Google Shape;1062;p13"/>
          <p:cNvSpPr txBox="1">
            <a:spLocks noGrp="1"/>
          </p:cNvSpPr>
          <p:nvPr>
            <p:ph type="subTitle" idx="1"/>
          </p:nvPr>
        </p:nvSpPr>
        <p:spPr>
          <a:xfrm>
            <a:off x="7200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" name="Google Shape;1063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40494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4" name="Google Shape;1064;p13"/>
          <p:cNvSpPr txBox="1">
            <a:spLocks noGrp="1"/>
          </p:cNvSpPr>
          <p:nvPr>
            <p:ph type="title" idx="4"/>
          </p:nvPr>
        </p:nvSpPr>
        <p:spPr>
          <a:xfrm>
            <a:off x="34038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5" name="Google Shape;1065;p13"/>
          <p:cNvSpPr txBox="1">
            <a:spLocks noGrp="1"/>
          </p:cNvSpPr>
          <p:nvPr>
            <p:ph type="subTitle" idx="5"/>
          </p:nvPr>
        </p:nvSpPr>
        <p:spPr>
          <a:xfrm>
            <a:off x="34038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6733200" y="12562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7" name="Google Shape;1067;p13"/>
          <p:cNvSpPr txBox="1">
            <a:spLocks noGrp="1"/>
          </p:cNvSpPr>
          <p:nvPr>
            <p:ph type="title" idx="7"/>
          </p:nvPr>
        </p:nvSpPr>
        <p:spPr>
          <a:xfrm>
            <a:off x="6087600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68" name="Google Shape;1068;p13"/>
          <p:cNvSpPr txBox="1">
            <a:spLocks noGrp="1"/>
          </p:cNvSpPr>
          <p:nvPr>
            <p:ph type="subTitle" idx="8"/>
          </p:nvPr>
        </p:nvSpPr>
        <p:spPr>
          <a:xfrm>
            <a:off x="6087600" y="21655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" name="Google Shape;1069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13656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 idx="13"/>
          </p:nvPr>
        </p:nvSpPr>
        <p:spPr>
          <a:xfrm>
            <a:off x="7200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4"/>
          </p:nvPr>
        </p:nvSpPr>
        <p:spPr>
          <a:xfrm>
            <a:off x="7200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title" idx="15" hasCustomPrompt="1"/>
          </p:nvPr>
        </p:nvSpPr>
        <p:spPr>
          <a:xfrm rot="1973">
            <a:off x="40494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16"/>
          </p:nvPr>
        </p:nvSpPr>
        <p:spPr>
          <a:xfrm>
            <a:off x="34038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17"/>
          </p:nvPr>
        </p:nvSpPr>
        <p:spPr>
          <a:xfrm>
            <a:off x="34038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title" idx="18" hasCustomPrompt="1"/>
          </p:nvPr>
        </p:nvSpPr>
        <p:spPr>
          <a:xfrm rot="1973">
            <a:off x="6733200" y="3091480"/>
            <a:ext cx="1045200" cy="5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19"/>
          </p:nvPr>
        </p:nvSpPr>
        <p:spPr>
          <a:xfrm>
            <a:off x="6087600" y="36636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20"/>
          </p:nvPr>
        </p:nvSpPr>
        <p:spPr>
          <a:xfrm>
            <a:off x="6087600" y="4000790"/>
            <a:ext cx="2336400" cy="60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" name="Google Shape;1078;p13"/>
          <p:cNvGrpSpPr/>
          <p:nvPr/>
        </p:nvGrpSpPr>
        <p:grpSpPr>
          <a:xfrm>
            <a:off x="360457" y="393185"/>
            <a:ext cx="8435584" cy="3860576"/>
            <a:chOff x="360457" y="393185"/>
            <a:chExt cx="8435584" cy="3860576"/>
          </a:xfrm>
        </p:grpSpPr>
        <p:grpSp>
          <p:nvGrpSpPr>
            <p:cNvPr id="1079" name="Google Shape;1079;p13"/>
            <p:cNvGrpSpPr/>
            <p:nvPr/>
          </p:nvGrpSpPr>
          <p:grpSpPr>
            <a:xfrm>
              <a:off x="719996" y="3256079"/>
              <a:ext cx="564135" cy="256951"/>
              <a:chOff x="700250" y="1477300"/>
              <a:chExt cx="309675" cy="141050"/>
            </a:xfrm>
          </p:grpSpPr>
          <p:sp>
            <p:nvSpPr>
              <p:cNvPr id="1080" name="Google Shape;1080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4" name="Google Shape;1084;p13"/>
            <p:cNvGrpSpPr/>
            <p:nvPr/>
          </p:nvGrpSpPr>
          <p:grpSpPr>
            <a:xfrm>
              <a:off x="2917253" y="3727622"/>
              <a:ext cx="139138" cy="127771"/>
              <a:chOff x="585175" y="1520600"/>
              <a:chExt cx="54425" cy="49975"/>
            </a:xfrm>
          </p:grpSpPr>
          <p:sp>
            <p:nvSpPr>
              <p:cNvPr id="1085" name="Google Shape;108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90" name="Google Shape;1090;p13"/>
            <p:cNvSpPr/>
            <p:nvPr/>
          </p:nvSpPr>
          <p:spPr>
            <a:xfrm>
              <a:off x="7715994" y="59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1" name="Google Shape;1091;p13"/>
            <p:cNvGrpSpPr/>
            <p:nvPr/>
          </p:nvGrpSpPr>
          <p:grpSpPr>
            <a:xfrm>
              <a:off x="5725296" y="1408004"/>
              <a:ext cx="564135" cy="256951"/>
              <a:chOff x="700250" y="1477300"/>
              <a:chExt cx="309675" cy="141050"/>
            </a:xfrm>
          </p:grpSpPr>
          <p:sp>
            <p:nvSpPr>
              <p:cNvPr id="1092" name="Google Shape;1092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6" name="Google Shape;1096;p13"/>
            <p:cNvGrpSpPr/>
            <p:nvPr/>
          </p:nvGrpSpPr>
          <p:grpSpPr>
            <a:xfrm>
              <a:off x="3369053" y="1472585"/>
              <a:ext cx="139138" cy="127771"/>
              <a:chOff x="585175" y="1520600"/>
              <a:chExt cx="54425" cy="49975"/>
            </a:xfrm>
          </p:grpSpPr>
          <p:sp>
            <p:nvSpPr>
              <p:cNvPr id="1097" name="Google Shape;109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2" name="Google Shape;1102;p13"/>
            <p:cNvGrpSpPr/>
            <p:nvPr/>
          </p:nvGrpSpPr>
          <p:grpSpPr>
            <a:xfrm>
              <a:off x="422853" y="2089810"/>
              <a:ext cx="139138" cy="127771"/>
              <a:chOff x="585175" y="1520600"/>
              <a:chExt cx="54425" cy="49975"/>
            </a:xfrm>
          </p:grpSpPr>
          <p:sp>
            <p:nvSpPr>
              <p:cNvPr id="1103" name="Google Shape;110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8" name="Google Shape;1108;p13"/>
            <p:cNvGrpSpPr/>
            <p:nvPr/>
          </p:nvGrpSpPr>
          <p:grpSpPr>
            <a:xfrm>
              <a:off x="5653453" y="3010110"/>
              <a:ext cx="139138" cy="127771"/>
              <a:chOff x="585175" y="1520600"/>
              <a:chExt cx="54425" cy="49975"/>
            </a:xfrm>
          </p:grpSpPr>
          <p:sp>
            <p:nvSpPr>
              <p:cNvPr id="1109" name="Google Shape;110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4" name="Google Shape;1114;p13"/>
            <p:cNvGrpSpPr/>
            <p:nvPr/>
          </p:nvGrpSpPr>
          <p:grpSpPr>
            <a:xfrm>
              <a:off x="6251603" y="3385260"/>
              <a:ext cx="139138" cy="127771"/>
              <a:chOff x="585175" y="1520600"/>
              <a:chExt cx="54425" cy="49975"/>
            </a:xfrm>
          </p:grpSpPr>
          <p:sp>
            <p:nvSpPr>
              <p:cNvPr id="1115" name="Google Shape;111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0" name="Google Shape;1120;p13"/>
            <p:cNvGrpSpPr/>
            <p:nvPr/>
          </p:nvGrpSpPr>
          <p:grpSpPr>
            <a:xfrm>
              <a:off x="6448853" y="393185"/>
              <a:ext cx="139138" cy="127771"/>
              <a:chOff x="585175" y="1520600"/>
              <a:chExt cx="54425" cy="49975"/>
            </a:xfrm>
          </p:grpSpPr>
          <p:sp>
            <p:nvSpPr>
              <p:cNvPr id="1121" name="Google Shape;1121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6" name="Google Shape;1126;p13"/>
            <p:cNvGrpSpPr/>
            <p:nvPr/>
          </p:nvGrpSpPr>
          <p:grpSpPr>
            <a:xfrm>
              <a:off x="7893303" y="864060"/>
              <a:ext cx="139138" cy="127771"/>
              <a:chOff x="585175" y="1520600"/>
              <a:chExt cx="54425" cy="49975"/>
            </a:xfrm>
          </p:grpSpPr>
          <p:sp>
            <p:nvSpPr>
              <p:cNvPr id="1127" name="Google Shape;112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2" name="Google Shape;1132;p13"/>
            <p:cNvGrpSpPr/>
            <p:nvPr/>
          </p:nvGrpSpPr>
          <p:grpSpPr>
            <a:xfrm>
              <a:off x="8656903" y="2302160"/>
              <a:ext cx="139138" cy="127771"/>
              <a:chOff x="585175" y="1520600"/>
              <a:chExt cx="54425" cy="49975"/>
            </a:xfrm>
          </p:grpSpPr>
          <p:sp>
            <p:nvSpPr>
              <p:cNvPr id="1133" name="Google Shape;113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8" name="Google Shape;1138;p13"/>
            <p:cNvGrpSpPr/>
            <p:nvPr/>
          </p:nvGrpSpPr>
          <p:grpSpPr>
            <a:xfrm>
              <a:off x="8354428" y="3428460"/>
              <a:ext cx="139138" cy="127771"/>
              <a:chOff x="585175" y="1520600"/>
              <a:chExt cx="54425" cy="49975"/>
            </a:xfrm>
          </p:grpSpPr>
          <p:sp>
            <p:nvSpPr>
              <p:cNvPr id="1139" name="Google Shape;113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44" name="Google Shape;1144;p13"/>
            <p:cNvSpPr/>
            <p:nvPr/>
          </p:nvSpPr>
          <p:spPr>
            <a:xfrm>
              <a:off x="6131544" y="65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5927919" y="267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6087607" y="3701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6231707" y="3091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5372657" y="325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3105444" y="1315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2955619" y="176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3267419" y="206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3105432" y="3353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628182" y="3010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3608132" y="2978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5" name="Google Shape;1155;p13"/>
            <p:cNvGrpSpPr/>
            <p:nvPr/>
          </p:nvGrpSpPr>
          <p:grpSpPr>
            <a:xfrm>
              <a:off x="3403803" y="3307785"/>
              <a:ext cx="139138" cy="127771"/>
              <a:chOff x="585175" y="1520600"/>
              <a:chExt cx="54425" cy="49975"/>
            </a:xfrm>
          </p:grpSpPr>
          <p:sp>
            <p:nvSpPr>
              <p:cNvPr id="1156" name="Google Shape;1156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1" name="Google Shape;1161;p13"/>
            <p:cNvSpPr/>
            <p:nvPr/>
          </p:nvSpPr>
          <p:spPr>
            <a:xfrm>
              <a:off x="3205032" y="419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608807" y="17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360457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422857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173307" y="318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542382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493582" y="3896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695282" y="1816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493582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5541032" y="458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5310257" y="801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2" name="Google Shape;1172;p13"/>
          <p:cNvSpPr txBox="1">
            <a:spLocks noGrp="1"/>
          </p:cNvSpPr>
          <p:nvPr>
            <p:ph type="title" idx="21"/>
          </p:nvPr>
        </p:nvSpPr>
        <p:spPr>
          <a:xfrm>
            <a:off x="720000" y="540000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83588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704157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2082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4813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23558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58279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46176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75914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44082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8807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1_1_1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4175612" y="2373550"/>
            <a:ext cx="26826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4175613" y="540000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719996" y="693261"/>
            <a:ext cx="7951223" cy="3941437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94337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64258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77847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1233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13593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4862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674855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68473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929302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 userDrawn="1"/>
        </p:nvSpPr>
        <p:spPr bwMode="auto">
          <a:xfrm>
            <a:off x="457201" y="328614"/>
            <a:ext cx="8220075" cy="4468416"/>
          </a:xfrm>
          <a:prstGeom prst="roundRect">
            <a:avLst>
              <a:gd name="adj" fmla="val 2649"/>
            </a:avLst>
          </a:prstGeom>
          <a:solidFill>
            <a:schemeClr val="bg1">
              <a:alpha val="90000"/>
            </a:schemeClr>
          </a:solidFill>
          <a:ln w="254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1642" tIns="40821" rIns="81642" bIns="40821" anchor="ctr"/>
          <a:lstStyle/>
          <a:p>
            <a:pPr algn="ctr">
              <a:defRPr/>
            </a:pPr>
            <a:r>
              <a:rPr lang="en-GB" sz="1200" dirty="0">
                <a:solidFill>
                  <a:srgbClr val="FFFFFF"/>
                </a:solidFill>
                <a:latin typeface="Twinkl" pitchFamily="50" charset="0"/>
              </a:rPr>
              <a:t> </a:t>
            </a:r>
          </a:p>
        </p:txBody>
      </p:sp>
      <p:sp>
        <p:nvSpPr>
          <p:cNvPr id="8" name="Title 5"/>
          <p:cNvSpPr>
            <a:spLocks noGrp="1"/>
          </p:cNvSpPr>
          <p:nvPr>
            <p:ph type="title"/>
          </p:nvPr>
        </p:nvSpPr>
        <p:spPr>
          <a:xfrm>
            <a:off x="457201" y="359172"/>
            <a:ext cx="8220075" cy="745730"/>
          </a:xfrm>
        </p:spPr>
        <p:txBody>
          <a:bodyPr>
            <a:noAutofit/>
          </a:bodyPr>
          <a:lstStyle>
            <a:lvl1pPr>
              <a:defRPr>
                <a:latin typeface="Twinkl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8840110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38649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342900" y="1065212"/>
            <a:ext cx="3886200" cy="735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685800" y="1943100"/>
            <a:ext cx="3200400" cy="8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ctr"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819131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361157" y="2203450"/>
            <a:ext cx="3886200" cy="681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body" idx="1"/>
          </p:nvPr>
        </p:nvSpPr>
        <p:spPr>
          <a:xfrm>
            <a:off x="361157" y="1453357"/>
            <a:ext cx="3886200" cy="7500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000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18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16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800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43208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6997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27977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8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8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8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090381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9"/>
          <p:cNvSpPr txBox="1">
            <a:spLocks noGrp="1"/>
          </p:cNvSpPr>
          <p:nvPr>
            <p:ph type="title"/>
          </p:nvPr>
        </p:nvSpPr>
        <p:spPr>
          <a:xfrm>
            <a:off x="228601" y="136526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1"/>
          </p:nvPr>
        </p:nvSpPr>
        <p:spPr>
          <a:xfrm>
            <a:off x="1787526" y="136526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4pPr>
            <a:lvl5pPr marL="2286000" lvl="4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»"/>
              <a:defRPr sz="1000"/>
            </a:lvl5pPr>
            <a:lvl6pPr marL="2743200" lvl="5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6pPr>
            <a:lvl7pPr marL="3200400" lvl="6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7pPr>
            <a:lvl8pPr marL="3657600" lvl="7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8pPr>
            <a:lvl9pPr marL="4114800" lvl="8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body" idx="2"/>
          </p:nvPr>
        </p:nvSpPr>
        <p:spPr>
          <a:xfrm>
            <a:off x="228601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23427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896144" y="2400301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4" name="Google Shape;64;p10"/>
          <p:cNvSpPr txBox="1">
            <a:spLocks noGrp="1"/>
          </p:cNvSpPr>
          <p:nvPr>
            <p:ph type="body" idx="1"/>
          </p:nvPr>
        </p:nvSpPr>
        <p:spPr>
          <a:xfrm>
            <a:off x="896144" y="2683670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65" name="Google Shape;65;p10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0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971785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1"/>
          <p:cNvSpPr txBox="1">
            <a:spLocks noGrp="1"/>
          </p:cNvSpPr>
          <p:nvPr>
            <p:ph type="body" idx="1"/>
          </p:nvPr>
        </p:nvSpPr>
        <p:spPr>
          <a:xfrm rot="5400000">
            <a:off x="1154509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1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36396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2"/>
          <p:cNvSpPr txBox="1">
            <a:spLocks noGrp="1"/>
          </p:cNvSpPr>
          <p:nvPr>
            <p:ph type="title"/>
          </p:nvPr>
        </p:nvSpPr>
        <p:spPr>
          <a:xfrm rot="5400000">
            <a:off x="2366169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body" idx="1"/>
          </p:nvPr>
        </p:nvSpPr>
        <p:spPr>
          <a:xfrm rot="5400000">
            <a:off x="270669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3560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2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7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slideLayout" Target="../slideLayouts/slideLayout5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13" Type="http://schemas.openxmlformats.org/officeDocument/2006/relationships/slideLayout" Target="../slideLayouts/slideLayout66.xml"/><Relationship Id="rId18" Type="http://schemas.openxmlformats.org/officeDocument/2006/relationships/slideLayout" Target="../slideLayouts/slideLayout71.xml"/><Relationship Id="rId26" Type="http://schemas.openxmlformats.org/officeDocument/2006/relationships/slideLayout" Target="../slideLayouts/slideLayout79.xml"/><Relationship Id="rId3" Type="http://schemas.openxmlformats.org/officeDocument/2006/relationships/slideLayout" Target="../slideLayouts/slideLayout56.xml"/><Relationship Id="rId21" Type="http://schemas.openxmlformats.org/officeDocument/2006/relationships/slideLayout" Target="../slideLayouts/slideLayout74.xml"/><Relationship Id="rId7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5.xml"/><Relationship Id="rId17" Type="http://schemas.openxmlformats.org/officeDocument/2006/relationships/slideLayout" Target="../slideLayouts/slideLayout70.xml"/><Relationship Id="rId25" Type="http://schemas.openxmlformats.org/officeDocument/2006/relationships/slideLayout" Target="../slideLayouts/slideLayout78.xml"/><Relationship Id="rId2" Type="http://schemas.openxmlformats.org/officeDocument/2006/relationships/slideLayout" Target="../slideLayouts/slideLayout55.xml"/><Relationship Id="rId16" Type="http://schemas.openxmlformats.org/officeDocument/2006/relationships/slideLayout" Target="../slideLayouts/slideLayout69.xml"/><Relationship Id="rId20" Type="http://schemas.openxmlformats.org/officeDocument/2006/relationships/slideLayout" Target="../slideLayouts/slideLayout73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24" Type="http://schemas.openxmlformats.org/officeDocument/2006/relationships/slideLayout" Target="../slideLayouts/slideLayout77.xml"/><Relationship Id="rId5" Type="http://schemas.openxmlformats.org/officeDocument/2006/relationships/slideLayout" Target="../slideLayouts/slideLayout58.xml"/><Relationship Id="rId15" Type="http://schemas.openxmlformats.org/officeDocument/2006/relationships/slideLayout" Target="../slideLayouts/slideLayout68.xml"/><Relationship Id="rId23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63.xml"/><Relationship Id="rId19" Type="http://schemas.openxmlformats.org/officeDocument/2006/relationships/slideLayout" Target="../slideLayouts/slideLayout72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67.xml"/><Relationship Id="rId22" Type="http://schemas.openxmlformats.org/officeDocument/2006/relationships/slideLayout" Target="../slideLayouts/slideLayout75.xml"/><Relationship Id="rId27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theme" Target="../theme/theme6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4" r:id="rId3"/>
    <p:sldLayoutId id="2147483655" r:id="rId4"/>
    <p:sldLayoutId id="2147483658" r:id="rId5"/>
    <p:sldLayoutId id="2147483659" r:id="rId6"/>
    <p:sldLayoutId id="2147483663" r:id="rId7"/>
    <p:sldLayoutId id="2147483678" r:id="rId8"/>
    <p:sldLayoutId id="2147483679" r:id="rId9"/>
    <p:sldLayoutId id="2147483680" r:id="rId10"/>
    <p:sldLayoutId id="2147483681" r:id="rId11"/>
    <p:sldLayoutId id="2147483682" r:id="rId12"/>
    <p:sldLayoutId id="2147483683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457200" marR="0" lvl="0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469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7">
            <a:alphaModFix/>
          </a:blip>
          <a:stretch>
            <a:fillRect/>
          </a:stretch>
        </a:blip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marR="0" lvl="0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503333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7538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269941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marR="0" lvl="0" indent="-3302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17500" algn="l" rtl="0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04800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–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»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3921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9.jpeg"/><Relationship Id="rId5" Type="http://schemas.openxmlformats.org/officeDocument/2006/relationships/image" Target="../media/image28.png"/><Relationship Id="rId4" Type="http://schemas.microsoft.com/office/2007/relationships/hdphoto" Target="../media/hdphoto2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8.png"/><Relationship Id="rId5" Type="http://schemas.microsoft.com/office/2007/relationships/hdphoto" Target="../media/hdphoto2.wdp"/><Relationship Id="rId4" Type="http://schemas.openxmlformats.org/officeDocument/2006/relationships/image" Target="../media/image27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32.png"/><Relationship Id="rId4" Type="http://schemas.openxmlformats.org/officeDocument/2006/relationships/image" Target="../media/image19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7.gi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31.xml"/><Relationship Id="rId13" Type="http://schemas.openxmlformats.org/officeDocument/2006/relationships/image" Target="../media/image43.png"/><Relationship Id="rId18" Type="http://schemas.openxmlformats.org/officeDocument/2006/relationships/slide" Target="slide26.xml"/><Relationship Id="rId26" Type="http://schemas.openxmlformats.org/officeDocument/2006/relationships/image" Target="../media/image52.png"/><Relationship Id="rId3" Type="http://schemas.openxmlformats.org/officeDocument/2006/relationships/image" Target="../media/image35.png"/><Relationship Id="rId21" Type="http://schemas.openxmlformats.org/officeDocument/2006/relationships/slide" Target="slide28.xml"/><Relationship Id="rId7" Type="http://schemas.openxmlformats.org/officeDocument/2006/relationships/image" Target="../media/image39.png"/><Relationship Id="rId12" Type="http://schemas.openxmlformats.org/officeDocument/2006/relationships/image" Target="../media/image42.png"/><Relationship Id="rId17" Type="http://schemas.openxmlformats.org/officeDocument/2006/relationships/image" Target="../media/image46.png"/><Relationship Id="rId25" Type="http://schemas.openxmlformats.org/officeDocument/2006/relationships/image" Target="../media/image51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45.png"/><Relationship Id="rId20" Type="http://schemas.openxmlformats.org/officeDocument/2006/relationships/image" Target="../media/image48.png"/><Relationship Id="rId29" Type="http://schemas.openxmlformats.org/officeDocument/2006/relationships/image" Target="../media/image54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8.png"/><Relationship Id="rId11" Type="http://schemas.openxmlformats.org/officeDocument/2006/relationships/image" Target="../media/image41.png"/><Relationship Id="rId24" Type="http://schemas.openxmlformats.org/officeDocument/2006/relationships/image" Target="../media/image50.png"/><Relationship Id="rId5" Type="http://schemas.openxmlformats.org/officeDocument/2006/relationships/image" Target="../media/image37.gif"/><Relationship Id="rId15" Type="http://schemas.openxmlformats.org/officeDocument/2006/relationships/image" Target="../media/image44.png"/><Relationship Id="rId23" Type="http://schemas.openxmlformats.org/officeDocument/2006/relationships/slide" Target="slide27.xml"/><Relationship Id="rId28" Type="http://schemas.openxmlformats.org/officeDocument/2006/relationships/image" Target="../media/image53.png"/><Relationship Id="rId10" Type="http://schemas.openxmlformats.org/officeDocument/2006/relationships/slide" Target="slide30.xml"/><Relationship Id="rId19" Type="http://schemas.openxmlformats.org/officeDocument/2006/relationships/image" Target="../media/image47.png"/><Relationship Id="rId31" Type="http://schemas.openxmlformats.org/officeDocument/2006/relationships/image" Target="../media/image55.png"/><Relationship Id="rId4" Type="http://schemas.openxmlformats.org/officeDocument/2006/relationships/image" Target="../media/image36.png"/><Relationship Id="rId9" Type="http://schemas.openxmlformats.org/officeDocument/2006/relationships/image" Target="../media/image40.png"/><Relationship Id="rId14" Type="http://schemas.openxmlformats.org/officeDocument/2006/relationships/slide" Target="slide25.xml"/><Relationship Id="rId22" Type="http://schemas.openxmlformats.org/officeDocument/2006/relationships/image" Target="../media/image49.png"/><Relationship Id="rId27" Type="http://schemas.openxmlformats.org/officeDocument/2006/relationships/slide" Target="slide32.xml"/><Relationship Id="rId30" Type="http://schemas.openxmlformats.org/officeDocument/2006/relationships/slide" Target="slide2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Relationship Id="rId5" Type="http://schemas.openxmlformats.org/officeDocument/2006/relationships/slide" Target="slide24.xml"/><Relationship Id="rId4" Type="http://schemas.openxmlformats.org/officeDocument/2006/relationships/image" Target="../media/image57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25.jpeg"/><Relationship Id="rId5" Type="http://schemas.openxmlformats.org/officeDocument/2006/relationships/slide" Target="slide24.xml"/><Relationship Id="rId4" Type="http://schemas.openxmlformats.org/officeDocument/2006/relationships/image" Target="../media/image59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5" Type="http://schemas.openxmlformats.org/officeDocument/2006/relationships/slide" Target="slide24.xml"/><Relationship Id="rId4" Type="http://schemas.openxmlformats.org/officeDocument/2006/relationships/image" Target="../media/image2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21.jpeg"/><Relationship Id="rId5" Type="http://schemas.openxmlformats.org/officeDocument/2006/relationships/image" Target="../media/image61.png"/><Relationship Id="rId4" Type="http://schemas.openxmlformats.org/officeDocument/2006/relationships/slide" Target="slide24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image" Target="../media/image62.jp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63.png"/><Relationship Id="rId9" Type="http://schemas.openxmlformats.org/officeDocument/2006/relationships/slide" Target="slide2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62.jpg"/><Relationship Id="rId7" Type="http://schemas.openxmlformats.org/officeDocument/2006/relationships/slide" Target="slide24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10" Type="http://schemas.openxmlformats.org/officeDocument/2006/relationships/image" Target="../media/image24.jpeg"/><Relationship Id="rId4" Type="http://schemas.openxmlformats.org/officeDocument/2006/relationships/image" Target="../media/image63.png"/><Relationship Id="rId9" Type="http://schemas.openxmlformats.org/officeDocument/2006/relationships/image" Target="../media/image56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1.jpeg"/><Relationship Id="rId5" Type="http://schemas.openxmlformats.org/officeDocument/2006/relationships/image" Target="../media/image61.png"/><Relationship Id="rId4" Type="http://schemas.openxmlformats.org/officeDocument/2006/relationships/slide" Target="slide24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67.png"/><Relationship Id="rId3" Type="http://schemas.openxmlformats.org/officeDocument/2006/relationships/image" Target="../media/image34.jpg"/><Relationship Id="rId7" Type="http://schemas.openxmlformats.org/officeDocument/2006/relationships/image" Target="../media/image66.png"/><Relationship Id="rId12" Type="http://schemas.openxmlformats.org/officeDocument/2006/relationships/image" Target="../media/image45.png"/><Relationship Id="rId17" Type="http://schemas.openxmlformats.org/officeDocument/2006/relationships/image" Target="../media/image71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70.gif"/><Relationship Id="rId1" Type="http://schemas.openxmlformats.org/officeDocument/2006/relationships/slideLayout" Target="../slideLayouts/slideLayout80.xml"/><Relationship Id="rId6" Type="http://schemas.openxmlformats.org/officeDocument/2006/relationships/image" Target="../media/image65.png"/><Relationship Id="rId11" Type="http://schemas.openxmlformats.org/officeDocument/2006/relationships/image" Target="../media/image54.png"/><Relationship Id="rId5" Type="http://schemas.openxmlformats.org/officeDocument/2006/relationships/image" Target="../media/image48.png"/><Relationship Id="rId15" Type="http://schemas.openxmlformats.org/officeDocument/2006/relationships/image" Target="../media/image69.gif"/><Relationship Id="rId10" Type="http://schemas.openxmlformats.org/officeDocument/2006/relationships/image" Target="../media/image43.png"/><Relationship Id="rId4" Type="http://schemas.openxmlformats.org/officeDocument/2006/relationships/image" Target="../media/image64.png"/><Relationship Id="rId9" Type="http://schemas.openxmlformats.org/officeDocument/2006/relationships/image" Target="../media/image51.png"/><Relationship Id="rId14" Type="http://schemas.openxmlformats.org/officeDocument/2006/relationships/image" Target="../media/image6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3" Type="http://schemas.openxmlformats.org/officeDocument/2006/relationships/image" Target="../media/image6.jpe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gif"/><Relationship Id="rId10" Type="http://schemas.openxmlformats.org/officeDocument/2006/relationships/image" Target="../media/image12.png"/><Relationship Id="rId4" Type="http://schemas.microsoft.com/office/2007/relationships/hdphoto" Target="../media/hdphoto1.wdp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8.png"/><Relationship Id="rId4" Type="http://schemas.openxmlformats.org/officeDocument/2006/relationships/image" Target="../media/image19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41"/>
          <p:cNvGrpSpPr/>
          <p:nvPr/>
        </p:nvGrpSpPr>
        <p:grpSpPr>
          <a:xfrm>
            <a:off x="2853563" y="3122341"/>
            <a:ext cx="3577233" cy="2699788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6725585" y="3899066"/>
            <a:ext cx="788336" cy="917074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7373942" y="3114216"/>
            <a:ext cx="1307474" cy="1384353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348084" y="3770855"/>
            <a:ext cx="1218562" cy="1201706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-548612" y="1933012"/>
            <a:ext cx="1224524" cy="1224502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A190B5F8-A640-A26B-E08A-883795AAE1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79233" y="-244241"/>
            <a:ext cx="1504799" cy="1158222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xmlns="" id="{92C3C33F-E746-C5BE-B37C-C91B9FBF496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287" y="19352"/>
            <a:ext cx="1375184" cy="138896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xmlns="" id="{054C71AB-879E-CDDB-6C25-C97C7D28FA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48281">
            <a:off x="-37643" y="3712956"/>
            <a:ext cx="1383686" cy="511586"/>
          </a:xfrm>
          <a:prstGeom prst="rect">
            <a:avLst/>
          </a:prstGeom>
        </p:spPr>
      </p:pic>
      <p:sp>
        <p:nvSpPr>
          <p:cNvPr id="477" name="Google Shape;4475;p41"/>
          <p:cNvSpPr txBox="1">
            <a:spLocks/>
          </p:cNvSpPr>
          <p:nvPr/>
        </p:nvSpPr>
        <p:spPr>
          <a:xfrm rot="-637">
            <a:off x="2140260" y="2756163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None/>
              <a:defRPr sz="16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marL="0" indent="0"/>
            <a:r>
              <a:rPr lang="en-US" sz="2800" b="1" dirty="0"/>
              <a:t>Lesson 1 - Period 1</a:t>
            </a:r>
          </a:p>
        </p:txBody>
      </p:sp>
      <p:sp>
        <p:nvSpPr>
          <p:cNvPr id="4" name="Google Shape;4476;p41">
            <a:extLst>
              <a:ext uri="{FF2B5EF4-FFF2-40B4-BE49-F238E27FC236}">
                <a16:creationId xmlns:a16="http://schemas.microsoft.com/office/drawing/2014/main" xmlns="" id="{145D433E-8A2D-D0DE-4062-9269146900D3}"/>
              </a:ext>
            </a:extLst>
          </p:cNvPr>
          <p:cNvSpPr txBox="1">
            <a:spLocks/>
          </p:cNvSpPr>
          <p:nvPr/>
        </p:nvSpPr>
        <p:spPr>
          <a:xfrm>
            <a:off x="506107" y="585554"/>
            <a:ext cx="8059232" cy="214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63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>
              <a:buClr>
                <a:schemeClr val="dk1"/>
              </a:buClr>
              <a:buSzPts val="1100"/>
              <a:buFont typeface="Arial"/>
              <a:buNone/>
            </a:pPr>
            <a:r>
              <a:rPr lang="en-GB" sz="6600" b="1" dirty="0">
                <a:latin typeface="Comic Sans MS" panose="030F0702030302020204" pitchFamily="66" charset="0"/>
              </a:rPr>
              <a:t>Unit 12: Our Tet holiday</a:t>
            </a:r>
          </a:p>
        </p:txBody>
      </p:sp>
    </p:spTree>
    <p:extLst>
      <p:ext uri="{BB962C8B-B14F-4D97-AF65-F5344CB8AC3E}">
        <p14:creationId xmlns:p14="http://schemas.microsoft.com/office/powerpoint/2010/main" val="8952317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Các kiểu trang trí Tết trong nhà đơn giản mà đẹp năm 2023 - bTaske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0902" y="420570"/>
            <a:ext cx="3902197" cy="41809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Rounded Rectangle 2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decorate the house</a:t>
            </a:r>
          </a:p>
        </p:txBody>
      </p:sp>
    </p:spTree>
    <p:extLst>
      <p:ext uri="{BB962C8B-B14F-4D97-AF65-F5344CB8AC3E}">
        <p14:creationId xmlns:p14="http://schemas.microsoft.com/office/powerpoint/2010/main" val="1280559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684" y="739507"/>
            <a:ext cx="4923257" cy="328545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084683" y="3672348"/>
            <a:ext cx="4923258" cy="658395"/>
          </a:xfrm>
          <a:prstGeom prst="roundRect">
            <a:avLst>
              <a:gd name="adj" fmla="val 22146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do the shopping</a:t>
            </a:r>
          </a:p>
        </p:txBody>
      </p:sp>
    </p:spTree>
    <p:extLst>
      <p:ext uri="{BB962C8B-B14F-4D97-AF65-F5344CB8AC3E}">
        <p14:creationId xmlns:p14="http://schemas.microsoft.com/office/powerpoint/2010/main" val="444425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82561"/>
            <a:ext cx="5905500" cy="38100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Rounded Rectangle 5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spring rolls</a:t>
            </a:r>
          </a:p>
        </p:txBody>
      </p:sp>
    </p:spTree>
    <p:extLst>
      <p:ext uri="{BB962C8B-B14F-4D97-AF65-F5344CB8AC3E}">
        <p14:creationId xmlns:p14="http://schemas.microsoft.com/office/powerpoint/2010/main" val="107722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ách làm bánh chưng dẻo mềm, chuẩn vị ngày Tết truyền thống - Fptshop.com.v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56" y="700344"/>
            <a:ext cx="5330312" cy="355354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734165" y="3620729"/>
            <a:ext cx="5507294" cy="706576"/>
          </a:xfrm>
          <a:prstGeom prst="roundRect">
            <a:avLst>
              <a:gd name="adj" fmla="val 1547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banh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chung</a:t>
            </a:r>
            <a:endParaRPr lang="en-US" sz="4000" b="1" dirty="0">
              <a:solidFill>
                <a:schemeClr val="accent4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945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0" y="597653"/>
            <a:ext cx="5601970" cy="37288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920588" y="3207124"/>
            <a:ext cx="5507294" cy="1157994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a branch of peach blossoms</a:t>
            </a:r>
          </a:p>
        </p:txBody>
      </p:sp>
    </p:spTree>
    <p:extLst>
      <p:ext uri="{BB962C8B-B14F-4D97-AF65-F5344CB8AC3E}">
        <p14:creationId xmlns:p14="http://schemas.microsoft.com/office/powerpoint/2010/main" val="307487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2427" y="507026"/>
            <a:ext cx="6096000" cy="34290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645328" y="3414252"/>
            <a:ext cx="4057814" cy="743738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roses</a:t>
            </a:r>
          </a:p>
        </p:txBody>
      </p:sp>
    </p:spTree>
    <p:extLst>
      <p:ext uri="{BB962C8B-B14F-4D97-AF65-F5344CB8AC3E}">
        <p14:creationId xmlns:p14="http://schemas.microsoft.com/office/powerpoint/2010/main" val="354623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decorate the house?</a:t>
            </a:r>
          </a:p>
        </p:txBody>
      </p:sp>
      <p:pic>
        <p:nvPicPr>
          <p:cNvPr id="4" name="Picture 2" descr="Bright Green Tick Clip - Clipart Tick, HD Png Download - kindpng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1498" y="4079535"/>
            <a:ext cx="1221598" cy="9608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2697396" y="4212189"/>
            <a:ext cx="4588249" cy="787097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Yes, I will.</a:t>
            </a:r>
          </a:p>
        </p:txBody>
      </p:sp>
      <p:pic>
        <p:nvPicPr>
          <p:cNvPr id="4098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ình ảnh Phong Tục Trẻ Em Dọn Dẹp Vệ Sinh Và Làm Sạch PNG , Năm Thiếu, Năm  Sửu, Tết PNG miễn phí tải tập tin PSDComment và Vec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0932" y="1277008"/>
            <a:ext cx="2668520" cy="26685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67684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make spring rolls?</a:t>
            </a:r>
          </a:p>
        </p:txBody>
      </p:sp>
      <p:pic>
        <p:nvPicPr>
          <p:cNvPr id="5" name="Picture 4" descr="Cross Brush Png - Wrong Red Cross Png, Transparent Png , Transparent Png  Image - PNGitem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5341" y="1984781"/>
            <a:ext cx="920456" cy="976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1165123" y="3908322"/>
            <a:ext cx="6356497" cy="1142584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No, I won’t. I will make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banh</a:t>
            </a:r>
            <a:r>
              <a:rPr lang="en-US" sz="4000" b="1" i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chung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.</a:t>
            </a:r>
          </a:p>
        </p:txBody>
      </p:sp>
      <p:pic>
        <p:nvPicPr>
          <p:cNvPr id="10" name="Picture 2" descr="Tiếng Anh 4 Tập 2 - Unit 15 When's Children's Day? - Lesson 2 - 2 Point and  say. | Sách Mề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762" y="1399062"/>
            <a:ext cx="3355750" cy="21476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3828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7" name="Google Shape;6567;p53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latin typeface="Comic Sans MS" panose="030F0702030302020204" pitchFamily="66" charset="0"/>
              </a:rPr>
              <a:t>Listen, point and say.</a:t>
            </a:r>
            <a:endParaRPr sz="7200" dirty="0">
              <a:latin typeface="Comic Sans MS" panose="030F0702030302020204" pitchFamily="66" charset="0"/>
            </a:endParaRPr>
          </a:p>
        </p:txBody>
      </p:sp>
      <p:grpSp>
        <p:nvGrpSpPr>
          <p:cNvPr id="6568" name="Google Shape;6568;p53"/>
          <p:cNvGrpSpPr/>
          <p:nvPr/>
        </p:nvGrpSpPr>
        <p:grpSpPr>
          <a:xfrm rot="-731016">
            <a:off x="6788717" y="2226330"/>
            <a:ext cx="2838523" cy="2835859"/>
            <a:chOff x="3866020" y="2322597"/>
            <a:chExt cx="2593316" cy="2590882"/>
          </a:xfrm>
        </p:grpSpPr>
        <p:sp>
          <p:nvSpPr>
            <p:cNvPr id="6569" name="Google Shape;6569;p53"/>
            <p:cNvSpPr/>
            <p:nvPr/>
          </p:nvSpPr>
          <p:spPr>
            <a:xfrm rot="-1146322">
              <a:off x="4218316" y="2593927"/>
              <a:ext cx="1958562" cy="205556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3"/>
            <p:cNvSpPr/>
            <p:nvPr/>
          </p:nvSpPr>
          <p:spPr>
            <a:xfrm rot="-1146322">
              <a:off x="5659924" y="2798751"/>
              <a:ext cx="328044" cy="415942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3"/>
            <p:cNvSpPr/>
            <p:nvPr/>
          </p:nvSpPr>
          <p:spPr>
            <a:xfrm rot="-1146322">
              <a:off x="5681330" y="2855856"/>
              <a:ext cx="294069" cy="49521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3"/>
            <p:cNvSpPr/>
            <p:nvPr/>
          </p:nvSpPr>
          <p:spPr>
            <a:xfrm rot="-1146322">
              <a:off x="5630436" y="2956144"/>
              <a:ext cx="341643" cy="52866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3"/>
            <p:cNvSpPr/>
            <p:nvPr/>
          </p:nvSpPr>
          <p:spPr>
            <a:xfrm rot="-1146322">
              <a:off x="5640413" y="3091764"/>
              <a:ext cx="326369" cy="563864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3"/>
            <p:cNvSpPr/>
            <p:nvPr/>
          </p:nvSpPr>
          <p:spPr>
            <a:xfrm rot="-1146322">
              <a:off x="5664099" y="3230720"/>
              <a:ext cx="308294" cy="53301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3"/>
            <p:cNvSpPr/>
            <p:nvPr/>
          </p:nvSpPr>
          <p:spPr>
            <a:xfrm rot="-1146322">
              <a:off x="5674212" y="3299992"/>
              <a:ext cx="288569" cy="594438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3"/>
            <p:cNvSpPr/>
            <p:nvPr/>
          </p:nvSpPr>
          <p:spPr>
            <a:xfrm rot="-1146322">
              <a:off x="5683903" y="3422548"/>
              <a:ext cx="283120" cy="569514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3"/>
            <p:cNvSpPr/>
            <p:nvPr/>
          </p:nvSpPr>
          <p:spPr>
            <a:xfrm rot="-1146322">
              <a:off x="5634151" y="3580071"/>
              <a:ext cx="328994" cy="610413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3"/>
            <p:cNvSpPr/>
            <p:nvPr/>
          </p:nvSpPr>
          <p:spPr>
            <a:xfrm rot="-1146322">
              <a:off x="5624284" y="3658798"/>
              <a:ext cx="327944" cy="683662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3"/>
            <p:cNvSpPr/>
            <p:nvPr/>
          </p:nvSpPr>
          <p:spPr>
            <a:xfrm rot="-1146322">
              <a:off x="5611295" y="3787463"/>
              <a:ext cx="330644" cy="664512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3"/>
            <p:cNvSpPr/>
            <p:nvPr/>
          </p:nvSpPr>
          <p:spPr>
            <a:xfrm rot="-1146322">
              <a:off x="5575629" y="3990669"/>
              <a:ext cx="257720" cy="51969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3"/>
            <p:cNvSpPr/>
            <p:nvPr/>
          </p:nvSpPr>
          <p:spPr>
            <a:xfrm rot="-1146322">
              <a:off x="5464514" y="3966821"/>
              <a:ext cx="250295" cy="543589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3"/>
            <p:cNvSpPr/>
            <p:nvPr/>
          </p:nvSpPr>
          <p:spPr>
            <a:xfrm rot="-1146322">
              <a:off x="5352233" y="3912283"/>
              <a:ext cx="209146" cy="593739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3"/>
            <p:cNvSpPr/>
            <p:nvPr/>
          </p:nvSpPr>
          <p:spPr>
            <a:xfrm rot="-1146322">
              <a:off x="5272209" y="3909270"/>
              <a:ext cx="211746" cy="597838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3"/>
            <p:cNvSpPr/>
            <p:nvPr/>
          </p:nvSpPr>
          <p:spPr>
            <a:xfrm rot="-1146322">
              <a:off x="5129009" y="3941770"/>
              <a:ext cx="189071" cy="561764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3"/>
            <p:cNvSpPr/>
            <p:nvPr/>
          </p:nvSpPr>
          <p:spPr>
            <a:xfrm rot="-1146322">
              <a:off x="5014942" y="3954643"/>
              <a:ext cx="169122" cy="546014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3"/>
            <p:cNvSpPr/>
            <p:nvPr/>
          </p:nvSpPr>
          <p:spPr>
            <a:xfrm rot="-1146322">
              <a:off x="4914283" y="4009320"/>
              <a:ext cx="167997" cy="490216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3"/>
            <p:cNvSpPr/>
            <p:nvPr/>
          </p:nvSpPr>
          <p:spPr>
            <a:xfrm rot="-1146322">
              <a:off x="4827466" y="4008295"/>
              <a:ext cx="172722" cy="49261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3"/>
            <p:cNvSpPr/>
            <p:nvPr/>
          </p:nvSpPr>
          <p:spPr>
            <a:xfrm rot="-1146322">
              <a:off x="4608292" y="3983427"/>
              <a:ext cx="193621" cy="52304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3"/>
            <p:cNvSpPr/>
            <p:nvPr/>
          </p:nvSpPr>
          <p:spPr>
            <a:xfrm rot="-1146322">
              <a:off x="4493808" y="3928944"/>
              <a:ext cx="165147" cy="575189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3"/>
            <p:cNvSpPr/>
            <p:nvPr/>
          </p:nvSpPr>
          <p:spPr>
            <a:xfrm rot="-1146322">
              <a:off x="4349956" y="3995045"/>
              <a:ext cx="114923" cy="354093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3"/>
            <p:cNvSpPr/>
            <p:nvPr/>
          </p:nvSpPr>
          <p:spPr>
            <a:xfrm rot="-1146322">
              <a:off x="4460137" y="3217146"/>
              <a:ext cx="1821565" cy="1391423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3"/>
            <p:cNvSpPr/>
            <p:nvPr/>
          </p:nvSpPr>
          <p:spPr>
            <a:xfrm rot="-1146322">
              <a:off x="4264910" y="2870434"/>
              <a:ext cx="1503621" cy="1847864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3"/>
            <p:cNvSpPr/>
            <p:nvPr/>
          </p:nvSpPr>
          <p:spPr>
            <a:xfrm rot="-1146322">
              <a:off x="4110159" y="2572080"/>
              <a:ext cx="1827265" cy="1799315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3"/>
            <p:cNvSpPr/>
            <p:nvPr/>
          </p:nvSpPr>
          <p:spPr>
            <a:xfrm rot="-1146322">
              <a:off x="4840568" y="2517952"/>
              <a:ext cx="1074054" cy="1731691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3"/>
            <p:cNvSpPr/>
            <p:nvPr/>
          </p:nvSpPr>
          <p:spPr>
            <a:xfrm rot="-1146322">
              <a:off x="5245015" y="3522023"/>
              <a:ext cx="66649" cy="710361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3"/>
            <p:cNvSpPr/>
            <p:nvPr/>
          </p:nvSpPr>
          <p:spPr>
            <a:xfrm rot="-1146322">
              <a:off x="5069793" y="3552304"/>
              <a:ext cx="102248" cy="656487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3"/>
            <p:cNvSpPr/>
            <p:nvPr/>
          </p:nvSpPr>
          <p:spPr>
            <a:xfrm rot="-1146322">
              <a:off x="4857241" y="3546226"/>
              <a:ext cx="252095" cy="638838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3"/>
            <p:cNvSpPr/>
            <p:nvPr/>
          </p:nvSpPr>
          <p:spPr>
            <a:xfrm rot="-1146322">
              <a:off x="4388067" y="3536756"/>
              <a:ext cx="726711" cy="648662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3"/>
            <p:cNvSpPr/>
            <p:nvPr/>
          </p:nvSpPr>
          <p:spPr>
            <a:xfrm rot="-1146322">
              <a:off x="4193724" y="3493705"/>
              <a:ext cx="891908" cy="51421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3"/>
            <p:cNvSpPr/>
            <p:nvPr/>
          </p:nvSpPr>
          <p:spPr>
            <a:xfrm rot="-1146322">
              <a:off x="4222473" y="3489350"/>
              <a:ext cx="688237" cy="320369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3"/>
            <p:cNvSpPr/>
            <p:nvPr/>
          </p:nvSpPr>
          <p:spPr>
            <a:xfrm rot="-1146322">
              <a:off x="4247560" y="3406914"/>
              <a:ext cx="603413" cy="168972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3"/>
            <p:cNvSpPr/>
            <p:nvPr/>
          </p:nvSpPr>
          <p:spPr>
            <a:xfrm rot="-1146322">
              <a:off x="4282139" y="3324410"/>
              <a:ext cx="459866" cy="49549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3"/>
            <p:cNvSpPr/>
            <p:nvPr/>
          </p:nvSpPr>
          <p:spPr>
            <a:xfrm rot="-1146322">
              <a:off x="4311199" y="3089264"/>
              <a:ext cx="443616" cy="232970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3"/>
            <p:cNvSpPr/>
            <p:nvPr/>
          </p:nvSpPr>
          <p:spPr>
            <a:xfrm rot="-1146322">
              <a:off x="4293719" y="2700219"/>
              <a:ext cx="540840" cy="669162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3"/>
            <p:cNvSpPr/>
            <p:nvPr/>
          </p:nvSpPr>
          <p:spPr>
            <a:xfrm rot="-1146322">
              <a:off x="4366554" y="2838538"/>
              <a:ext cx="1255826" cy="1255851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3"/>
            <p:cNvSpPr/>
            <p:nvPr/>
          </p:nvSpPr>
          <p:spPr>
            <a:xfrm rot="-1146322">
              <a:off x="4442393" y="2914269"/>
              <a:ext cx="1104029" cy="1103904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3"/>
            <p:cNvSpPr/>
            <p:nvPr/>
          </p:nvSpPr>
          <p:spPr>
            <a:xfrm rot="-1146322">
              <a:off x="4560605" y="3031350"/>
              <a:ext cx="874083" cy="873958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3"/>
            <p:cNvSpPr/>
            <p:nvPr/>
          </p:nvSpPr>
          <p:spPr>
            <a:xfrm rot="-1146322">
              <a:off x="4835909" y="3365992"/>
              <a:ext cx="150747" cy="190171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3"/>
            <p:cNvSpPr/>
            <p:nvPr/>
          </p:nvSpPr>
          <p:spPr>
            <a:xfrm rot="-1146322">
              <a:off x="4960669" y="3390971"/>
              <a:ext cx="123348" cy="169372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3"/>
            <p:cNvSpPr/>
            <p:nvPr/>
          </p:nvSpPr>
          <p:spPr>
            <a:xfrm rot="-1146322">
              <a:off x="5101861" y="3399372"/>
              <a:ext cx="95523" cy="160122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3"/>
            <p:cNvSpPr/>
            <p:nvPr/>
          </p:nvSpPr>
          <p:spPr>
            <a:xfrm rot="-1146322">
              <a:off x="4970703" y="2963351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3"/>
            <p:cNvSpPr/>
            <p:nvPr/>
          </p:nvSpPr>
          <p:spPr>
            <a:xfrm rot="-1146322">
              <a:off x="4974425" y="3927239"/>
              <a:ext cx="43149" cy="43149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3"/>
            <p:cNvSpPr/>
            <p:nvPr/>
          </p:nvSpPr>
          <p:spPr>
            <a:xfrm rot="-1146322">
              <a:off x="5457281" y="3444326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3"/>
            <p:cNvSpPr/>
            <p:nvPr/>
          </p:nvSpPr>
          <p:spPr>
            <a:xfrm rot="-1146322">
              <a:off x="4490318" y="3450405"/>
              <a:ext cx="43174" cy="43174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3"/>
            <p:cNvSpPr/>
            <p:nvPr/>
          </p:nvSpPr>
          <p:spPr>
            <a:xfrm rot="-1146322">
              <a:off x="5033216" y="2740937"/>
              <a:ext cx="527090" cy="1770641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3"/>
            <p:cNvSpPr/>
            <p:nvPr/>
          </p:nvSpPr>
          <p:spPr>
            <a:xfrm rot="-1146322">
              <a:off x="4568611" y="2743808"/>
              <a:ext cx="523640" cy="1751091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3"/>
            <p:cNvSpPr/>
            <p:nvPr/>
          </p:nvSpPr>
          <p:spPr>
            <a:xfrm rot="-1146322">
              <a:off x="4340315" y="3400224"/>
              <a:ext cx="1645093" cy="877633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3"/>
            <p:cNvSpPr/>
            <p:nvPr/>
          </p:nvSpPr>
          <p:spPr>
            <a:xfrm rot="-1146322">
              <a:off x="4346460" y="2936901"/>
              <a:ext cx="1635568" cy="877083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3"/>
            <p:cNvSpPr/>
            <p:nvPr/>
          </p:nvSpPr>
          <p:spPr>
            <a:xfrm rot="-1146322">
              <a:off x="5059158" y="2738490"/>
              <a:ext cx="499890" cy="1766141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3"/>
            <p:cNvSpPr/>
            <p:nvPr/>
          </p:nvSpPr>
          <p:spPr>
            <a:xfrm rot="-1146322">
              <a:off x="4593444" y="2741384"/>
              <a:ext cx="497340" cy="1744116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3"/>
            <p:cNvSpPr/>
            <p:nvPr/>
          </p:nvSpPr>
          <p:spPr>
            <a:xfrm rot="-1146322">
              <a:off x="4343057" y="3418795"/>
              <a:ext cx="1627494" cy="861883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3"/>
            <p:cNvSpPr/>
            <p:nvPr/>
          </p:nvSpPr>
          <p:spPr>
            <a:xfrm rot="-1146322">
              <a:off x="4349349" y="2955430"/>
              <a:ext cx="1618219" cy="861308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53"/>
          <p:cNvGrpSpPr/>
          <p:nvPr/>
        </p:nvGrpSpPr>
        <p:grpSpPr>
          <a:xfrm>
            <a:off x="-285691" y="2370879"/>
            <a:ext cx="2327733" cy="2295534"/>
            <a:chOff x="493900" y="2994525"/>
            <a:chExt cx="2119975" cy="2090650"/>
          </a:xfrm>
        </p:grpSpPr>
        <p:sp>
          <p:nvSpPr>
            <p:cNvPr id="6624" name="Google Shape;6624;p53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3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3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3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3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3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3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3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3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3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3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3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3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3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3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3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3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3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3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3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3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3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3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3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3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3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3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3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3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3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3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3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3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3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3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3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3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3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3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3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3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3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3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3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3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75315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rack 1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674032" y="86646"/>
            <a:ext cx="726768" cy="72676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6B3C798A-E63C-4D5F-9AB3-6585DB0423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2995" y="925171"/>
            <a:ext cx="8058150" cy="383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602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08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" name="Google Shape;4956;p43"/>
          <p:cNvSpPr/>
          <p:nvPr/>
        </p:nvSpPr>
        <p:spPr>
          <a:xfrm>
            <a:off x="1552500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7" name="Google Shape;4957;p43"/>
          <p:cNvSpPr/>
          <p:nvPr/>
        </p:nvSpPr>
        <p:spPr>
          <a:xfrm>
            <a:off x="4236312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8" name="Google Shape;4958;p43"/>
          <p:cNvSpPr/>
          <p:nvPr/>
        </p:nvSpPr>
        <p:spPr>
          <a:xfrm>
            <a:off x="6920137" y="1203903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59" name="Google Shape;4959;p43"/>
          <p:cNvSpPr/>
          <p:nvPr/>
        </p:nvSpPr>
        <p:spPr>
          <a:xfrm>
            <a:off x="2835609" y="3145217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0" name="Google Shape;4960;p43"/>
          <p:cNvSpPr/>
          <p:nvPr/>
        </p:nvSpPr>
        <p:spPr>
          <a:xfrm>
            <a:off x="5519421" y="3145217"/>
            <a:ext cx="671383" cy="659407"/>
          </a:xfrm>
          <a:custGeom>
            <a:avLst/>
            <a:gdLst/>
            <a:ahLst/>
            <a:cxnLst/>
            <a:rect l="l" t="t" r="r" b="b"/>
            <a:pathLst>
              <a:path w="32348" h="31771" fill="none" extrusionOk="0">
                <a:moveTo>
                  <a:pt x="0" y="8314"/>
                </a:moveTo>
                <a:lnTo>
                  <a:pt x="0" y="3530"/>
                </a:lnTo>
                <a:lnTo>
                  <a:pt x="2279" y="3530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24729" y="1"/>
                </a:lnTo>
                <a:lnTo>
                  <a:pt x="28922" y="1"/>
                </a:lnTo>
                <a:lnTo>
                  <a:pt x="28922" y="2391"/>
                </a:lnTo>
                <a:lnTo>
                  <a:pt x="32348" y="2391"/>
                </a:lnTo>
                <a:lnTo>
                  <a:pt x="32348" y="1"/>
                </a:lnTo>
                <a:lnTo>
                  <a:pt x="30066" y="1"/>
                </a:lnTo>
                <a:lnTo>
                  <a:pt x="30066" y="3530"/>
                </a:lnTo>
                <a:lnTo>
                  <a:pt x="32348" y="3530"/>
                </a:lnTo>
                <a:lnTo>
                  <a:pt x="32348" y="8314"/>
                </a:lnTo>
                <a:lnTo>
                  <a:pt x="32348" y="23457"/>
                </a:lnTo>
                <a:lnTo>
                  <a:pt x="32348" y="28242"/>
                </a:lnTo>
                <a:lnTo>
                  <a:pt x="30066" y="28242"/>
                </a:lnTo>
                <a:lnTo>
                  <a:pt x="30066" y="31771"/>
                </a:lnTo>
                <a:lnTo>
                  <a:pt x="32348" y="31771"/>
                </a:lnTo>
                <a:lnTo>
                  <a:pt x="32348" y="29383"/>
                </a:lnTo>
                <a:lnTo>
                  <a:pt x="28922" y="29383"/>
                </a:lnTo>
                <a:lnTo>
                  <a:pt x="28922" y="31771"/>
                </a:lnTo>
                <a:lnTo>
                  <a:pt x="24729" y="31771"/>
                </a:lnTo>
                <a:lnTo>
                  <a:pt x="7622" y="31771"/>
                </a:lnTo>
                <a:lnTo>
                  <a:pt x="3423" y="31771"/>
                </a:lnTo>
                <a:lnTo>
                  <a:pt x="3423" y="29383"/>
                </a:lnTo>
                <a:lnTo>
                  <a:pt x="0" y="29383"/>
                </a:lnTo>
                <a:lnTo>
                  <a:pt x="0" y="31771"/>
                </a:lnTo>
                <a:lnTo>
                  <a:pt x="2279" y="31771"/>
                </a:lnTo>
                <a:lnTo>
                  <a:pt x="2279" y="28242"/>
                </a:lnTo>
                <a:lnTo>
                  <a:pt x="0" y="28242"/>
                </a:lnTo>
                <a:lnTo>
                  <a:pt x="0" y="23457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962" name="Google Shape;4962;p43"/>
          <p:cNvSpPr txBox="1">
            <a:spLocks noGrp="1"/>
          </p:cNvSpPr>
          <p:nvPr>
            <p:ph type="title"/>
          </p:nvPr>
        </p:nvSpPr>
        <p:spPr>
          <a:xfrm rot="1973">
            <a:off x="13656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1</a:t>
            </a:r>
            <a:endParaRPr sz="3200" dirty="0"/>
          </a:p>
        </p:txBody>
      </p:sp>
      <p:sp>
        <p:nvSpPr>
          <p:cNvPr id="4963" name="Google Shape;4963;p43"/>
          <p:cNvSpPr txBox="1">
            <a:spLocks noGrp="1"/>
          </p:cNvSpPr>
          <p:nvPr>
            <p:ph type="title" idx="2"/>
          </p:nvPr>
        </p:nvSpPr>
        <p:spPr>
          <a:xfrm>
            <a:off x="720000" y="1828454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Warm-up</a:t>
            </a:r>
            <a:endParaRPr sz="2800" dirty="0"/>
          </a:p>
        </p:txBody>
      </p:sp>
      <p:sp>
        <p:nvSpPr>
          <p:cNvPr id="4965" name="Google Shape;4965;p43"/>
          <p:cNvSpPr txBox="1">
            <a:spLocks noGrp="1"/>
          </p:cNvSpPr>
          <p:nvPr>
            <p:ph type="title" idx="21"/>
          </p:nvPr>
        </p:nvSpPr>
        <p:spPr>
          <a:xfrm>
            <a:off x="559579" y="292437"/>
            <a:ext cx="7704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 dirty="0">
                <a:latin typeface="Comic Sans MS" panose="030F0702030302020204" pitchFamily="66" charset="0"/>
              </a:rPr>
              <a:t>Table of contents</a:t>
            </a:r>
            <a:endParaRPr sz="4000" b="1" dirty="0">
              <a:latin typeface="Comic Sans MS" panose="030F0702030302020204" pitchFamily="66" charset="0"/>
            </a:endParaRPr>
          </a:p>
        </p:txBody>
      </p:sp>
      <p:sp>
        <p:nvSpPr>
          <p:cNvPr id="4966" name="Google Shape;4966;p43"/>
          <p:cNvSpPr txBox="1">
            <a:spLocks noGrp="1"/>
          </p:cNvSpPr>
          <p:nvPr>
            <p:ph type="title" idx="3"/>
          </p:nvPr>
        </p:nvSpPr>
        <p:spPr>
          <a:xfrm rot="1973">
            <a:off x="40494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2</a:t>
            </a:r>
            <a:endParaRPr sz="3200" dirty="0"/>
          </a:p>
        </p:txBody>
      </p:sp>
      <p:sp>
        <p:nvSpPr>
          <p:cNvPr id="4967" name="Google Shape;4967;p43"/>
          <p:cNvSpPr txBox="1">
            <a:spLocks noGrp="1"/>
          </p:cNvSpPr>
          <p:nvPr>
            <p:ph type="title" idx="4"/>
          </p:nvPr>
        </p:nvSpPr>
        <p:spPr>
          <a:xfrm>
            <a:off x="2943553" y="2329066"/>
            <a:ext cx="3144049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Look, listen and repeat.</a:t>
            </a:r>
            <a:endParaRPr dirty="0">
              <a:latin typeface="Raleway" pitchFamily="2" charset="0"/>
            </a:endParaRPr>
          </a:p>
        </p:txBody>
      </p:sp>
      <p:sp>
        <p:nvSpPr>
          <p:cNvPr id="4969" name="Google Shape;4969;p43"/>
          <p:cNvSpPr txBox="1">
            <a:spLocks noGrp="1"/>
          </p:cNvSpPr>
          <p:nvPr>
            <p:ph type="title" idx="6"/>
          </p:nvPr>
        </p:nvSpPr>
        <p:spPr>
          <a:xfrm rot="1973">
            <a:off x="6733200" y="1256280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3</a:t>
            </a:r>
            <a:endParaRPr sz="3200" dirty="0"/>
          </a:p>
        </p:txBody>
      </p:sp>
      <p:sp>
        <p:nvSpPr>
          <p:cNvPr id="4970" name="Google Shape;4970;p43"/>
          <p:cNvSpPr txBox="1">
            <a:spLocks noGrp="1"/>
          </p:cNvSpPr>
          <p:nvPr>
            <p:ph type="title" idx="7"/>
          </p:nvPr>
        </p:nvSpPr>
        <p:spPr>
          <a:xfrm>
            <a:off x="5994526" y="2304103"/>
            <a:ext cx="2792635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Listen, point and say.</a:t>
            </a:r>
            <a:endParaRPr dirty="0">
              <a:latin typeface="Raleway" pitchFamily="2" charset="0"/>
            </a:endParaRPr>
          </a:p>
        </p:txBody>
      </p:sp>
      <p:sp>
        <p:nvSpPr>
          <p:cNvPr id="4972" name="Google Shape;4972;p43"/>
          <p:cNvSpPr txBox="1">
            <a:spLocks noGrp="1"/>
          </p:cNvSpPr>
          <p:nvPr>
            <p:ph type="title" idx="9"/>
          </p:nvPr>
        </p:nvSpPr>
        <p:spPr>
          <a:xfrm rot="1973">
            <a:off x="2648709" y="3194719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4</a:t>
            </a:r>
            <a:endParaRPr sz="3200" dirty="0"/>
          </a:p>
        </p:txBody>
      </p:sp>
      <p:sp>
        <p:nvSpPr>
          <p:cNvPr id="4973" name="Google Shape;4973;p43"/>
          <p:cNvSpPr txBox="1">
            <a:spLocks noGrp="1"/>
          </p:cNvSpPr>
          <p:nvPr>
            <p:ph type="title" idx="13"/>
          </p:nvPr>
        </p:nvSpPr>
        <p:spPr>
          <a:xfrm>
            <a:off x="2003100" y="4217117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Raleway" pitchFamily="2" charset="0"/>
              </a:rPr>
              <a:t>Let’s talk.</a:t>
            </a:r>
            <a:endParaRPr dirty="0">
              <a:latin typeface="Raleway" pitchFamily="2" charset="0"/>
            </a:endParaRPr>
          </a:p>
        </p:txBody>
      </p:sp>
      <p:sp>
        <p:nvSpPr>
          <p:cNvPr id="4975" name="Google Shape;4975;p43"/>
          <p:cNvSpPr txBox="1">
            <a:spLocks noGrp="1"/>
          </p:cNvSpPr>
          <p:nvPr>
            <p:ph type="title" idx="15"/>
          </p:nvPr>
        </p:nvSpPr>
        <p:spPr>
          <a:xfrm rot="1973">
            <a:off x="5332509" y="3194719"/>
            <a:ext cx="1045200" cy="56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/>
              <a:t>5</a:t>
            </a:r>
            <a:endParaRPr sz="3200" dirty="0"/>
          </a:p>
        </p:txBody>
      </p:sp>
      <p:sp>
        <p:nvSpPr>
          <p:cNvPr id="4976" name="Google Shape;4976;p43"/>
          <p:cNvSpPr txBox="1">
            <a:spLocks noGrp="1"/>
          </p:cNvSpPr>
          <p:nvPr>
            <p:ph type="title" idx="16"/>
          </p:nvPr>
        </p:nvSpPr>
        <p:spPr>
          <a:xfrm>
            <a:off x="4686909" y="3766893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dirty="0"/>
              <a:t>Fun corner</a:t>
            </a:r>
            <a:endParaRPr sz="2800" dirty="0"/>
          </a:p>
        </p:txBody>
      </p:sp>
      <p:sp>
        <p:nvSpPr>
          <p:cNvPr id="2" name="Google Shape;4967;p43">
            <a:extLst>
              <a:ext uri="{FF2B5EF4-FFF2-40B4-BE49-F238E27FC236}">
                <a16:creationId xmlns:a16="http://schemas.microsoft.com/office/drawing/2014/main" xmlns="" id="{125D0715-B904-2A3C-7601-C19DD54E0771}"/>
              </a:ext>
            </a:extLst>
          </p:cNvPr>
          <p:cNvSpPr txBox="1">
            <a:spLocks/>
          </p:cNvSpPr>
          <p:nvPr/>
        </p:nvSpPr>
        <p:spPr>
          <a:xfrm>
            <a:off x="3243379" y="1828454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  <p:sp>
        <p:nvSpPr>
          <p:cNvPr id="3" name="Google Shape;4967;p43">
            <a:extLst>
              <a:ext uri="{FF2B5EF4-FFF2-40B4-BE49-F238E27FC236}">
                <a16:creationId xmlns:a16="http://schemas.microsoft.com/office/drawing/2014/main" xmlns="" id="{AD6FE12E-2227-3692-4B2A-2DA55A9058F9}"/>
              </a:ext>
            </a:extLst>
          </p:cNvPr>
          <p:cNvSpPr txBox="1">
            <a:spLocks/>
          </p:cNvSpPr>
          <p:nvPr/>
        </p:nvSpPr>
        <p:spPr>
          <a:xfrm>
            <a:off x="6190804" y="1780768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  <p:sp>
        <p:nvSpPr>
          <p:cNvPr id="4" name="Google Shape;4967;p43">
            <a:extLst>
              <a:ext uri="{FF2B5EF4-FFF2-40B4-BE49-F238E27FC236}">
                <a16:creationId xmlns:a16="http://schemas.microsoft.com/office/drawing/2014/main" xmlns="" id="{741EF0F5-61B0-545E-94BE-F98CA4E27BF5}"/>
              </a:ext>
            </a:extLst>
          </p:cNvPr>
          <p:cNvSpPr txBox="1">
            <a:spLocks/>
          </p:cNvSpPr>
          <p:nvPr/>
        </p:nvSpPr>
        <p:spPr>
          <a:xfrm>
            <a:off x="1934253" y="3722482"/>
            <a:ext cx="23364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0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Font typeface="Yeseva One"/>
              <a:buNone/>
              <a:defRPr sz="24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GB" sz="2800" dirty="0"/>
              <a:t>Activity</a:t>
            </a:r>
            <a:endParaRPr lang="en-GB" dirty="0">
              <a:latin typeface="Raleway" pitchFamily="2" charset="0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427833" y="3326172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Let’s talk.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6699;p55">
            <a:extLst>
              <a:ext uri="{FF2B5EF4-FFF2-40B4-BE49-F238E27FC236}">
                <a16:creationId xmlns:a16="http://schemas.microsoft.com/office/drawing/2014/main" xmlns="" id="{98042AA7-EB38-CCAB-CAD8-3B00DFC0BC65}"/>
              </a:ext>
            </a:extLst>
          </p:cNvPr>
          <p:cNvSpPr txBox="1">
            <a:spLocks/>
          </p:cNvSpPr>
          <p:nvPr/>
        </p:nvSpPr>
        <p:spPr>
          <a:xfrm>
            <a:off x="12330" y="2427732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3</a:t>
            </a:r>
          </a:p>
        </p:txBody>
      </p:sp>
    </p:spTree>
    <p:extLst>
      <p:ext uri="{BB962C8B-B14F-4D97-AF65-F5344CB8AC3E}">
        <p14:creationId xmlns:p14="http://schemas.microsoft.com/office/powerpoint/2010/main" val="32192514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0CB5C462-3022-4D07-8E45-3F4579051B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629" y="1679668"/>
            <a:ext cx="8448675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016066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5" name="Google Shape;5485;p50"/>
          <p:cNvGrpSpPr/>
          <p:nvPr/>
        </p:nvGrpSpPr>
        <p:grpSpPr>
          <a:xfrm>
            <a:off x="1744880" y="771826"/>
            <a:ext cx="2016559" cy="2016559"/>
            <a:chOff x="1552925" y="540000"/>
            <a:chExt cx="2984400" cy="2984400"/>
          </a:xfrm>
        </p:grpSpPr>
        <p:sp>
          <p:nvSpPr>
            <p:cNvPr id="5486" name="Google Shape;5486;p50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0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8" name="Google Shape;5488;p50"/>
          <p:cNvSpPr txBox="1">
            <a:spLocks noGrp="1"/>
          </p:cNvSpPr>
          <p:nvPr>
            <p:ph type="title" idx="2"/>
          </p:nvPr>
        </p:nvSpPr>
        <p:spPr>
          <a:xfrm>
            <a:off x="3940422" y="915185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omic Sans MS" panose="030F0702030302020204" pitchFamily="66" charset="0"/>
              </a:rPr>
              <a:t>Fun corner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489" name="Google Shape;5489;p50"/>
          <p:cNvSpPr txBox="1">
            <a:spLocks noGrp="1"/>
          </p:cNvSpPr>
          <p:nvPr>
            <p:ph type="title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5</a:t>
            </a:r>
            <a:endParaRPr dirty="0"/>
          </a:p>
        </p:txBody>
      </p:sp>
      <p:grpSp>
        <p:nvGrpSpPr>
          <p:cNvPr id="5491" name="Google Shape;5491;p50"/>
          <p:cNvGrpSpPr/>
          <p:nvPr/>
        </p:nvGrpSpPr>
        <p:grpSpPr>
          <a:xfrm>
            <a:off x="5863857" y="2341609"/>
            <a:ext cx="3436620" cy="3165986"/>
            <a:chOff x="3356412" y="656401"/>
            <a:chExt cx="3323938" cy="3062179"/>
          </a:xfrm>
        </p:grpSpPr>
        <p:sp>
          <p:nvSpPr>
            <p:cNvPr id="5492" name="Google Shape;5492;p50"/>
            <p:cNvSpPr/>
            <p:nvPr/>
          </p:nvSpPr>
          <p:spPr>
            <a:xfrm rot="10090643">
              <a:off x="3543348" y="936014"/>
              <a:ext cx="2950065" cy="2130269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3696880" y="2735315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5"/>
                    <a:pt x="5497" y="1875"/>
                  </a:cubicBezTo>
                  <a:cubicBezTo>
                    <a:pt x="1979" y="3075"/>
                    <a:pt x="1" y="4701"/>
                    <a:pt x="1" y="6400"/>
                  </a:cubicBezTo>
                  <a:cubicBezTo>
                    <a:pt x="1" y="8096"/>
                    <a:pt x="1979" y="9725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5"/>
                    <a:pt x="37523" y="8096"/>
                    <a:pt x="37523" y="6400"/>
                  </a:cubicBezTo>
                  <a:cubicBezTo>
                    <a:pt x="37523" y="4701"/>
                    <a:pt x="35546" y="3075"/>
                    <a:pt x="32028" y="1875"/>
                  </a:cubicBezTo>
                  <a:cubicBezTo>
                    <a:pt x="28510" y="675"/>
                    <a:pt x="23739" y="0"/>
                    <a:pt x="18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3696880" y="2685154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6"/>
                    <a:pt x="5497" y="1875"/>
                  </a:cubicBezTo>
                  <a:cubicBezTo>
                    <a:pt x="1979" y="3075"/>
                    <a:pt x="1" y="4704"/>
                    <a:pt x="1" y="6400"/>
                  </a:cubicBezTo>
                  <a:cubicBezTo>
                    <a:pt x="1" y="8096"/>
                    <a:pt x="1979" y="9726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6"/>
                    <a:pt x="37523" y="8096"/>
                    <a:pt x="37523" y="6400"/>
                  </a:cubicBezTo>
                  <a:cubicBezTo>
                    <a:pt x="37523" y="4704"/>
                    <a:pt x="35546" y="3075"/>
                    <a:pt x="32028" y="1875"/>
                  </a:cubicBezTo>
                  <a:cubicBezTo>
                    <a:pt x="28510" y="676"/>
                    <a:pt x="23739" y="0"/>
                    <a:pt x="187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3573051" y="2508551"/>
              <a:ext cx="3069550" cy="1117925"/>
            </a:xfrm>
            <a:custGeom>
              <a:avLst/>
              <a:gdLst/>
              <a:ahLst/>
              <a:cxnLst/>
              <a:rect l="l" t="t" r="r" b="b"/>
              <a:pathLst>
                <a:path w="39959" h="14553" extrusionOk="0">
                  <a:moveTo>
                    <a:pt x="19981" y="1"/>
                  </a:moveTo>
                  <a:cubicBezTo>
                    <a:pt x="14680" y="1"/>
                    <a:pt x="9600" y="768"/>
                    <a:pt x="5853" y="2132"/>
                  </a:cubicBezTo>
                  <a:cubicBezTo>
                    <a:pt x="2107" y="3496"/>
                    <a:pt x="0" y="5346"/>
                    <a:pt x="0" y="7276"/>
                  </a:cubicBezTo>
                  <a:cubicBezTo>
                    <a:pt x="0" y="9207"/>
                    <a:pt x="2107" y="11057"/>
                    <a:pt x="5853" y="12421"/>
                  </a:cubicBezTo>
                  <a:cubicBezTo>
                    <a:pt x="9600" y="13785"/>
                    <a:pt x="14680" y="14552"/>
                    <a:pt x="19981" y="14552"/>
                  </a:cubicBezTo>
                  <a:cubicBezTo>
                    <a:pt x="25279" y="14552"/>
                    <a:pt x="30362" y="13785"/>
                    <a:pt x="34108" y="12421"/>
                  </a:cubicBezTo>
                  <a:cubicBezTo>
                    <a:pt x="37855" y="11057"/>
                    <a:pt x="39958" y="9207"/>
                    <a:pt x="39958" y="7276"/>
                  </a:cubicBezTo>
                  <a:cubicBezTo>
                    <a:pt x="39958" y="5346"/>
                    <a:pt x="37855" y="3496"/>
                    <a:pt x="34108" y="2132"/>
                  </a:cubicBezTo>
                  <a:cubicBezTo>
                    <a:pt x="30362" y="768"/>
                    <a:pt x="25279" y="1"/>
                    <a:pt x="19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3666691" y="2543042"/>
              <a:ext cx="2882500" cy="983110"/>
            </a:xfrm>
            <a:custGeom>
              <a:avLst/>
              <a:gdLst/>
              <a:ahLst/>
              <a:cxnLst/>
              <a:rect l="l" t="t" r="r" b="b"/>
              <a:pathLst>
                <a:path w="37524" h="12798" extrusionOk="0">
                  <a:moveTo>
                    <a:pt x="18762" y="1"/>
                  </a:moveTo>
                  <a:cubicBezTo>
                    <a:pt x="13785" y="1"/>
                    <a:pt x="9014" y="673"/>
                    <a:pt x="5494" y="1873"/>
                  </a:cubicBezTo>
                  <a:cubicBezTo>
                    <a:pt x="1976" y="3072"/>
                    <a:pt x="0" y="4702"/>
                    <a:pt x="0" y="6398"/>
                  </a:cubicBezTo>
                  <a:cubicBezTo>
                    <a:pt x="0" y="8097"/>
                    <a:pt x="1976" y="9723"/>
                    <a:pt x="5494" y="10923"/>
                  </a:cubicBezTo>
                  <a:cubicBezTo>
                    <a:pt x="9014" y="12122"/>
                    <a:pt x="13785" y="12798"/>
                    <a:pt x="18762" y="12798"/>
                  </a:cubicBezTo>
                  <a:cubicBezTo>
                    <a:pt x="23736" y="12798"/>
                    <a:pt x="28509" y="12122"/>
                    <a:pt x="32027" y="10923"/>
                  </a:cubicBezTo>
                  <a:cubicBezTo>
                    <a:pt x="35545" y="9723"/>
                    <a:pt x="37523" y="8097"/>
                    <a:pt x="37523" y="6398"/>
                  </a:cubicBezTo>
                  <a:cubicBezTo>
                    <a:pt x="37523" y="4702"/>
                    <a:pt x="35545" y="3072"/>
                    <a:pt x="32027" y="1873"/>
                  </a:cubicBezTo>
                  <a:cubicBezTo>
                    <a:pt x="28509" y="673"/>
                    <a:pt x="23736" y="1"/>
                    <a:pt x="1876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3777231" y="2544117"/>
              <a:ext cx="2661112" cy="907445"/>
            </a:xfrm>
            <a:custGeom>
              <a:avLst/>
              <a:gdLst/>
              <a:ahLst/>
              <a:cxnLst/>
              <a:rect l="l" t="t" r="r" b="b"/>
              <a:pathLst>
                <a:path w="34642" h="11813" extrusionOk="0">
                  <a:moveTo>
                    <a:pt x="17323" y="1"/>
                  </a:moveTo>
                  <a:cubicBezTo>
                    <a:pt x="12728" y="1"/>
                    <a:pt x="8323" y="623"/>
                    <a:pt x="5073" y="1730"/>
                  </a:cubicBezTo>
                  <a:cubicBezTo>
                    <a:pt x="1825" y="2838"/>
                    <a:pt x="1" y="4339"/>
                    <a:pt x="1" y="5907"/>
                  </a:cubicBezTo>
                  <a:cubicBezTo>
                    <a:pt x="1" y="7475"/>
                    <a:pt x="1825" y="8975"/>
                    <a:pt x="5073" y="10083"/>
                  </a:cubicBezTo>
                  <a:cubicBezTo>
                    <a:pt x="8323" y="11191"/>
                    <a:pt x="12728" y="11813"/>
                    <a:pt x="17323" y="11813"/>
                  </a:cubicBezTo>
                  <a:cubicBezTo>
                    <a:pt x="21915" y="11813"/>
                    <a:pt x="26323" y="11191"/>
                    <a:pt x="29570" y="10083"/>
                  </a:cubicBezTo>
                  <a:cubicBezTo>
                    <a:pt x="32817" y="8975"/>
                    <a:pt x="34642" y="7475"/>
                    <a:pt x="34642" y="5907"/>
                  </a:cubicBezTo>
                  <a:cubicBezTo>
                    <a:pt x="34642" y="4339"/>
                    <a:pt x="32817" y="2838"/>
                    <a:pt x="29570" y="1730"/>
                  </a:cubicBezTo>
                  <a:cubicBezTo>
                    <a:pt x="26323" y="623"/>
                    <a:pt x="21915" y="1"/>
                    <a:pt x="173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4029268" y="2910151"/>
              <a:ext cx="2098808" cy="382167"/>
            </a:xfrm>
            <a:custGeom>
              <a:avLst/>
              <a:gdLst/>
              <a:ahLst/>
              <a:cxnLst/>
              <a:rect l="l" t="t" r="r" b="b"/>
              <a:pathLst>
                <a:path w="27322" h="4975" extrusionOk="0">
                  <a:moveTo>
                    <a:pt x="13662" y="1"/>
                  </a:moveTo>
                  <a:cubicBezTo>
                    <a:pt x="6116" y="1"/>
                    <a:pt x="1" y="1114"/>
                    <a:pt x="1" y="2489"/>
                  </a:cubicBezTo>
                  <a:cubicBezTo>
                    <a:pt x="1" y="3862"/>
                    <a:pt x="6116" y="4975"/>
                    <a:pt x="13662" y="4975"/>
                  </a:cubicBezTo>
                  <a:cubicBezTo>
                    <a:pt x="17283" y="4975"/>
                    <a:pt x="20757" y="4713"/>
                    <a:pt x="23321" y="4247"/>
                  </a:cubicBezTo>
                  <a:cubicBezTo>
                    <a:pt x="25882" y="3781"/>
                    <a:pt x="27321" y="3148"/>
                    <a:pt x="27321" y="2489"/>
                  </a:cubicBezTo>
                  <a:cubicBezTo>
                    <a:pt x="27321" y="1828"/>
                    <a:pt x="25882" y="1195"/>
                    <a:pt x="23321" y="729"/>
                  </a:cubicBezTo>
                  <a:cubicBezTo>
                    <a:pt x="20757" y="263"/>
                    <a:pt x="17283" y="1"/>
                    <a:pt x="1366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4748277" y="1204118"/>
              <a:ext cx="186129" cy="327703"/>
            </a:xfrm>
            <a:custGeom>
              <a:avLst/>
              <a:gdLst/>
              <a:ahLst/>
              <a:cxnLst/>
              <a:rect l="l" t="t" r="r" b="b"/>
              <a:pathLst>
                <a:path w="2423" h="4266" extrusionOk="0">
                  <a:moveTo>
                    <a:pt x="1628" y="1769"/>
                  </a:moveTo>
                  <a:cubicBezTo>
                    <a:pt x="1644" y="1769"/>
                    <a:pt x="1659" y="1770"/>
                    <a:pt x="1674" y="1772"/>
                  </a:cubicBezTo>
                  <a:cubicBezTo>
                    <a:pt x="1727" y="1783"/>
                    <a:pt x="1800" y="1802"/>
                    <a:pt x="1842" y="1864"/>
                  </a:cubicBezTo>
                  <a:cubicBezTo>
                    <a:pt x="1889" y="1928"/>
                    <a:pt x="1881" y="2009"/>
                    <a:pt x="1870" y="2051"/>
                  </a:cubicBezTo>
                  <a:cubicBezTo>
                    <a:pt x="1850" y="2151"/>
                    <a:pt x="1786" y="2243"/>
                    <a:pt x="1708" y="2291"/>
                  </a:cubicBezTo>
                  <a:cubicBezTo>
                    <a:pt x="1636" y="2334"/>
                    <a:pt x="1547" y="2355"/>
                    <a:pt x="1452" y="2355"/>
                  </a:cubicBezTo>
                  <a:cubicBezTo>
                    <a:pt x="1343" y="2355"/>
                    <a:pt x="1225" y="2327"/>
                    <a:pt x="1114" y="2274"/>
                  </a:cubicBezTo>
                  <a:cubicBezTo>
                    <a:pt x="1158" y="2118"/>
                    <a:pt x="1234" y="1961"/>
                    <a:pt x="1359" y="1858"/>
                  </a:cubicBezTo>
                  <a:cubicBezTo>
                    <a:pt x="1431" y="1803"/>
                    <a:pt x="1533" y="1769"/>
                    <a:pt x="1628" y="1769"/>
                  </a:cubicBezTo>
                  <a:close/>
                  <a:moveTo>
                    <a:pt x="865" y="1"/>
                  </a:moveTo>
                  <a:cubicBezTo>
                    <a:pt x="817" y="1"/>
                    <a:pt x="769" y="14"/>
                    <a:pt x="726" y="42"/>
                  </a:cubicBezTo>
                  <a:cubicBezTo>
                    <a:pt x="277" y="335"/>
                    <a:pt x="0" y="868"/>
                    <a:pt x="23" y="1401"/>
                  </a:cubicBezTo>
                  <a:cubicBezTo>
                    <a:pt x="40" y="1825"/>
                    <a:pt x="238" y="2229"/>
                    <a:pt x="553" y="2508"/>
                  </a:cubicBezTo>
                  <a:cubicBezTo>
                    <a:pt x="500" y="3066"/>
                    <a:pt x="614" y="3641"/>
                    <a:pt x="888" y="4132"/>
                  </a:cubicBezTo>
                  <a:cubicBezTo>
                    <a:pt x="935" y="4216"/>
                    <a:pt x="1024" y="4266"/>
                    <a:pt x="1114" y="4266"/>
                  </a:cubicBezTo>
                  <a:cubicBezTo>
                    <a:pt x="1155" y="4266"/>
                    <a:pt x="1200" y="4255"/>
                    <a:pt x="1239" y="4230"/>
                  </a:cubicBezTo>
                  <a:cubicBezTo>
                    <a:pt x="1365" y="4160"/>
                    <a:pt x="1409" y="4004"/>
                    <a:pt x="1340" y="3881"/>
                  </a:cubicBezTo>
                  <a:cubicBezTo>
                    <a:pt x="1158" y="3554"/>
                    <a:pt x="1061" y="3178"/>
                    <a:pt x="1055" y="2801"/>
                  </a:cubicBezTo>
                  <a:lnTo>
                    <a:pt x="1055" y="2801"/>
                  </a:lnTo>
                  <a:cubicBezTo>
                    <a:pt x="1187" y="2845"/>
                    <a:pt x="1322" y="2867"/>
                    <a:pt x="1453" y="2867"/>
                  </a:cubicBezTo>
                  <a:cubicBezTo>
                    <a:pt x="1640" y="2867"/>
                    <a:pt x="1820" y="2822"/>
                    <a:pt x="1973" y="2731"/>
                  </a:cubicBezTo>
                  <a:cubicBezTo>
                    <a:pt x="2174" y="2609"/>
                    <a:pt x="2327" y="2391"/>
                    <a:pt x="2377" y="2151"/>
                  </a:cubicBezTo>
                  <a:cubicBezTo>
                    <a:pt x="2422" y="1936"/>
                    <a:pt x="2380" y="1721"/>
                    <a:pt x="2260" y="1560"/>
                  </a:cubicBezTo>
                  <a:cubicBezTo>
                    <a:pt x="2143" y="1398"/>
                    <a:pt x="1959" y="1289"/>
                    <a:pt x="1744" y="1261"/>
                  </a:cubicBezTo>
                  <a:cubicBezTo>
                    <a:pt x="1704" y="1256"/>
                    <a:pt x="1663" y="1253"/>
                    <a:pt x="1622" y="1253"/>
                  </a:cubicBezTo>
                  <a:cubicBezTo>
                    <a:pt x="1410" y="1253"/>
                    <a:pt x="1198" y="1325"/>
                    <a:pt x="1038" y="1456"/>
                  </a:cubicBezTo>
                  <a:cubicBezTo>
                    <a:pt x="899" y="1574"/>
                    <a:pt x="782" y="1721"/>
                    <a:pt x="704" y="1903"/>
                  </a:cubicBezTo>
                  <a:cubicBezTo>
                    <a:pt x="600" y="1749"/>
                    <a:pt x="542" y="1568"/>
                    <a:pt x="536" y="1384"/>
                  </a:cubicBezTo>
                  <a:cubicBezTo>
                    <a:pt x="522" y="1024"/>
                    <a:pt x="706" y="670"/>
                    <a:pt x="1005" y="474"/>
                  </a:cubicBezTo>
                  <a:cubicBezTo>
                    <a:pt x="1125" y="396"/>
                    <a:pt x="1158" y="237"/>
                    <a:pt x="1083" y="117"/>
                  </a:cubicBezTo>
                  <a:cubicBezTo>
                    <a:pt x="1033" y="42"/>
                    <a:pt x="950" y="1"/>
                    <a:pt x="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3977647" y="1489571"/>
              <a:ext cx="1699971" cy="1700125"/>
            </a:xfrm>
            <a:custGeom>
              <a:avLst/>
              <a:gdLst/>
              <a:ahLst/>
              <a:cxnLst/>
              <a:rect l="l" t="t" r="r" b="b"/>
              <a:pathLst>
                <a:path w="22130" h="22132" extrusionOk="0">
                  <a:moveTo>
                    <a:pt x="11065" y="0"/>
                  </a:moveTo>
                  <a:cubicBezTo>
                    <a:pt x="4955" y="0"/>
                    <a:pt x="0" y="4955"/>
                    <a:pt x="0" y="11067"/>
                  </a:cubicBezTo>
                  <a:cubicBezTo>
                    <a:pt x="0" y="17177"/>
                    <a:pt x="4955" y="22132"/>
                    <a:pt x="11065" y="22132"/>
                  </a:cubicBezTo>
                  <a:cubicBezTo>
                    <a:pt x="17177" y="22132"/>
                    <a:pt x="22129" y="17177"/>
                    <a:pt x="22129" y="11067"/>
                  </a:cubicBezTo>
                  <a:cubicBezTo>
                    <a:pt x="22129" y="4955"/>
                    <a:pt x="17177" y="0"/>
                    <a:pt x="1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4079430" y="1630531"/>
              <a:ext cx="318562" cy="1442556"/>
            </a:xfrm>
            <a:custGeom>
              <a:avLst/>
              <a:gdLst/>
              <a:ahLst/>
              <a:cxnLst/>
              <a:rect l="l" t="t" r="r" b="b"/>
              <a:pathLst>
                <a:path w="4147" h="18779" extrusionOk="0">
                  <a:moveTo>
                    <a:pt x="3644" y="1"/>
                  </a:moveTo>
                  <a:cubicBezTo>
                    <a:pt x="3267" y="252"/>
                    <a:pt x="2902" y="531"/>
                    <a:pt x="2550" y="832"/>
                  </a:cubicBezTo>
                  <a:cubicBezTo>
                    <a:pt x="2257" y="1343"/>
                    <a:pt x="1998" y="1887"/>
                    <a:pt x="1797" y="2464"/>
                  </a:cubicBezTo>
                  <a:cubicBezTo>
                    <a:pt x="1577" y="3106"/>
                    <a:pt x="1440" y="3803"/>
                    <a:pt x="1468" y="4529"/>
                  </a:cubicBezTo>
                  <a:cubicBezTo>
                    <a:pt x="1482" y="4891"/>
                    <a:pt x="1546" y="5260"/>
                    <a:pt x="1663" y="5617"/>
                  </a:cubicBezTo>
                  <a:cubicBezTo>
                    <a:pt x="1716" y="5792"/>
                    <a:pt x="1800" y="5968"/>
                    <a:pt x="1881" y="6136"/>
                  </a:cubicBezTo>
                  <a:cubicBezTo>
                    <a:pt x="1965" y="6300"/>
                    <a:pt x="2051" y="6445"/>
                    <a:pt x="2135" y="6585"/>
                  </a:cubicBezTo>
                  <a:cubicBezTo>
                    <a:pt x="2299" y="6861"/>
                    <a:pt x="2430" y="7109"/>
                    <a:pt x="2483" y="7310"/>
                  </a:cubicBezTo>
                  <a:cubicBezTo>
                    <a:pt x="2536" y="7508"/>
                    <a:pt x="2514" y="7670"/>
                    <a:pt x="2433" y="7854"/>
                  </a:cubicBezTo>
                  <a:cubicBezTo>
                    <a:pt x="2352" y="8035"/>
                    <a:pt x="2193" y="8234"/>
                    <a:pt x="1992" y="8429"/>
                  </a:cubicBezTo>
                  <a:cubicBezTo>
                    <a:pt x="1794" y="8624"/>
                    <a:pt x="1557" y="8817"/>
                    <a:pt x="1301" y="9023"/>
                  </a:cubicBezTo>
                  <a:cubicBezTo>
                    <a:pt x="1030" y="9243"/>
                    <a:pt x="751" y="9525"/>
                    <a:pt x="528" y="9838"/>
                  </a:cubicBezTo>
                  <a:cubicBezTo>
                    <a:pt x="305" y="10158"/>
                    <a:pt x="101" y="10532"/>
                    <a:pt x="31" y="11007"/>
                  </a:cubicBezTo>
                  <a:cubicBezTo>
                    <a:pt x="1" y="11246"/>
                    <a:pt x="23" y="11512"/>
                    <a:pt x="101" y="11763"/>
                  </a:cubicBezTo>
                  <a:cubicBezTo>
                    <a:pt x="123" y="11827"/>
                    <a:pt x="148" y="11885"/>
                    <a:pt x="171" y="11950"/>
                  </a:cubicBezTo>
                  <a:cubicBezTo>
                    <a:pt x="199" y="12008"/>
                    <a:pt x="235" y="12064"/>
                    <a:pt x="266" y="12120"/>
                  </a:cubicBezTo>
                  <a:cubicBezTo>
                    <a:pt x="333" y="12231"/>
                    <a:pt x="416" y="12332"/>
                    <a:pt x="497" y="12415"/>
                  </a:cubicBezTo>
                  <a:cubicBezTo>
                    <a:pt x="659" y="12586"/>
                    <a:pt x="821" y="12697"/>
                    <a:pt x="952" y="12795"/>
                  </a:cubicBezTo>
                  <a:cubicBezTo>
                    <a:pt x="1086" y="12890"/>
                    <a:pt x="1189" y="12968"/>
                    <a:pt x="1256" y="13032"/>
                  </a:cubicBezTo>
                  <a:cubicBezTo>
                    <a:pt x="1317" y="13099"/>
                    <a:pt x="1348" y="13135"/>
                    <a:pt x="1376" y="13205"/>
                  </a:cubicBezTo>
                  <a:cubicBezTo>
                    <a:pt x="1404" y="13269"/>
                    <a:pt x="1421" y="13364"/>
                    <a:pt x="1426" y="13478"/>
                  </a:cubicBezTo>
                  <a:cubicBezTo>
                    <a:pt x="1440" y="13715"/>
                    <a:pt x="1395" y="14022"/>
                    <a:pt x="1379" y="14385"/>
                  </a:cubicBezTo>
                  <a:cubicBezTo>
                    <a:pt x="1340" y="15147"/>
                    <a:pt x="1529" y="15878"/>
                    <a:pt x="1797" y="16514"/>
                  </a:cubicBezTo>
                  <a:cubicBezTo>
                    <a:pt x="1909" y="16784"/>
                    <a:pt x="2032" y="17044"/>
                    <a:pt x="2163" y="17292"/>
                  </a:cubicBezTo>
                  <a:cubicBezTo>
                    <a:pt x="2776" y="17869"/>
                    <a:pt x="3446" y="18369"/>
                    <a:pt x="4146" y="18779"/>
                  </a:cubicBezTo>
                  <a:cubicBezTo>
                    <a:pt x="3959" y="18458"/>
                    <a:pt x="3781" y="18132"/>
                    <a:pt x="3611" y="17802"/>
                  </a:cubicBezTo>
                  <a:cubicBezTo>
                    <a:pt x="3047" y="16681"/>
                    <a:pt x="2489" y="15529"/>
                    <a:pt x="2592" y="14466"/>
                  </a:cubicBezTo>
                  <a:cubicBezTo>
                    <a:pt x="2612" y="14184"/>
                    <a:pt x="2670" y="13855"/>
                    <a:pt x="2668" y="13445"/>
                  </a:cubicBezTo>
                  <a:cubicBezTo>
                    <a:pt x="2662" y="13238"/>
                    <a:pt x="2637" y="13010"/>
                    <a:pt x="2550" y="12772"/>
                  </a:cubicBezTo>
                  <a:cubicBezTo>
                    <a:pt x="2470" y="12538"/>
                    <a:pt x="2308" y="12301"/>
                    <a:pt x="2146" y="12139"/>
                  </a:cubicBezTo>
                  <a:cubicBezTo>
                    <a:pt x="1817" y="11824"/>
                    <a:pt x="1527" y="11673"/>
                    <a:pt x="1412" y="11537"/>
                  </a:cubicBezTo>
                  <a:cubicBezTo>
                    <a:pt x="1309" y="11419"/>
                    <a:pt x="1287" y="11339"/>
                    <a:pt x="1298" y="11174"/>
                  </a:cubicBezTo>
                  <a:cubicBezTo>
                    <a:pt x="1317" y="11007"/>
                    <a:pt x="1412" y="10786"/>
                    <a:pt x="1560" y="10583"/>
                  </a:cubicBezTo>
                  <a:cubicBezTo>
                    <a:pt x="1708" y="10373"/>
                    <a:pt x="1884" y="10186"/>
                    <a:pt x="2107" y="9999"/>
                  </a:cubicBezTo>
                  <a:cubicBezTo>
                    <a:pt x="2347" y="9796"/>
                    <a:pt x="2609" y="9578"/>
                    <a:pt x="2863" y="9316"/>
                  </a:cubicBezTo>
                  <a:cubicBezTo>
                    <a:pt x="3114" y="9054"/>
                    <a:pt x="3376" y="8747"/>
                    <a:pt x="3544" y="8331"/>
                  </a:cubicBezTo>
                  <a:cubicBezTo>
                    <a:pt x="3717" y="7924"/>
                    <a:pt x="3742" y="7405"/>
                    <a:pt x="3602" y="6986"/>
                  </a:cubicBezTo>
                  <a:cubicBezTo>
                    <a:pt x="3474" y="6568"/>
                    <a:pt x="3256" y="6264"/>
                    <a:pt x="3083" y="5993"/>
                  </a:cubicBezTo>
                  <a:cubicBezTo>
                    <a:pt x="2997" y="5857"/>
                    <a:pt x="2913" y="5731"/>
                    <a:pt x="2843" y="5611"/>
                  </a:cubicBezTo>
                  <a:cubicBezTo>
                    <a:pt x="2776" y="5491"/>
                    <a:pt x="2712" y="5374"/>
                    <a:pt x="2665" y="5248"/>
                  </a:cubicBezTo>
                  <a:cubicBezTo>
                    <a:pt x="2559" y="5003"/>
                    <a:pt x="2489" y="4732"/>
                    <a:pt x="2458" y="4453"/>
                  </a:cubicBezTo>
                  <a:cubicBezTo>
                    <a:pt x="2389" y="3893"/>
                    <a:pt x="2461" y="3293"/>
                    <a:pt x="2598" y="2701"/>
                  </a:cubicBezTo>
                  <a:cubicBezTo>
                    <a:pt x="2737" y="2104"/>
                    <a:pt x="2955" y="1521"/>
                    <a:pt x="3209" y="938"/>
                  </a:cubicBezTo>
                  <a:cubicBezTo>
                    <a:pt x="3346" y="623"/>
                    <a:pt x="3488" y="311"/>
                    <a:pt x="36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4366419" y="1523371"/>
              <a:ext cx="360274" cy="1660103"/>
            </a:xfrm>
            <a:custGeom>
              <a:avLst/>
              <a:gdLst/>
              <a:ahLst/>
              <a:cxnLst/>
              <a:rect l="l" t="t" r="r" b="b"/>
              <a:pathLst>
                <a:path w="4690" h="21611" extrusionOk="0">
                  <a:moveTo>
                    <a:pt x="2913" y="1"/>
                  </a:moveTo>
                  <a:cubicBezTo>
                    <a:pt x="2776" y="43"/>
                    <a:pt x="2636" y="85"/>
                    <a:pt x="2500" y="129"/>
                  </a:cubicBezTo>
                  <a:cubicBezTo>
                    <a:pt x="2151" y="673"/>
                    <a:pt x="1853" y="1254"/>
                    <a:pt x="1596" y="1853"/>
                  </a:cubicBezTo>
                  <a:cubicBezTo>
                    <a:pt x="1364" y="2409"/>
                    <a:pt x="1175" y="2983"/>
                    <a:pt x="1021" y="3572"/>
                  </a:cubicBezTo>
                  <a:cubicBezTo>
                    <a:pt x="940" y="3865"/>
                    <a:pt x="882" y="4166"/>
                    <a:pt x="829" y="4465"/>
                  </a:cubicBezTo>
                  <a:cubicBezTo>
                    <a:pt x="781" y="4766"/>
                    <a:pt x="739" y="5087"/>
                    <a:pt x="739" y="5422"/>
                  </a:cubicBezTo>
                  <a:cubicBezTo>
                    <a:pt x="739" y="5756"/>
                    <a:pt x="781" y="6113"/>
                    <a:pt x="918" y="6468"/>
                  </a:cubicBezTo>
                  <a:cubicBezTo>
                    <a:pt x="1052" y="6825"/>
                    <a:pt x="1281" y="7123"/>
                    <a:pt x="1479" y="7360"/>
                  </a:cubicBezTo>
                  <a:cubicBezTo>
                    <a:pt x="1677" y="7598"/>
                    <a:pt x="1866" y="7807"/>
                    <a:pt x="1992" y="7994"/>
                  </a:cubicBezTo>
                  <a:cubicBezTo>
                    <a:pt x="2120" y="8186"/>
                    <a:pt x="2168" y="8340"/>
                    <a:pt x="2179" y="8513"/>
                  </a:cubicBezTo>
                  <a:cubicBezTo>
                    <a:pt x="2201" y="8847"/>
                    <a:pt x="1992" y="9285"/>
                    <a:pt x="1666" y="9704"/>
                  </a:cubicBezTo>
                  <a:cubicBezTo>
                    <a:pt x="1509" y="9916"/>
                    <a:pt x="1331" y="10128"/>
                    <a:pt x="1138" y="10345"/>
                  </a:cubicBezTo>
                  <a:cubicBezTo>
                    <a:pt x="929" y="10583"/>
                    <a:pt x="725" y="10850"/>
                    <a:pt x="550" y="11135"/>
                  </a:cubicBezTo>
                  <a:cubicBezTo>
                    <a:pt x="377" y="11428"/>
                    <a:pt x="223" y="11746"/>
                    <a:pt x="126" y="12109"/>
                  </a:cubicBezTo>
                  <a:cubicBezTo>
                    <a:pt x="28" y="12466"/>
                    <a:pt x="0" y="12904"/>
                    <a:pt x="131" y="13331"/>
                  </a:cubicBezTo>
                  <a:cubicBezTo>
                    <a:pt x="162" y="13434"/>
                    <a:pt x="212" y="13534"/>
                    <a:pt x="262" y="13637"/>
                  </a:cubicBezTo>
                  <a:cubicBezTo>
                    <a:pt x="318" y="13729"/>
                    <a:pt x="368" y="13824"/>
                    <a:pt x="438" y="13911"/>
                  </a:cubicBezTo>
                  <a:cubicBezTo>
                    <a:pt x="575" y="14081"/>
                    <a:pt x="725" y="14215"/>
                    <a:pt x="857" y="14321"/>
                  </a:cubicBezTo>
                  <a:cubicBezTo>
                    <a:pt x="1133" y="14533"/>
                    <a:pt x="1331" y="14664"/>
                    <a:pt x="1462" y="14809"/>
                  </a:cubicBezTo>
                  <a:cubicBezTo>
                    <a:pt x="1741" y="15108"/>
                    <a:pt x="1903" y="15582"/>
                    <a:pt x="2014" y="16120"/>
                  </a:cubicBezTo>
                  <a:cubicBezTo>
                    <a:pt x="2076" y="16388"/>
                    <a:pt x="2112" y="16673"/>
                    <a:pt x="2165" y="16966"/>
                  </a:cubicBezTo>
                  <a:cubicBezTo>
                    <a:pt x="2221" y="17259"/>
                    <a:pt x="2279" y="17571"/>
                    <a:pt x="2357" y="17864"/>
                  </a:cubicBezTo>
                  <a:cubicBezTo>
                    <a:pt x="2678" y="19170"/>
                    <a:pt x="3236" y="20408"/>
                    <a:pt x="3981" y="21505"/>
                  </a:cubicBezTo>
                  <a:cubicBezTo>
                    <a:pt x="4218" y="21549"/>
                    <a:pt x="4453" y="21583"/>
                    <a:pt x="4690" y="21611"/>
                  </a:cubicBezTo>
                  <a:cubicBezTo>
                    <a:pt x="4023" y="20364"/>
                    <a:pt x="3563" y="19027"/>
                    <a:pt x="3337" y="17658"/>
                  </a:cubicBezTo>
                  <a:cubicBezTo>
                    <a:pt x="3289" y="17379"/>
                    <a:pt x="3261" y="17102"/>
                    <a:pt x="3231" y="16818"/>
                  </a:cubicBezTo>
                  <a:cubicBezTo>
                    <a:pt x="3206" y="16530"/>
                    <a:pt x="3178" y="16232"/>
                    <a:pt x="3130" y="15919"/>
                  </a:cubicBezTo>
                  <a:cubicBezTo>
                    <a:pt x="3086" y="15610"/>
                    <a:pt x="3027" y="15289"/>
                    <a:pt x="2913" y="14963"/>
                  </a:cubicBezTo>
                  <a:cubicBezTo>
                    <a:pt x="2795" y="14633"/>
                    <a:pt x="2628" y="14299"/>
                    <a:pt x="2383" y="14006"/>
                  </a:cubicBezTo>
                  <a:cubicBezTo>
                    <a:pt x="2126" y="13696"/>
                    <a:pt x="1825" y="13506"/>
                    <a:pt x="1646" y="13350"/>
                  </a:cubicBezTo>
                  <a:cubicBezTo>
                    <a:pt x="1456" y="13191"/>
                    <a:pt x="1387" y="13088"/>
                    <a:pt x="1345" y="12946"/>
                  </a:cubicBezTo>
                  <a:cubicBezTo>
                    <a:pt x="1306" y="12809"/>
                    <a:pt x="1303" y="12636"/>
                    <a:pt x="1362" y="12429"/>
                  </a:cubicBezTo>
                  <a:cubicBezTo>
                    <a:pt x="1417" y="12229"/>
                    <a:pt x="1523" y="12008"/>
                    <a:pt x="1652" y="11796"/>
                  </a:cubicBezTo>
                  <a:cubicBezTo>
                    <a:pt x="1783" y="11579"/>
                    <a:pt x="1931" y="11378"/>
                    <a:pt x="2109" y="11171"/>
                  </a:cubicBezTo>
                  <a:cubicBezTo>
                    <a:pt x="2302" y="10945"/>
                    <a:pt x="2503" y="10708"/>
                    <a:pt x="2692" y="10446"/>
                  </a:cubicBezTo>
                  <a:cubicBezTo>
                    <a:pt x="2879" y="10184"/>
                    <a:pt x="3060" y="9899"/>
                    <a:pt x="3200" y="9559"/>
                  </a:cubicBezTo>
                  <a:cubicBezTo>
                    <a:pt x="3337" y="9224"/>
                    <a:pt x="3440" y="8828"/>
                    <a:pt x="3392" y="8409"/>
                  </a:cubicBezTo>
                  <a:cubicBezTo>
                    <a:pt x="3376" y="8203"/>
                    <a:pt x="3320" y="8002"/>
                    <a:pt x="3242" y="7810"/>
                  </a:cubicBezTo>
                  <a:cubicBezTo>
                    <a:pt x="3161" y="7625"/>
                    <a:pt x="3060" y="7458"/>
                    <a:pt x="2952" y="7310"/>
                  </a:cubicBezTo>
                  <a:cubicBezTo>
                    <a:pt x="2737" y="7020"/>
                    <a:pt x="2505" y="6808"/>
                    <a:pt x="2321" y="6610"/>
                  </a:cubicBezTo>
                  <a:cubicBezTo>
                    <a:pt x="2134" y="6412"/>
                    <a:pt x="1995" y="6236"/>
                    <a:pt x="1903" y="6052"/>
                  </a:cubicBezTo>
                  <a:cubicBezTo>
                    <a:pt x="1808" y="5862"/>
                    <a:pt x="1755" y="5634"/>
                    <a:pt x="1733" y="5382"/>
                  </a:cubicBezTo>
                  <a:cubicBezTo>
                    <a:pt x="1688" y="4883"/>
                    <a:pt x="1766" y="4294"/>
                    <a:pt x="1836" y="3736"/>
                  </a:cubicBezTo>
                  <a:cubicBezTo>
                    <a:pt x="1914" y="3170"/>
                    <a:pt x="2037" y="2612"/>
                    <a:pt x="2184" y="2060"/>
                  </a:cubicBezTo>
                  <a:cubicBezTo>
                    <a:pt x="2371" y="1357"/>
                    <a:pt x="2614" y="673"/>
                    <a:pt x="29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4652486" y="1491876"/>
              <a:ext cx="267325" cy="1696514"/>
            </a:xfrm>
            <a:custGeom>
              <a:avLst/>
              <a:gdLst/>
              <a:ahLst/>
              <a:cxnLst/>
              <a:rect l="l" t="t" r="r" b="b"/>
              <a:pathLst>
                <a:path w="3480" h="22085" extrusionOk="0">
                  <a:moveTo>
                    <a:pt x="1460" y="1"/>
                  </a:moveTo>
                  <a:lnTo>
                    <a:pt x="1460" y="1"/>
                  </a:lnTo>
                  <a:cubicBezTo>
                    <a:pt x="1314" y="9"/>
                    <a:pt x="1167" y="23"/>
                    <a:pt x="1022" y="43"/>
                  </a:cubicBezTo>
                  <a:cubicBezTo>
                    <a:pt x="782" y="489"/>
                    <a:pt x="572" y="949"/>
                    <a:pt x="397" y="1438"/>
                  </a:cubicBezTo>
                  <a:cubicBezTo>
                    <a:pt x="199" y="2021"/>
                    <a:pt x="70" y="2643"/>
                    <a:pt x="34" y="3282"/>
                  </a:cubicBezTo>
                  <a:cubicBezTo>
                    <a:pt x="0" y="3921"/>
                    <a:pt x="87" y="4579"/>
                    <a:pt x="310" y="5209"/>
                  </a:cubicBezTo>
                  <a:cubicBezTo>
                    <a:pt x="544" y="5854"/>
                    <a:pt x="899" y="6364"/>
                    <a:pt x="1080" y="6827"/>
                  </a:cubicBezTo>
                  <a:cubicBezTo>
                    <a:pt x="1247" y="7277"/>
                    <a:pt x="1270" y="7740"/>
                    <a:pt x="1172" y="8256"/>
                  </a:cubicBezTo>
                  <a:cubicBezTo>
                    <a:pt x="994" y="9294"/>
                    <a:pt x="391" y="10354"/>
                    <a:pt x="199" y="11710"/>
                  </a:cubicBezTo>
                  <a:cubicBezTo>
                    <a:pt x="182" y="11880"/>
                    <a:pt x="159" y="12050"/>
                    <a:pt x="168" y="12231"/>
                  </a:cubicBezTo>
                  <a:cubicBezTo>
                    <a:pt x="168" y="12323"/>
                    <a:pt x="168" y="12410"/>
                    <a:pt x="171" y="12502"/>
                  </a:cubicBezTo>
                  <a:lnTo>
                    <a:pt x="207" y="12773"/>
                  </a:lnTo>
                  <a:cubicBezTo>
                    <a:pt x="224" y="12957"/>
                    <a:pt x="291" y="13135"/>
                    <a:pt x="338" y="13314"/>
                  </a:cubicBezTo>
                  <a:cubicBezTo>
                    <a:pt x="388" y="13492"/>
                    <a:pt x="472" y="13665"/>
                    <a:pt x="556" y="13819"/>
                  </a:cubicBezTo>
                  <a:cubicBezTo>
                    <a:pt x="907" y="14441"/>
                    <a:pt x="1328" y="14865"/>
                    <a:pt x="1574" y="15300"/>
                  </a:cubicBezTo>
                  <a:cubicBezTo>
                    <a:pt x="2104" y="16176"/>
                    <a:pt x="2238" y="17309"/>
                    <a:pt x="2319" y="18472"/>
                  </a:cubicBezTo>
                  <a:cubicBezTo>
                    <a:pt x="2361" y="19061"/>
                    <a:pt x="2372" y="19652"/>
                    <a:pt x="2447" y="20271"/>
                  </a:cubicBezTo>
                  <a:cubicBezTo>
                    <a:pt x="2522" y="20880"/>
                    <a:pt x="2642" y="21491"/>
                    <a:pt x="2849" y="22085"/>
                  </a:cubicBezTo>
                  <a:cubicBezTo>
                    <a:pt x="3061" y="22074"/>
                    <a:pt x="3270" y="22060"/>
                    <a:pt x="3479" y="22035"/>
                  </a:cubicBezTo>
                  <a:cubicBezTo>
                    <a:pt x="3474" y="21998"/>
                    <a:pt x="3463" y="21954"/>
                    <a:pt x="3454" y="21917"/>
                  </a:cubicBezTo>
                  <a:cubicBezTo>
                    <a:pt x="3209" y="20802"/>
                    <a:pt x="3298" y="19660"/>
                    <a:pt x="3320" y="18450"/>
                  </a:cubicBezTo>
                  <a:cubicBezTo>
                    <a:pt x="3329" y="17847"/>
                    <a:pt x="3323" y="17228"/>
                    <a:pt x="3228" y="16592"/>
                  </a:cubicBezTo>
                  <a:cubicBezTo>
                    <a:pt x="3139" y="15961"/>
                    <a:pt x="2960" y="15308"/>
                    <a:pt x="2631" y="14709"/>
                  </a:cubicBezTo>
                  <a:cubicBezTo>
                    <a:pt x="2302" y="14098"/>
                    <a:pt x="1886" y="13651"/>
                    <a:pt x="1674" y="13224"/>
                  </a:cubicBezTo>
                  <a:cubicBezTo>
                    <a:pt x="1460" y="12812"/>
                    <a:pt x="1404" y="12376"/>
                    <a:pt x="1471" y="11871"/>
                  </a:cubicBezTo>
                  <a:cubicBezTo>
                    <a:pt x="1591" y="10850"/>
                    <a:pt x="2168" y="9768"/>
                    <a:pt x="2372" y="8448"/>
                  </a:cubicBezTo>
                  <a:cubicBezTo>
                    <a:pt x="2394" y="8281"/>
                    <a:pt x="2416" y="8116"/>
                    <a:pt x="2416" y="7941"/>
                  </a:cubicBezTo>
                  <a:cubicBezTo>
                    <a:pt x="2419" y="7857"/>
                    <a:pt x="2422" y="7768"/>
                    <a:pt x="2422" y="7681"/>
                  </a:cubicBezTo>
                  <a:lnTo>
                    <a:pt x="2400" y="7413"/>
                  </a:lnTo>
                  <a:cubicBezTo>
                    <a:pt x="2391" y="7235"/>
                    <a:pt x="2338" y="7062"/>
                    <a:pt x="2296" y="6883"/>
                  </a:cubicBezTo>
                  <a:cubicBezTo>
                    <a:pt x="2260" y="6705"/>
                    <a:pt x="2185" y="6537"/>
                    <a:pt x="2115" y="6381"/>
                  </a:cubicBezTo>
                  <a:cubicBezTo>
                    <a:pt x="1822" y="5753"/>
                    <a:pt x="1443" y="5307"/>
                    <a:pt x="1236" y="4841"/>
                  </a:cubicBezTo>
                  <a:cubicBezTo>
                    <a:pt x="809" y="3884"/>
                    <a:pt x="773" y="2715"/>
                    <a:pt x="1005" y="1605"/>
                  </a:cubicBezTo>
                  <a:cubicBezTo>
                    <a:pt x="1108" y="1064"/>
                    <a:pt x="1273" y="531"/>
                    <a:pt x="14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4847525" y="1492951"/>
              <a:ext cx="349827" cy="1651346"/>
            </a:xfrm>
            <a:custGeom>
              <a:avLst/>
              <a:gdLst/>
              <a:ahLst/>
              <a:cxnLst/>
              <a:rect l="l" t="t" r="r" b="b"/>
              <a:pathLst>
                <a:path w="4554" h="21497" extrusionOk="0">
                  <a:moveTo>
                    <a:pt x="681" y="1"/>
                  </a:moveTo>
                  <a:cubicBezTo>
                    <a:pt x="366" y="581"/>
                    <a:pt x="159" y="1237"/>
                    <a:pt x="73" y="1906"/>
                  </a:cubicBezTo>
                  <a:cubicBezTo>
                    <a:pt x="0" y="2492"/>
                    <a:pt x="20" y="3097"/>
                    <a:pt x="145" y="3689"/>
                  </a:cubicBezTo>
                  <a:cubicBezTo>
                    <a:pt x="262" y="4286"/>
                    <a:pt x="513" y="4847"/>
                    <a:pt x="759" y="5357"/>
                  </a:cubicBezTo>
                  <a:cubicBezTo>
                    <a:pt x="1007" y="5868"/>
                    <a:pt x="1258" y="6353"/>
                    <a:pt x="1429" y="6825"/>
                  </a:cubicBezTo>
                  <a:cubicBezTo>
                    <a:pt x="1604" y="7302"/>
                    <a:pt x="1666" y="7737"/>
                    <a:pt x="1618" y="8206"/>
                  </a:cubicBezTo>
                  <a:cubicBezTo>
                    <a:pt x="1532" y="9157"/>
                    <a:pt x="1004" y="10161"/>
                    <a:pt x="812" y="11419"/>
                  </a:cubicBezTo>
                  <a:cubicBezTo>
                    <a:pt x="717" y="12047"/>
                    <a:pt x="787" y="12792"/>
                    <a:pt x="1094" y="13414"/>
                  </a:cubicBezTo>
                  <a:cubicBezTo>
                    <a:pt x="1401" y="14028"/>
                    <a:pt x="1819" y="14471"/>
                    <a:pt x="2165" y="14884"/>
                  </a:cubicBezTo>
                  <a:cubicBezTo>
                    <a:pt x="2344" y="15088"/>
                    <a:pt x="2497" y="15280"/>
                    <a:pt x="2637" y="15490"/>
                  </a:cubicBezTo>
                  <a:cubicBezTo>
                    <a:pt x="2776" y="15699"/>
                    <a:pt x="2904" y="15917"/>
                    <a:pt x="3016" y="16143"/>
                  </a:cubicBezTo>
                  <a:cubicBezTo>
                    <a:pt x="3236" y="16594"/>
                    <a:pt x="3404" y="17080"/>
                    <a:pt x="3501" y="17582"/>
                  </a:cubicBezTo>
                  <a:cubicBezTo>
                    <a:pt x="3708" y="18581"/>
                    <a:pt x="3535" y="19646"/>
                    <a:pt x="3390" y="20771"/>
                  </a:cubicBezTo>
                  <a:cubicBezTo>
                    <a:pt x="3362" y="21011"/>
                    <a:pt x="3337" y="21251"/>
                    <a:pt x="3314" y="21496"/>
                  </a:cubicBezTo>
                  <a:cubicBezTo>
                    <a:pt x="3515" y="21429"/>
                    <a:pt x="3711" y="21357"/>
                    <a:pt x="3903" y="21279"/>
                  </a:cubicBezTo>
                  <a:lnTo>
                    <a:pt x="4006" y="20891"/>
                  </a:lnTo>
                  <a:cubicBezTo>
                    <a:pt x="4149" y="20355"/>
                    <a:pt x="4302" y="19811"/>
                    <a:pt x="4411" y="19236"/>
                  </a:cubicBezTo>
                  <a:cubicBezTo>
                    <a:pt x="4522" y="18659"/>
                    <a:pt x="4553" y="18042"/>
                    <a:pt x="4495" y="17445"/>
                  </a:cubicBezTo>
                  <a:cubicBezTo>
                    <a:pt x="4439" y="16843"/>
                    <a:pt x="4288" y="16246"/>
                    <a:pt x="4051" y="15682"/>
                  </a:cubicBezTo>
                  <a:cubicBezTo>
                    <a:pt x="3825" y="15121"/>
                    <a:pt x="3476" y="14577"/>
                    <a:pt x="3114" y="14120"/>
                  </a:cubicBezTo>
                  <a:cubicBezTo>
                    <a:pt x="2762" y="13665"/>
                    <a:pt x="2419" y="13269"/>
                    <a:pt x="2240" y="12870"/>
                  </a:cubicBezTo>
                  <a:cubicBezTo>
                    <a:pt x="2067" y="12485"/>
                    <a:pt x="2023" y="12069"/>
                    <a:pt x="2087" y="11595"/>
                  </a:cubicBezTo>
                  <a:cubicBezTo>
                    <a:pt x="2204" y="10635"/>
                    <a:pt x="2737" y="9592"/>
                    <a:pt x="2832" y="8303"/>
                  </a:cubicBezTo>
                  <a:lnTo>
                    <a:pt x="2840" y="8058"/>
                  </a:lnTo>
                  <a:lnTo>
                    <a:pt x="2832" y="7812"/>
                  </a:lnTo>
                  <a:cubicBezTo>
                    <a:pt x="2826" y="7648"/>
                    <a:pt x="2798" y="7480"/>
                    <a:pt x="2770" y="7318"/>
                  </a:cubicBezTo>
                  <a:cubicBezTo>
                    <a:pt x="2712" y="6995"/>
                    <a:pt x="2603" y="6691"/>
                    <a:pt x="2483" y="6409"/>
                  </a:cubicBezTo>
                  <a:cubicBezTo>
                    <a:pt x="2240" y="5843"/>
                    <a:pt x="1928" y="5354"/>
                    <a:pt x="1646" y="4889"/>
                  </a:cubicBezTo>
                  <a:cubicBezTo>
                    <a:pt x="1507" y="4654"/>
                    <a:pt x="1370" y="4425"/>
                    <a:pt x="1256" y="4191"/>
                  </a:cubicBezTo>
                  <a:cubicBezTo>
                    <a:pt x="1200" y="4071"/>
                    <a:pt x="1144" y="3957"/>
                    <a:pt x="1097" y="3840"/>
                  </a:cubicBezTo>
                  <a:cubicBezTo>
                    <a:pt x="1049" y="3720"/>
                    <a:pt x="1002" y="3602"/>
                    <a:pt x="963" y="3480"/>
                  </a:cubicBezTo>
                  <a:cubicBezTo>
                    <a:pt x="795" y="2994"/>
                    <a:pt x="712" y="2473"/>
                    <a:pt x="703" y="1945"/>
                  </a:cubicBezTo>
                  <a:cubicBezTo>
                    <a:pt x="684" y="1304"/>
                    <a:pt x="784" y="654"/>
                    <a:pt x="993" y="32"/>
                  </a:cubicBezTo>
                  <a:cubicBezTo>
                    <a:pt x="890" y="18"/>
                    <a:pt x="784" y="6"/>
                    <a:pt x="68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5090958" y="1536890"/>
              <a:ext cx="431023" cy="1474973"/>
            </a:xfrm>
            <a:custGeom>
              <a:avLst/>
              <a:gdLst/>
              <a:ahLst/>
              <a:cxnLst/>
              <a:rect l="l" t="t" r="r" b="b"/>
              <a:pathLst>
                <a:path w="5611" h="19201" extrusionOk="0">
                  <a:moveTo>
                    <a:pt x="221" y="1"/>
                  </a:moveTo>
                  <a:cubicBezTo>
                    <a:pt x="62" y="609"/>
                    <a:pt x="0" y="1259"/>
                    <a:pt x="31" y="1903"/>
                  </a:cubicBezTo>
                  <a:cubicBezTo>
                    <a:pt x="56" y="2392"/>
                    <a:pt x="145" y="2883"/>
                    <a:pt x="279" y="3354"/>
                  </a:cubicBezTo>
                  <a:cubicBezTo>
                    <a:pt x="413" y="3823"/>
                    <a:pt x="583" y="4264"/>
                    <a:pt x="737" y="4696"/>
                  </a:cubicBezTo>
                  <a:cubicBezTo>
                    <a:pt x="890" y="5126"/>
                    <a:pt x="1030" y="5547"/>
                    <a:pt x="1116" y="5951"/>
                  </a:cubicBezTo>
                  <a:cubicBezTo>
                    <a:pt x="1197" y="6361"/>
                    <a:pt x="1222" y="6746"/>
                    <a:pt x="1161" y="7115"/>
                  </a:cubicBezTo>
                  <a:cubicBezTo>
                    <a:pt x="1130" y="7296"/>
                    <a:pt x="1072" y="7519"/>
                    <a:pt x="1021" y="7784"/>
                  </a:cubicBezTo>
                  <a:cubicBezTo>
                    <a:pt x="974" y="8044"/>
                    <a:pt x="946" y="8392"/>
                    <a:pt x="1027" y="8724"/>
                  </a:cubicBezTo>
                  <a:cubicBezTo>
                    <a:pt x="1102" y="9059"/>
                    <a:pt x="1267" y="9352"/>
                    <a:pt x="1448" y="9586"/>
                  </a:cubicBezTo>
                  <a:cubicBezTo>
                    <a:pt x="1632" y="9824"/>
                    <a:pt x="1830" y="10010"/>
                    <a:pt x="2026" y="10178"/>
                  </a:cubicBezTo>
                  <a:cubicBezTo>
                    <a:pt x="2416" y="10510"/>
                    <a:pt x="2801" y="10764"/>
                    <a:pt x="3086" y="11029"/>
                  </a:cubicBezTo>
                  <a:cubicBezTo>
                    <a:pt x="3384" y="11299"/>
                    <a:pt x="3638" y="11620"/>
                    <a:pt x="3847" y="11963"/>
                  </a:cubicBezTo>
                  <a:cubicBezTo>
                    <a:pt x="4269" y="12661"/>
                    <a:pt x="4489" y="13467"/>
                    <a:pt x="4467" y="14307"/>
                  </a:cubicBezTo>
                  <a:cubicBezTo>
                    <a:pt x="4450" y="15155"/>
                    <a:pt x="4235" y="16034"/>
                    <a:pt x="3973" y="16921"/>
                  </a:cubicBezTo>
                  <a:cubicBezTo>
                    <a:pt x="3761" y="17671"/>
                    <a:pt x="3541" y="18433"/>
                    <a:pt x="3351" y="19200"/>
                  </a:cubicBezTo>
                  <a:cubicBezTo>
                    <a:pt x="3440" y="19133"/>
                    <a:pt x="3524" y="19063"/>
                    <a:pt x="3608" y="18994"/>
                  </a:cubicBezTo>
                  <a:cubicBezTo>
                    <a:pt x="3937" y="18385"/>
                    <a:pt x="4249" y="17766"/>
                    <a:pt x="4562" y="17144"/>
                  </a:cubicBezTo>
                  <a:cubicBezTo>
                    <a:pt x="4963" y="16296"/>
                    <a:pt x="5354" y="15395"/>
                    <a:pt x="5477" y="14382"/>
                  </a:cubicBezTo>
                  <a:cubicBezTo>
                    <a:pt x="5611" y="13367"/>
                    <a:pt x="5407" y="12279"/>
                    <a:pt x="4910" y="11358"/>
                  </a:cubicBezTo>
                  <a:cubicBezTo>
                    <a:pt x="4662" y="10898"/>
                    <a:pt x="4338" y="10476"/>
                    <a:pt x="3962" y="10103"/>
                  </a:cubicBezTo>
                  <a:cubicBezTo>
                    <a:pt x="3569" y="9731"/>
                    <a:pt x="3178" y="9472"/>
                    <a:pt x="2860" y="9196"/>
                  </a:cubicBezTo>
                  <a:cubicBezTo>
                    <a:pt x="2536" y="8931"/>
                    <a:pt x="2319" y="8663"/>
                    <a:pt x="2260" y="8426"/>
                  </a:cubicBezTo>
                  <a:cubicBezTo>
                    <a:pt x="2229" y="8306"/>
                    <a:pt x="2224" y="8178"/>
                    <a:pt x="2252" y="7982"/>
                  </a:cubicBezTo>
                  <a:cubicBezTo>
                    <a:pt x="2277" y="7790"/>
                    <a:pt x="2338" y="7561"/>
                    <a:pt x="2369" y="7282"/>
                  </a:cubicBezTo>
                  <a:cubicBezTo>
                    <a:pt x="2430" y="6724"/>
                    <a:pt x="2361" y="6169"/>
                    <a:pt x="2215" y="5678"/>
                  </a:cubicBezTo>
                  <a:cubicBezTo>
                    <a:pt x="2073" y="5181"/>
                    <a:pt x="1870" y="4732"/>
                    <a:pt x="1669" y="4305"/>
                  </a:cubicBezTo>
                  <a:cubicBezTo>
                    <a:pt x="1459" y="3881"/>
                    <a:pt x="1256" y="3474"/>
                    <a:pt x="1072" y="3069"/>
                  </a:cubicBezTo>
                  <a:cubicBezTo>
                    <a:pt x="890" y="2668"/>
                    <a:pt x="751" y="2252"/>
                    <a:pt x="653" y="1817"/>
                  </a:cubicBezTo>
                  <a:cubicBezTo>
                    <a:pt x="519" y="1259"/>
                    <a:pt x="461" y="679"/>
                    <a:pt x="466" y="90"/>
                  </a:cubicBezTo>
                  <a:cubicBezTo>
                    <a:pt x="388" y="59"/>
                    <a:pt x="304" y="29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5250815" y="1618547"/>
              <a:ext cx="417580" cy="1004927"/>
            </a:xfrm>
            <a:custGeom>
              <a:avLst/>
              <a:gdLst/>
              <a:ahLst/>
              <a:cxnLst/>
              <a:rect l="l" t="t" r="r" b="b"/>
              <a:pathLst>
                <a:path w="5436" h="13082" extrusionOk="0">
                  <a:moveTo>
                    <a:pt x="360" y="1"/>
                  </a:moveTo>
                  <a:cubicBezTo>
                    <a:pt x="277" y="282"/>
                    <a:pt x="207" y="573"/>
                    <a:pt x="151" y="868"/>
                  </a:cubicBezTo>
                  <a:cubicBezTo>
                    <a:pt x="3" y="1680"/>
                    <a:pt x="1" y="2587"/>
                    <a:pt x="346" y="3446"/>
                  </a:cubicBezTo>
                  <a:cubicBezTo>
                    <a:pt x="386" y="3555"/>
                    <a:pt x="433" y="3658"/>
                    <a:pt x="489" y="3758"/>
                  </a:cubicBezTo>
                  <a:cubicBezTo>
                    <a:pt x="542" y="3862"/>
                    <a:pt x="595" y="3965"/>
                    <a:pt x="656" y="4060"/>
                  </a:cubicBezTo>
                  <a:cubicBezTo>
                    <a:pt x="779" y="4247"/>
                    <a:pt x="904" y="4414"/>
                    <a:pt x="1016" y="4573"/>
                  </a:cubicBezTo>
                  <a:cubicBezTo>
                    <a:pt x="1242" y="4894"/>
                    <a:pt x="1395" y="5139"/>
                    <a:pt x="1435" y="5404"/>
                  </a:cubicBezTo>
                  <a:cubicBezTo>
                    <a:pt x="1488" y="5683"/>
                    <a:pt x="1474" y="6052"/>
                    <a:pt x="1476" y="6479"/>
                  </a:cubicBezTo>
                  <a:cubicBezTo>
                    <a:pt x="1479" y="6696"/>
                    <a:pt x="1493" y="6933"/>
                    <a:pt x="1546" y="7184"/>
                  </a:cubicBezTo>
                  <a:cubicBezTo>
                    <a:pt x="1594" y="7435"/>
                    <a:pt x="1697" y="7706"/>
                    <a:pt x="1828" y="7929"/>
                  </a:cubicBezTo>
                  <a:cubicBezTo>
                    <a:pt x="2096" y="8384"/>
                    <a:pt x="2439" y="8691"/>
                    <a:pt x="2729" y="8967"/>
                  </a:cubicBezTo>
                  <a:cubicBezTo>
                    <a:pt x="2877" y="9101"/>
                    <a:pt x="3011" y="9224"/>
                    <a:pt x="3128" y="9355"/>
                  </a:cubicBezTo>
                  <a:lnTo>
                    <a:pt x="3315" y="9553"/>
                  </a:lnTo>
                  <a:lnTo>
                    <a:pt x="3485" y="9762"/>
                  </a:lnTo>
                  <a:cubicBezTo>
                    <a:pt x="3719" y="10035"/>
                    <a:pt x="3912" y="10342"/>
                    <a:pt x="4099" y="10658"/>
                  </a:cubicBezTo>
                  <a:cubicBezTo>
                    <a:pt x="4266" y="10978"/>
                    <a:pt x="4434" y="11308"/>
                    <a:pt x="4556" y="11656"/>
                  </a:cubicBezTo>
                  <a:cubicBezTo>
                    <a:pt x="4726" y="12114"/>
                    <a:pt x="4849" y="12594"/>
                    <a:pt x="4925" y="13082"/>
                  </a:cubicBezTo>
                  <a:cubicBezTo>
                    <a:pt x="5162" y="12412"/>
                    <a:pt x="5329" y="11726"/>
                    <a:pt x="5435" y="11034"/>
                  </a:cubicBezTo>
                  <a:cubicBezTo>
                    <a:pt x="5229" y="10323"/>
                    <a:pt x="4897" y="9634"/>
                    <a:pt x="4453" y="9031"/>
                  </a:cubicBezTo>
                  <a:lnTo>
                    <a:pt x="4258" y="8766"/>
                  </a:lnTo>
                  <a:lnTo>
                    <a:pt x="4043" y="8518"/>
                  </a:lnTo>
                  <a:cubicBezTo>
                    <a:pt x="3901" y="8348"/>
                    <a:pt x="3747" y="8200"/>
                    <a:pt x="3608" y="8060"/>
                  </a:cubicBezTo>
                  <a:cubicBezTo>
                    <a:pt x="3320" y="7784"/>
                    <a:pt x="3078" y="7536"/>
                    <a:pt x="2944" y="7296"/>
                  </a:cubicBezTo>
                  <a:cubicBezTo>
                    <a:pt x="2874" y="7173"/>
                    <a:pt x="2832" y="7070"/>
                    <a:pt x="2802" y="6930"/>
                  </a:cubicBezTo>
                  <a:cubicBezTo>
                    <a:pt x="2765" y="6791"/>
                    <a:pt x="2757" y="6626"/>
                    <a:pt x="2746" y="6445"/>
                  </a:cubicBezTo>
                  <a:cubicBezTo>
                    <a:pt x="2721" y="6080"/>
                    <a:pt x="2746" y="5639"/>
                    <a:pt x="2620" y="5137"/>
                  </a:cubicBezTo>
                  <a:cubicBezTo>
                    <a:pt x="2556" y="4886"/>
                    <a:pt x="2444" y="4629"/>
                    <a:pt x="2313" y="4425"/>
                  </a:cubicBezTo>
                  <a:cubicBezTo>
                    <a:pt x="2185" y="4213"/>
                    <a:pt x="2037" y="4043"/>
                    <a:pt x="1906" y="3884"/>
                  </a:cubicBezTo>
                  <a:cubicBezTo>
                    <a:pt x="1772" y="3728"/>
                    <a:pt x="1647" y="3586"/>
                    <a:pt x="1538" y="3449"/>
                  </a:cubicBezTo>
                  <a:cubicBezTo>
                    <a:pt x="1488" y="3382"/>
                    <a:pt x="1437" y="3312"/>
                    <a:pt x="1393" y="3242"/>
                  </a:cubicBezTo>
                  <a:cubicBezTo>
                    <a:pt x="1342" y="3173"/>
                    <a:pt x="1298" y="3103"/>
                    <a:pt x="1259" y="3028"/>
                  </a:cubicBezTo>
                  <a:cubicBezTo>
                    <a:pt x="924" y="2431"/>
                    <a:pt x="793" y="1691"/>
                    <a:pt x="776" y="924"/>
                  </a:cubicBezTo>
                  <a:cubicBezTo>
                    <a:pt x="768" y="712"/>
                    <a:pt x="771" y="494"/>
                    <a:pt x="779" y="277"/>
                  </a:cubicBezTo>
                  <a:cubicBezTo>
                    <a:pt x="639" y="182"/>
                    <a:pt x="500" y="87"/>
                    <a:pt x="3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4019205" y="1857295"/>
              <a:ext cx="1659028" cy="1332400"/>
            </a:xfrm>
            <a:custGeom>
              <a:avLst/>
              <a:gdLst/>
              <a:ahLst/>
              <a:cxnLst/>
              <a:rect l="l" t="t" r="r" b="b"/>
              <a:pathLst>
                <a:path w="21597" h="17345" extrusionOk="0">
                  <a:moveTo>
                    <a:pt x="19638" y="0"/>
                  </a:moveTo>
                  <a:lnTo>
                    <a:pt x="19638" y="0"/>
                  </a:lnTo>
                  <a:cubicBezTo>
                    <a:pt x="19981" y="1069"/>
                    <a:pt x="20174" y="2213"/>
                    <a:pt x="20174" y="3404"/>
                  </a:cubicBezTo>
                  <a:cubicBezTo>
                    <a:pt x="20174" y="9516"/>
                    <a:pt x="15219" y="14468"/>
                    <a:pt x="9109" y="14468"/>
                  </a:cubicBezTo>
                  <a:cubicBezTo>
                    <a:pt x="5332" y="14468"/>
                    <a:pt x="1995" y="12574"/>
                    <a:pt x="1" y="9684"/>
                  </a:cubicBezTo>
                  <a:lnTo>
                    <a:pt x="1" y="9684"/>
                  </a:lnTo>
                  <a:cubicBezTo>
                    <a:pt x="1435" y="14131"/>
                    <a:pt x="5608" y="17345"/>
                    <a:pt x="10532" y="17345"/>
                  </a:cubicBezTo>
                  <a:cubicBezTo>
                    <a:pt x="16645" y="17345"/>
                    <a:pt x="21596" y="12390"/>
                    <a:pt x="21596" y="6280"/>
                  </a:cubicBezTo>
                  <a:cubicBezTo>
                    <a:pt x="21594" y="3942"/>
                    <a:pt x="20868" y="1780"/>
                    <a:pt x="196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4005071" y="1489341"/>
              <a:ext cx="1217557" cy="939555"/>
            </a:xfrm>
            <a:custGeom>
              <a:avLst/>
              <a:gdLst/>
              <a:ahLst/>
              <a:cxnLst/>
              <a:rect l="l" t="t" r="r" b="b"/>
              <a:pathLst>
                <a:path w="15850" h="12231" extrusionOk="0">
                  <a:moveTo>
                    <a:pt x="10713" y="0"/>
                  </a:moveTo>
                  <a:cubicBezTo>
                    <a:pt x="5558" y="0"/>
                    <a:pt x="1231" y="3524"/>
                    <a:pt x="0" y="8289"/>
                  </a:cubicBezTo>
                  <a:cubicBezTo>
                    <a:pt x="1535" y="10663"/>
                    <a:pt x="4199" y="12231"/>
                    <a:pt x="7232" y="12231"/>
                  </a:cubicBezTo>
                  <a:cubicBezTo>
                    <a:pt x="11991" y="12231"/>
                    <a:pt x="15849" y="8375"/>
                    <a:pt x="15849" y="3613"/>
                  </a:cubicBezTo>
                  <a:cubicBezTo>
                    <a:pt x="15849" y="2732"/>
                    <a:pt x="15715" y="1881"/>
                    <a:pt x="15470" y="1074"/>
                  </a:cubicBezTo>
                  <a:cubicBezTo>
                    <a:pt x="14028" y="388"/>
                    <a:pt x="12415" y="0"/>
                    <a:pt x="1071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4717166" y="1981585"/>
              <a:ext cx="1503472" cy="1191363"/>
            </a:xfrm>
            <a:custGeom>
              <a:avLst/>
              <a:gdLst/>
              <a:ahLst/>
              <a:cxnLst/>
              <a:rect l="l" t="t" r="r" b="b"/>
              <a:pathLst>
                <a:path w="19572" h="15509" extrusionOk="0">
                  <a:moveTo>
                    <a:pt x="16558" y="1"/>
                  </a:moveTo>
                  <a:lnTo>
                    <a:pt x="15713" y="572"/>
                  </a:lnTo>
                  <a:cubicBezTo>
                    <a:pt x="18411" y="4668"/>
                    <a:pt x="17323" y="10183"/>
                    <a:pt x="13247" y="12940"/>
                  </a:cubicBezTo>
                  <a:cubicBezTo>
                    <a:pt x="11704" y="13984"/>
                    <a:pt x="9955" y="14484"/>
                    <a:pt x="8224" y="14484"/>
                  </a:cubicBezTo>
                  <a:cubicBezTo>
                    <a:pt x="5381" y="14484"/>
                    <a:pt x="2588" y="13134"/>
                    <a:pt x="849" y="10627"/>
                  </a:cubicBezTo>
                  <a:lnTo>
                    <a:pt x="1" y="11204"/>
                  </a:lnTo>
                  <a:cubicBezTo>
                    <a:pt x="1941" y="14001"/>
                    <a:pt x="5055" y="15508"/>
                    <a:pt x="8226" y="15508"/>
                  </a:cubicBezTo>
                  <a:cubicBezTo>
                    <a:pt x="10154" y="15508"/>
                    <a:pt x="12103" y="14951"/>
                    <a:pt x="13822" y="13788"/>
                  </a:cubicBezTo>
                  <a:cubicBezTo>
                    <a:pt x="18366" y="10713"/>
                    <a:pt x="19571" y="4565"/>
                    <a:pt x="16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4717166" y="1981585"/>
              <a:ext cx="1504087" cy="1191900"/>
            </a:xfrm>
            <a:custGeom>
              <a:avLst/>
              <a:gdLst/>
              <a:ahLst/>
              <a:cxnLst/>
              <a:rect l="l" t="t" r="r" b="b"/>
              <a:pathLst>
                <a:path w="19580" h="15516" extrusionOk="0">
                  <a:moveTo>
                    <a:pt x="16564" y="1"/>
                  </a:moveTo>
                  <a:lnTo>
                    <a:pt x="16305" y="173"/>
                  </a:lnTo>
                  <a:cubicBezTo>
                    <a:pt x="18949" y="4534"/>
                    <a:pt x="17738" y="10245"/>
                    <a:pt x="13470" y="13135"/>
                  </a:cubicBezTo>
                  <a:cubicBezTo>
                    <a:pt x="11817" y="14255"/>
                    <a:pt x="9941" y="14791"/>
                    <a:pt x="8085" y="14791"/>
                  </a:cubicBezTo>
                  <a:cubicBezTo>
                    <a:pt x="5148" y="14791"/>
                    <a:pt x="2260" y="13449"/>
                    <a:pt x="383" y="10953"/>
                  </a:cubicBezTo>
                  <a:lnTo>
                    <a:pt x="1" y="11210"/>
                  </a:lnTo>
                  <a:cubicBezTo>
                    <a:pt x="1941" y="14008"/>
                    <a:pt x="5055" y="15515"/>
                    <a:pt x="8227" y="15515"/>
                  </a:cubicBezTo>
                  <a:cubicBezTo>
                    <a:pt x="10155" y="15515"/>
                    <a:pt x="12103" y="14958"/>
                    <a:pt x="13822" y="13796"/>
                  </a:cubicBezTo>
                  <a:cubicBezTo>
                    <a:pt x="18366" y="10719"/>
                    <a:pt x="19580" y="4565"/>
                    <a:pt x="165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4782998" y="2025755"/>
              <a:ext cx="1348685" cy="1068608"/>
            </a:xfrm>
            <a:custGeom>
              <a:avLst/>
              <a:gdLst/>
              <a:ahLst/>
              <a:cxnLst/>
              <a:rect l="l" t="t" r="r" b="b"/>
              <a:pathLst>
                <a:path w="17557" h="13911" extrusionOk="0">
                  <a:moveTo>
                    <a:pt x="14862" y="0"/>
                  </a:moveTo>
                  <a:lnTo>
                    <a:pt x="14270" y="402"/>
                  </a:lnTo>
                  <a:cubicBezTo>
                    <a:pt x="16739" y="4171"/>
                    <a:pt x="15738" y="9237"/>
                    <a:pt x="11991" y="11773"/>
                  </a:cubicBezTo>
                  <a:cubicBezTo>
                    <a:pt x="10574" y="12732"/>
                    <a:pt x="8966" y="13191"/>
                    <a:pt x="7374" y="13191"/>
                  </a:cubicBezTo>
                  <a:cubicBezTo>
                    <a:pt x="4762" y="13191"/>
                    <a:pt x="2194" y="11953"/>
                    <a:pt x="592" y="9656"/>
                  </a:cubicBezTo>
                  <a:lnTo>
                    <a:pt x="0" y="10057"/>
                  </a:lnTo>
                  <a:cubicBezTo>
                    <a:pt x="1740" y="12562"/>
                    <a:pt x="4534" y="13911"/>
                    <a:pt x="7377" y="13911"/>
                  </a:cubicBezTo>
                  <a:cubicBezTo>
                    <a:pt x="9107" y="13911"/>
                    <a:pt x="10855" y="13412"/>
                    <a:pt x="12395" y="12370"/>
                  </a:cubicBezTo>
                  <a:cubicBezTo>
                    <a:pt x="16469" y="9614"/>
                    <a:pt x="17557" y="4098"/>
                    <a:pt x="14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4828244" y="2056175"/>
              <a:ext cx="1240679" cy="982957"/>
            </a:xfrm>
            <a:custGeom>
              <a:avLst/>
              <a:gdLst/>
              <a:ahLst/>
              <a:cxnLst/>
              <a:rect l="l" t="t" r="r" b="b"/>
              <a:pathLst>
                <a:path w="16151" h="12796" extrusionOk="0">
                  <a:moveTo>
                    <a:pt x="13673" y="0"/>
                  </a:moveTo>
                  <a:lnTo>
                    <a:pt x="0" y="9260"/>
                  </a:lnTo>
                  <a:cubicBezTo>
                    <a:pt x="1602" y="11558"/>
                    <a:pt x="4170" y="12796"/>
                    <a:pt x="6783" y="12796"/>
                  </a:cubicBezTo>
                  <a:cubicBezTo>
                    <a:pt x="8375" y="12796"/>
                    <a:pt x="9984" y="12336"/>
                    <a:pt x="11402" y="11377"/>
                  </a:cubicBezTo>
                  <a:cubicBezTo>
                    <a:pt x="15149" y="8841"/>
                    <a:pt x="16150" y="3769"/>
                    <a:pt x="1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5205416" y="2056559"/>
              <a:ext cx="863506" cy="982957"/>
            </a:xfrm>
            <a:custGeom>
              <a:avLst/>
              <a:gdLst/>
              <a:ahLst/>
              <a:cxnLst/>
              <a:rect l="l" t="t" r="r" b="b"/>
              <a:pathLst>
                <a:path w="11241" h="12796" extrusionOk="0">
                  <a:moveTo>
                    <a:pt x="8763" y="1"/>
                  </a:moveTo>
                  <a:lnTo>
                    <a:pt x="7784" y="662"/>
                  </a:lnTo>
                  <a:cubicBezTo>
                    <a:pt x="9597" y="4311"/>
                    <a:pt x="8484" y="8822"/>
                    <a:pt x="5019" y="11168"/>
                  </a:cubicBezTo>
                  <a:cubicBezTo>
                    <a:pt x="3592" y="12133"/>
                    <a:pt x="1978" y="12591"/>
                    <a:pt x="380" y="12591"/>
                  </a:cubicBezTo>
                  <a:cubicBezTo>
                    <a:pt x="253" y="12591"/>
                    <a:pt x="126" y="12589"/>
                    <a:pt x="0" y="12583"/>
                  </a:cubicBezTo>
                  <a:lnTo>
                    <a:pt x="0" y="12583"/>
                  </a:lnTo>
                  <a:cubicBezTo>
                    <a:pt x="612" y="12724"/>
                    <a:pt x="1239" y="12795"/>
                    <a:pt x="1869" y="12795"/>
                  </a:cubicBezTo>
                  <a:cubicBezTo>
                    <a:pt x="3461" y="12795"/>
                    <a:pt x="5070" y="12337"/>
                    <a:pt x="6489" y="11375"/>
                  </a:cubicBezTo>
                  <a:cubicBezTo>
                    <a:pt x="10239" y="8836"/>
                    <a:pt x="11240" y="3770"/>
                    <a:pt x="876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4857127" y="2930277"/>
              <a:ext cx="106162" cy="110464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589" y="1"/>
                  </a:moveTo>
                  <a:cubicBezTo>
                    <a:pt x="391" y="280"/>
                    <a:pt x="196" y="559"/>
                    <a:pt x="1" y="841"/>
                  </a:cubicBezTo>
                  <a:cubicBezTo>
                    <a:pt x="255" y="1058"/>
                    <a:pt x="520" y="1256"/>
                    <a:pt x="796" y="1438"/>
                  </a:cubicBezTo>
                  <a:cubicBezTo>
                    <a:pt x="988" y="1159"/>
                    <a:pt x="1184" y="880"/>
                    <a:pt x="1382" y="601"/>
                  </a:cubicBezTo>
                  <a:cubicBezTo>
                    <a:pt x="1108" y="419"/>
                    <a:pt x="843" y="216"/>
                    <a:pt x="58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5051321" y="3035286"/>
              <a:ext cx="90030" cy="103857"/>
            </a:xfrm>
            <a:custGeom>
              <a:avLst/>
              <a:gdLst/>
              <a:ahLst/>
              <a:cxnLst/>
              <a:rect l="l" t="t" r="r" b="b"/>
              <a:pathLst>
                <a:path w="1172" h="1352" extrusionOk="0">
                  <a:moveTo>
                    <a:pt x="235" y="1"/>
                  </a:moveTo>
                  <a:cubicBezTo>
                    <a:pt x="156" y="338"/>
                    <a:pt x="81" y="673"/>
                    <a:pt x="0" y="1014"/>
                  </a:cubicBezTo>
                  <a:cubicBezTo>
                    <a:pt x="307" y="1142"/>
                    <a:pt x="622" y="1254"/>
                    <a:pt x="938" y="1351"/>
                  </a:cubicBezTo>
                  <a:cubicBezTo>
                    <a:pt x="1019" y="1019"/>
                    <a:pt x="1097" y="684"/>
                    <a:pt x="1172" y="352"/>
                  </a:cubicBezTo>
                  <a:cubicBezTo>
                    <a:pt x="854" y="255"/>
                    <a:pt x="541" y="138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5271172" y="3089980"/>
              <a:ext cx="86881" cy="82886"/>
            </a:xfrm>
            <a:custGeom>
              <a:avLst/>
              <a:gdLst/>
              <a:ahLst/>
              <a:cxnLst/>
              <a:rect l="l" t="t" r="r" b="b"/>
              <a:pathLst>
                <a:path w="1131" h="1079" extrusionOk="0">
                  <a:moveTo>
                    <a:pt x="1" y="0"/>
                  </a:moveTo>
                  <a:lnTo>
                    <a:pt x="123" y="1041"/>
                  </a:lnTo>
                  <a:cubicBezTo>
                    <a:pt x="409" y="1065"/>
                    <a:pt x="695" y="1078"/>
                    <a:pt x="983" y="1078"/>
                  </a:cubicBezTo>
                  <a:cubicBezTo>
                    <a:pt x="1032" y="1078"/>
                    <a:pt x="1081" y="1078"/>
                    <a:pt x="1130" y="1077"/>
                  </a:cubicBezTo>
                  <a:lnTo>
                    <a:pt x="1010" y="56"/>
                  </a:lnTo>
                  <a:cubicBezTo>
                    <a:pt x="670" y="56"/>
                    <a:pt x="333" y="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5507538" y="3053722"/>
              <a:ext cx="103780" cy="95484"/>
            </a:xfrm>
            <a:custGeom>
              <a:avLst/>
              <a:gdLst/>
              <a:ahLst/>
              <a:cxnLst/>
              <a:rect l="l" t="t" r="r" b="b"/>
              <a:pathLst>
                <a:path w="1351" h="1243" extrusionOk="0">
                  <a:moveTo>
                    <a:pt x="955" y="1"/>
                  </a:moveTo>
                  <a:cubicBezTo>
                    <a:pt x="640" y="118"/>
                    <a:pt x="322" y="210"/>
                    <a:pt x="1" y="288"/>
                  </a:cubicBezTo>
                  <a:cubicBezTo>
                    <a:pt x="126" y="609"/>
                    <a:pt x="257" y="924"/>
                    <a:pt x="394" y="1242"/>
                  </a:cubicBezTo>
                  <a:cubicBezTo>
                    <a:pt x="715" y="1159"/>
                    <a:pt x="1033" y="1061"/>
                    <a:pt x="1351" y="947"/>
                  </a:cubicBezTo>
                  <a:cubicBezTo>
                    <a:pt x="1214" y="634"/>
                    <a:pt x="1080" y="319"/>
                    <a:pt x="95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5690747" y="2961388"/>
              <a:ext cx="105086" cy="108697"/>
            </a:xfrm>
            <a:custGeom>
              <a:avLst/>
              <a:gdLst/>
              <a:ahLst/>
              <a:cxnLst/>
              <a:rect l="l" t="t" r="r" b="b"/>
              <a:pathLst>
                <a:path w="1368" h="1415" extrusionOk="0">
                  <a:moveTo>
                    <a:pt x="838" y="0"/>
                  </a:moveTo>
                  <a:cubicBezTo>
                    <a:pt x="754" y="65"/>
                    <a:pt x="668" y="126"/>
                    <a:pt x="573" y="185"/>
                  </a:cubicBezTo>
                  <a:cubicBezTo>
                    <a:pt x="383" y="310"/>
                    <a:pt x="193" y="430"/>
                    <a:pt x="1" y="542"/>
                  </a:cubicBezTo>
                  <a:cubicBezTo>
                    <a:pt x="174" y="835"/>
                    <a:pt x="350" y="1127"/>
                    <a:pt x="531" y="1415"/>
                  </a:cubicBezTo>
                  <a:cubicBezTo>
                    <a:pt x="740" y="1298"/>
                    <a:pt x="947" y="1169"/>
                    <a:pt x="1148" y="1033"/>
                  </a:cubicBezTo>
                  <a:cubicBezTo>
                    <a:pt x="1220" y="980"/>
                    <a:pt x="1295" y="932"/>
                    <a:pt x="1368" y="879"/>
                  </a:cubicBezTo>
                  <a:cubicBezTo>
                    <a:pt x="1187" y="589"/>
                    <a:pt x="1011" y="296"/>
                    <a:pt x="8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5854752" y="2813976"/>
              <a:ext cx="110387" cy="107852"/>
            </a:xfrm>
            <a:custGeom>
              <a:avLst/>
              <a:gdLst/>
              <a:ahLst/>
              <a:cxnLst/>
              <a:rect l="l" t="t" r="r" b="b"/>
              <a:pathLst>
                <a:path w="1437" h="1404" extrusionOk="0">
                  <a:moveTo>
                    <a:pt x="633" y="0"/>
                  </a:moveTo>
                  <a:cubicBezTo>
                    <a:pt x="438" y="268"/>
                    <a:pt x="226" y="522"/>
                    <a:pt x="0" y="764"/>
                  </a:cubicBezTo>
                  <a:cubicBezTo>
                    <a:pt x="265" y="982"/>
                    <a:pt x="530" y="1194"/>
                    <a:pt x="801" y="1403"/>
                  </a:cubicBezTo>
                  <a:cubicBezTo>
                    <a:pt x="1030" y="1158"/>
                    <a:pt x="1239" y="901"/>
                    <a:pt x="1437" y="636"/>
                  </a:cubicBezTo>
                  <a:cubicBezTo>
                    <a:pt x="1164" y="430"/>
                    <a:pt x="898" y="218"/>
                    <a:pt x="63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5974510" y="2623008"/>
              <a:ext cx="99325" cy="105701"/>
            </a:xfrm>
            <a:custGeom>
              <a:avLst/>
              <a:gdLst/>
              <a:ahLst/>
              <a:cxnLst/>
              <a:rect l="l" t="t" r="r" b="b"/>
              <a:pathLst>
                <a:path w="1293" h="1376" extrusionOk="0">
                  <a:moveTo>
                    <a:pt x="366" y="0"/>
                  </a:moveTo>
                  <a:cubicBezTo>
                    <a:pt x="260" y="318"/>
                    <a:pt x="135" y="628"/>
                    <a:pt x="1" y="932"/>
                  </a:cubicBezTo>
                  <a:cubicBezTo>
                    <a:pt x="302" y="1086"/>
                    <a:pt x="609" y="1236"/>
                    <a:pt x="921" y="1376"/>
                  </a:cubicBezTo>
                  <a:cubicBezTo>
                    <a:pt x="1061" y="1072"/>
                    <a:pt x="1186" y="765"/>
                    <a:pt x="1292" y="452"/>
                  </a:cubicBezTo>
                  <a:cubicBezTo>
                    <a:pt x="980" y="307"/>
                    <a:pt x="673" y="159"/>
                    <a:pt x="36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6031969" y="2418137"/>
              <a:ext cx="84499" cy="78047"/>
            </a:xfrm>
            <a:custGeom>
              <a:avLst/>
              <a:gdLst/>
              <a:ahLst/>
              <a:cxnLst/>
              <a:rect l="l" t="t" r="r" b="b"/>
              <a:pathLst>
                <a:path w="1100" h="1016" extrusionOk="0">
                  <a:moveTo>
                    <a:pt x="1100" y="0"/>
                  </a:moveTo>
                  <a:cubicBezTo>
                    <a:pt x="759" y="11"/>
                    <a:pt x="416" y="14"/>
                    <a:pt x="78" y="17"/>
                  </a:cubicBezTo>
                  <a:cubicBezTo>
                    <a:pt x="70" y="352"/>
                    <a:pt x="48" y="684"/>
                    <a:pt x="0" y="1016"/>
                  </a:cubicBezTo>
                  <a:cubicBezTo>
                    <a:pt x="346" y="1013"/>
                    <a:pt x="692" y="1007"/>
                    <a:pt x="1033" y="999"/>
                  </a:cubicBezTo>
                  <a:cubicBezTo>
                    <a:pt x="1072" y="667"/>
                    <a:pt x="1094" y="335"/>
                    <a:pt x="1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6019524" y="2229781"/>
              <a:ext cx="90491" cy="90030"/>
            </a:xfrm>
            <a:custGeom>
              <a:avLst/>
              <a:gdLst/>
              <a:ahLst/>
              <a:cxnLst/>
              <a:rect l="l" t="t" r="r" b="b"/>
              <a:pathLst>
                <a:path w="1178" h="1172" extrusionOk="0">
                  <a:moveTo>
                    <a:pt x="999" y="0"/>
                  </a:moveTo>
                  <a:cubicBezTo>
                    <a:pt x="670" y="73"/>
                    <a:pt x="335" y="137"/>
                    <a:pt x="1" y="195"/>
                  </a:cubicBezTo>
                  <a:cubicBezTo>
                    <a:pt x="76" y="522"/>
                    <a:pt x="134" y="845"/>
                    <a:pt x="174" y="1172"/>
                  </a:cubicBezTo>
                  <a:cubicBezTo>
                    <a:pt x="508" y="1113"/>
                    <a:pt x="843" y="1046"/>
                    <a:pt x="1178" y="977"/>
                  </a:cubicBezTo>
                  <a:cubicBezTo>
                    <a:pt x="1133" y="650"/>
                    <a:pt x="1077" y="327"/>
                    <a:pt x="9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5965983" y="2060476"/>
              <a:ext cx="100093" cy="108082"/>
            </a:xfrm>
            <a:custGeom>
              <a:avLst/>
              <a:gdLst/>
              <a:ahLst/>
              <a:cxnLst/>
              <a:rect l="l" t="t" r="r" b="b"/>
              <a:pathLst>
                <a:path w="1303" h="1407" extrusionOk="0">
                  <a:moveTo>
                    <a:pt x="898" y="0"/>
                  </a:moveTo>
                  <a:cubicBezTo>
                    <a:pt x="600" y="165"/>
                    <a:pt x="299" y="324"/>
                    <a:pt x="0" y="488"/>
                  </a:cubicBezTo>
                  <a:cubicBezTo>
                    <a:pt x="154" y="790"/>
                    <a:pt x="282" y="1097"/>
                    <a:pt x="396" y="1406"/>
                  </a:cubicBezTo>
                  <a:cubicBezTo>
                    <a:pt x="700" y="1242"/>
                    <a:pt x="999" y="1080"/>
                    <a:pt x="1303" y="915"/>
                  </a:cubicBezTo>
                  <a:cubicBezTo>
                    <a:pt x="1186" y="606"/>
                    <a:pt x="1052" y="301"/>
                    <a:pt x="8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5053625" y="2738541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3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6"/>
                    <a:pt x="79" y="583"/>
                    <a:pt x="82" y="619"/>
                  </a:cubicBezTo>
                  <a:cubicBezTo>
                    <a:pt x="85" y="658"/>
                    <a:pt x="104" y="689"/>
                    <a:pt x="138" y="711"/>
                  </a:cubicBezTo>
                  <a:cubicBezTo>
                    <a:pt x="174" y="734"/>
                    <a:pt x="210" y="750"/>
                    <a:pt x="266" y="756"/>
                  </a:cubicBezTo>
                  <a:cubicBezTo>
                    <a:pt x="295" y="758"/>
                    <a:pt x="327" y="761"/>
                    <a:pt x="367" y="761"/>
                  </a:cubicBezTo>
                  <a:cubicBezTo>
                    <a:pt x="396" y="761"/>
                    <a:pt x="429" y="759"/>
                    <a:pt x="467" y="753"/>
                  </a:cubicBezTo>
                  <a:lnTo>
                    <a:pt x="514" y="725"/>
                  </a:lnTo>
                  <a:cubicBezTo>
                    <a:pt x="559" y="653"/>
                    <a:pt x="584" y="597"/>
                    <a:pt x="598" y="544"/>
                  </a:cubicBezTo>
                  <a:cubicBezTo>
                    <a:pt x="615" y="491"/>
                    <a:pt x="615" y="446"/>
                    <a:pt x="612" y="407"/>
                  </a:cubicBezTo>
                  <a:cubicBezTo>
                    <a:pt x="606" y="368"/>
                    <a:pt x="584" y="343"/>
                    <a:pt x="551" y="321"/>
                  </a:cubicBezTo>
                  <a:cubicBezTo>
                    <a:pt x="514" y="299"/>
                    <a:pt x="481" y="282"/>
                    <a:pt x="447" y="257"/>
                  </a:cubicBezTo>
                  <a:lnTo>
                    <a:pt x="358" y="187"/>
                  </a:lnTo>
                  <a:lnTo>
                    <a:pt x="260" y="123"/>
                  </a:lnTo>
                  <a:cubicBezTo>
                    <a:pt x="193" y="75"/>
                    <a:pt x="124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5562616" y="24183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4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9"/>
                    <a:pt x="79" y="583"/>
                    <a:pt x="82" y="622"/>
                  </a:cubicBezTo>
                  <a:cubicBezTo>
                    <a:pt x="84" y="658"/>
                    <a:pt x="104" y="692"/>
                    <a:pt x="137" y="712"/>
                  </a:cubicBezTo>
                  <a:cubicBezTo>
                    <a:pt x="174" y="734"/>
                    <a:pt x="210" y="751"/>
                    <a:pt x="266" y="756"/>
                  </a:cubicBezTo>
                  <a:cubicBezTo>
                    <a:pt x="293" y="759"/>
                    <a:pt x="323" y="762"/>
                    <a:pt x="358" y="762"/>
                  </a:cubicBezTo>
                  <a:cubicBezTo>
                    <a:pt x="390" y="762"/>
                    <a:pt x="425" y="760"/>
                    <a:pt x="467" y="753"/>
                  </a:cubicBezTo>
                  <a:lnTo>
                    <a:pt x="514" y="725"/>
                  </a:lnTo>
                  <a:cubicBezTo>
                    <a:pt x="564" y="653"/>
                    <a:pt x="584" y="597"/>
                    <a:pt x="598" y="544"/>
                  </a:cubicBezTo>
                  <a:cubicBezTo>
                    <a:pt x="614" y="491"/>
                    <a:pt x="614" y="446"/>
                    <a:pt x="612" y="407"/>
                  </a:cubicBezTo>
                  <a:cubicBezTo>
                    <a:pt x="606" y="371"/>
                    <a:pt x="584" y="343"/>
                    <a:pt x="550" y="321"/>
                  </a:cubicBezTo>
                  <a:cubicBezTo>
                    <a:pt x="514" y="301"/>
                    <a:pt x="481" y="282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5733841" y="2659189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1"/>
                  </a:moveTo>
                  <a:lnTo>
                    <a:pt x="1" y="29"/>
                  </a:lnTo>
                  <a:cubicBezTo>
                    <a:pt x="1" y="112"/>
                    <a:pt x="12" y="196"/>
                    <a:pt x="23" y="274"/>
                  </a:cubicBezTo>
                  <a:lnTo>
                    <a:pt x="40" y="391"/>
                  </a:lnTo>
                  <a:lnTo>
                    <a:pt x="68" y="503"/>
                  </a:lnTo>
                  <a:cubicBezTo>
                    <a:pt x="79" y="539"/>
                    <a:pt x="79" y="581"/>
                    <a:pt x="82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5"/>
                    <a:pt x="210" y="751"/>
                    <a:pt x="266" y="757"/>
                  </a:cubicBezTo>
                  <a:cubicBezTo>
                    <a:pt x="295" y="758"/>
                    <a:pt x="327" y="762"/>
                    <a:pt x="366" y="762"/>
                  </a:cubicBezTo>
                  <a:cubicBezTo>
                    <a:pt x="395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4"/>
                    <a:pt x="584" y="598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72"/>
                    <a:pt x="584" y="344"/>
                    <a:pt x="548" y="322"/>
                  </a:cubicBezTo>
                  <a:cubicBezTo>
                    <a:pt x="514" y="302"/>
                    <a:pt x="478" y="283"/>
                    <a:pt x="447" y="260"/>
                  </a:cubicBezTo>
                  <a:lnTo>
                    <a:pt x="358" y="191"/>
                  </a:lnTo>
                  <a:lnTo>
                    <a:pt x="260" y="124"/>
                  </a:lnTo>
                  <a:cubicBezTo>
                    <a:pt x="193" y="79"/>
                    <a:pt x="123" y="40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5261108" y="2808599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3" y="0"/>
                  </a:moveTo>
                  <a:lnTo>
                    <a:pt x="0" y="31"/>
                  </a:lnTo>
                  <a:cubicBezTo>
                    <a:pt x="0" y="117"/>
                    <a:pt x="12" y="198"/>
                    <a:pt x="20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6" y="539"/>
                    <a:pt x="76" y="581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5" y="759"/>
                  </a:cubicBezTo>
                  <a:cubicBezTo>
                    <a:pt x="289" y="761"/>
                    <a:pt x="317" y="763"/>
                    <a:pt x="350" y="763"/>
                  </a:cubicBezTo>
                  <a:cubicBezTo>
                    <a:pt x="383" y="763"/>
                    <a:pt x="420" y="761"/>
                    <a:pt x="464" y="754"/>
                  </a:cubicBezTo>
                  <a:lnTo>
                    <a:pt x="514" y="726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2"/>
                    <a:pt x="478" y="285"/>
                    <a:pt x="447" y="260"/>
                  </a:cubicBezTo>
                  <a:lnTo>
                    <a:pt x="360" y="190"/>
                  </a:lnTo>
                  <a:lnTo>
                    <a:pt x="263" y="123"/>
                  </a:lnTo>
                  <a:cubicBezTo>
                    <a:pt x="196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5804360" y="2451092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48" y="1"/>
                  </a:moveTo>
                  <a:lnTo>
                    <a:pt x="1" y="29"/>
                  </a:lnTo>
                  <a:cubicBezTo>
                    <a:pt x="1" y="113"/>
                    <a:pt x="12" y="196"/>
                    <a:pt x="20" y="272"/>
                  </a:cubicBezTo>
                  <a:lnTo>
                    <a:pt x="40" y="392"/>
                  </a:lnTo>
                  <a:lnTo>
                    <a:pt x="68" y="503"/>
                  </a:lnTo>
                  <a:cubicBezTo>
                    <a:pt x="76" y="537"/>
                    <a:pt x="76" y="581"/>
                    <a:pt x="81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2"/>
                    <a:pt x="210" y="749"/>
                    <a:pt x="266" y="757"/>
                  </a:cubicBezTo>
                  <a:cubicBezTo>
                    <a:pt x="293" y="759"/>
                    <a:pt x="326" y="762"/>
                    <a:pt x="365" y="762"/>
                  </a:cubicBezTo>
                  <a:cubicBezTo>
                    <a:pt x="394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1"/>
                    <a:pt x="584" y="595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69"/>
                    <a:pt x="584" y="341"/>
                    <a:pt x="547" y="322"/>
                  </a:cubicBezTo>
                  <a:cubicBezTo>
                    <a:pt x="514" y="299"/>
                    <a:pt x="478" y="283"/>
                    <a:pt x="447" y="258"/>
                  </a:cubicBezTo>
                  <a:lnTo>
                    <a:pt x="355" y="188"/>
                  </a:lnTo>
                  <a:lnTo>
                    <a:pt x="257" y="121"/>
                  </a:lnTo>
                  <a:cubicBezTo>
                    <a:pt x="193" y="76"/>
                    <a:pt x="123" y="4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5527895" y="2638449"/>
              <a:ext cx="47243" cy="58381"/>
            </a:xfrm>
            <a:custGeom>
              <a:avLst/>
              <a:gdLst/>
              <a:ahLst/>
              <a:cxnLst/>
              <a:rect l="l" t="t" r="r" b="b"/>
              <a:pathLst>
                <a:path w="615" h="760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2"/>
                    <a:pt x="12" y="196"/>
                    <a:pt x="20" y="271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6" y="536"/>
                    <a:pt x="76" y="580"/>
                    <a:pt x="82" y="620"/>
                  </a:cubicBezTo>
                  <a:cubicBezTo>
                    <a:pt x="84" y="659"/>
                    <a:pt x="101" y="689"/>
                    <a:pt x="137" y="712"/>
                  </a:cubicBezTo>
                  <a:cubicBezTo>
                    <a:pt x="171" y="731"/>
                    <a:pt x="210" y="748"/>
                    <a:pt x="266" y="756"/>
                  </a:cubicBezTo>
                  <a:cubicBezTo>
                    <a:pt x="289" y="758"/>
                    <a:pt x="317" y="760"/>
                    <a:pt x="350" y="760"/>
                  </a:cubicBezTo>
                  <a:cubicBezTo>
                    <a:pt x="383" y="760"/>
                    <a:pt x="421" y="758"/>
                    <a:pt x="464" y="751"/>
                  </a:cubicBezTo>
                  <a:lnTo>
                    <a:pt x="514" y="723"/>
                  </a:lnTo>
                  <a:cubicBezTo>
                    <a:pt x="562" y="650"/>
                    <a:pt x="584" y="594"/>
                    <a:pt x="598" y="541"/>
                  </a:cubicBezTo>
                  <a:cubicBezTo>
                    <a:pt x="615" y="491"/>
                    <a:pt x="615" y="447"/>
                    <a:pt x="612" y="408"/>
                  </a:cubicBezTo>
                  <a:cubicBezTo>
                    <a:pt x="603" y="368"/>
                    <a:pt x="584" y="341"/>
                    <a:pt x="548" y="321"/>
                  </a:cubicBezTo>
                  <a:cubicBezTo>
                    <a:pt x="514" y="299"/>
                    <a:pt x="478" y="282"/>
                    <a:pt x="447" y="257"/>
                  </a:cubicBezTo>
                  <a:lnTo>
                    <a:pt x="355" y="187"/>
                  </a:lnTo>
                  <a:lnTo>
                    <a:pt x="257" y="120"/>
                  </a:lnTo>
                  <a:cubicBezTo>
                    <a:pt x="193" y="76"/>
                    <a:pt x="124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5496015" y="2859836"/>
              <a:ext cx="47166" cy="58612"/>
            </a:xfrm>
            <a:custGeom>
              <a:avLst/>
              <a:gdLst/>
              <a:ahLst/>
              <a:cxnLst/>
              <a:rect l="l" t="t" r="r" b="b"/>
              <a:pathLst>
                <a:path w="614" h="763" extrusionOk="0">
                  <a:moveTo>
                    <a:pt x="53" y="0"/>
                  </a:moveTo>
                  <a:lnTo>
                    <a:pt x="0" y="28"/>
                  </a:lnTo>
                  <a:cubicBezTo>
                    <a:pt x="0" y="112"/>
                    <a:pt x="11" y="195"/>
                    <a:pt x="22" y="273"/>
                  </a:cubicBezTo>
                  <a:lnTo>
                    <a:pt x="39" y="391"/>
                  </a:lnTo>
                  <a:lnTo>
                    <a:pt x="67" y="502"/>
                  </a:lnTo>
                  <a:cubicBezTo>
                    <a:pt x="78" y="538"/>
                    <a:pt x="78" y="580"/>
                    <a:pt x="81" y="622"/>
                  </a:cubicBezTo>
                  <a:cubicBezTo>
                    <a:pt x="84" y="658"/>
                    <a:pt x="101" y="692"/>
                    <a:pt x="137" y="711"/>
                  </a:cubicBezTo>
                  <a:cubicBezTo>
                    <a:pt x="170" y="734"/>
                    <a:pt x="209" y="751"/>
                    <a:pt x="265" y="759"/>
                  </a:cubicBezTo>
                  <a:cubicBezTo>
                    <a:pt x="290" y="760"/>
                    <a:pt x="318" y="762"/>
                    <a:pt x="351" y="762"/>
                  </a:cubicBezTo>
                  <a:cubicBezTo>
                    <a:pt x="383" y="762"/>
                    <a:pt x="420" y="760"/>
                    <a:pt x="463" y="753"/>
                  </a:cubicBezTo>
                  <a:lnTo>
                    <a:pt x="513" y="725"/>
                  </a:lnTo>
                  <a:cubicBezTo>
                    <a:pt x="558" y="656"/>
                    <a:pt x="583" y="597"/>
                    <a:pt x="597" y="544"/>
                  </a:cubicBezTo>
                  <a:cubicBezTo>
                    <a:pt x="614" y="491"/>
                    <a:pt x="614" y="446"/>
                    <a:pt x="611" y="410"/>
                  </a:cubicBezTo>
                  <a:cubicBezTo>
                    <a:pt x="603" y="371"/>
                    <a:pt x="583" y="343"/>
                    <a:pt x="547" y="321"/>
                  </a:cubicBezTo>
                  <a:cubicBezTo>
                    <a:pt x="513" y="301"/>
                    <a:pt x="477" y="282"/>
                    <a:pt x="446" y="260"/>
                  </a:cubicBezTo>
                  <a:lnTo>
                    <a:pt x="360" y="190"/>
                  </a:lnTo>
                  <a:lnTo>
                    <a:pt x="262" y="123"/>
                  </a:lnTo>
                  <a:cubicBezTo>
                    <a:pt x="195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5305893" y="2584216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5"/>
                    <a:pt x="9" y="196"/>
                    <a:pt x="20" y="274"/>
                  </a:cubicBezTo>
                  <a:lnTo>
                    <a:pt x="37" y="391"/>
                  </a:lnTo>
                  <a:lnTo>
                    <a:pt x="65" y="503"/>
                  </a:lnTo>
                  <a:cubicBezTo>
                    <a:pt x="76" y="539"/>
                    <a:pt x="76" y="581"/>
                    <a:pt x="79" y="620"/>
                  </a:cubicBezTo>
                  <a:cubicBezTo>
                    <a:pt x="84" y="659"/>
                    <a:pt x="101" y="689"/>
                    <a:pt x="134" y="712"/>
                  </a:cubicBezTo>
                  <a:cubicBezTo>
                    <a:pt x="171" y="734"/>
                    <a:pt x="210" y="751"/>
                    <a:pt x="266" y="756"/>
                  </a:cubicBezTo>
                  <a:cubicBezTo>
                    <a:pt x="293" y="758"/>
                    <a:pt x="326" y="761"/>
                    <a:pt x="365" y="761"/>
                  </a:cubicBezTo>
                  <a:cubicBezTo>
                    <a:pt x="394" y="761"/>
                    <a:pt x="427" y="760"/>
                    <a:pt x="464" y="754"/>
                  </a:cubicBezTo>
                  <a:lnTo>
                    <a:pt x="511" y="726"/>
                  </a:lnTo>
                  <a:cubicBezTo>
                    <a:pt x="558" y="656"/>
                    <a:pt x="581" y="597"/>
                    <a:pt x="595" y="544"/>
                  </a:cubicBezTo>
                  <a:cubicBezTo>
                    <a:pt x="614" y="491"/>
                    <a:pt x="614" y="447"/>
                    <a:pt x="609" y="408"/>
                  </a:cubicBezTo>
                  <a:cubicBezTo>
                    <a:pt x="603" y="371"/>
                    <a:pt x="581" y="344"/>
                    <a:pt x="547" y="321"/>
                  </a:cubicBezTo>
                  <a:cubicBezTo>
                    <a:pt x="511" y="302"/>
                    <a:pt x="478" y="282"/>
                    <a:pt x="447" y="260"/>
                  </a:cubicBezTo>
                  <a:lnTo>
                    <a:pt x="355" y="190"/>
                  </a:lnTo>
                  <a:lnTo>
                    <a:pt x="257" y="123"/>
                  </a:lnTo>
                  <a:cubicBezTo>
                    <a:pt x="190" y="79"/>
                    <a:pt x="120" y="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5802439" y="22460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0" y="31"/>
                  </a:lnTo>
                  <a:cubicBezTo>
                    <a:pt x="0" y="112"/>
                    <a:pt x="12" y="198"/>
                    <a:pt x="23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9" y="539"/>
                    <a:pt x="79" y="583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6" y="759"/>
                  </a:cubicBezTo>
                  <a:cubicBezTo>
                    <a:pt x="291" y="760"/>
                    <a:pt x="319" y="762"/>
                    <a:pt x="351" y="762"/>
                  </a:cubicBezTo>
                  <a:cubicBezTo>
                    <a:pt x="383" y="762"/>
                    <a:pt x="420" y="760"/>
                    <a:pt x="464" y="753"/>
                  </a:cubicBezTo>
                  <a:lnTo>
                    <a:pt x="514" y="725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1"/>
                    <a:pt x="478" y="285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-465409" y="2852497"/>
            <a:ext cx="3506529" cy="2561904"/>
            <a:chOff x="-153717" y="2205150"/>
            <a:chExt cx="873727" cy="638353"/>
          </a:xfrm>
        </p:grpSpPr>
        <p:sp>
          <p:nvSpPr>
            <p:cNvPr id="5534" name="Google Shape;5534;p50"/>
            <p:cNvSpPr/>
            <p:nvPr/>
          </p:nvSpPr>
          <p:spPr>
            <a:xfrm rot="10800000">
              <a:off x="-21765" y="2205150"/>
              <a:ext cx="724025" cy="522825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" name="Google Shape;5535;p50"/>
            <p:cNvGrpSpPr/>
            <p:nvPr/>
          </p:nvGrpSpPr>
          <p:grpSpPr>
            <a:xfrm>
              <a:off x="-153717" y="2215161"/>
              <a:ext cx="873727" cy="628342"/>
              <a:chOff x="1088525" y="1343576"/>
              <a:chExt cx="3148566" cy="2264297"/>
            </a:xfrm>
          </p:grpSpPr>
          <p:sp>
            <p:nvSpPr>
              <p:cNvPr id="5536" name="Google Shape;5536;p50"/>
              <p:cNvSpPr/>
              <p:nvPr/>
            </p:nvSpPr>
            <p:spPr>
              <a:xfrm>
                <a:off x="1153377" y="2785600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8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41"/>
                      <a:pt x="5642" y="9145"/>
                    </a:cubicBezTo>
                    <a:cubicBezTo>
                      <a:pt x="9254" y="10150"/>
                      <a:pt x="14153" y="10713"/>
                      <a:pt x="19264" y="10713"/>
                    </a:cubicBezTo>
                    <a:cubicBezTo>
                      <a:pt x="24372" y="10713"/>
                      <a:pt x="29271" y="10150"/>
                      <a:pt x="32884" y="9145"/>
                    </a:cubicBezTo>
                    <a:cubicBezTo>
                      <a:pt x="36497" y="8141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50"/>
              <p:cNvSpPr/>
              <p:nvPr/>
            </p:nvSpPr>
            <p:spPr>
              <a:xfrm>
                <a:off x="1153377" y="2743619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9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39"/>
                      <a:pt x="5642" y="9143"/>
                    </a:cubicBezTo>
                    <a:cubicBezTo>
                      <a:pt x="9254" y="10147"/>
                      <a:pt x="14153" y="10714"/>
                      <a:pt x="19264" y="10714"/>
                    </a:cubicBezTo>
                    <a:cubicBezTo>
                      <a:pt x="24372" y="10714"/>
                      <a:pt x="29271" y="10147"/>
                      <a:pt x="32884" y="9143"/>
                    </a:cubicBezTo>
                    <a:cubicBezTo>
                      <a:pt x="36497" y="8139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9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50"/>
              <p:cNvSpPr/>
              <p:nvPr/>
            </p:nvSpPr>
            <p:spPr>
              <a:xfrm>
                <a:off x="1088525" y="2596108"/>
                <a:ext cx="3148566" cy="934631"/>
              </a:xfrm>
              <a:custGeom>
                <a:avLst/>
                <a:gdLst/>
                <a:ahLst/>
                <a:cxnLst/>
                <a:rect l="l" t="t" r="r" b="b"/>
                <a:pathLst>
                  <a:path w="41025" h="12178" extrusionOk="0">
                    <a:moveTo>
                      <a:pt x="20514" y="1"/>
                    </a:moveTo>
                    <a:cubicBezTo>
                      <a:pt x="15074" y="1"/>
                      <a:pt x="9857" y="642"/>
                      <a:pt x="6009" y="1783"/>
                    </a:cubicBezTo>
                    <a:cubicBezTo>
                      <a:pt x="2162" y="2927"/>
                      <a:pt x="0" y="4475"/>
                      <a:pt x="0" y="6088"/>
                    </a:cubicBezTo>
                    <a:cubicBezTo>
                      <a:pt x="0" y="7703"/>
                      <a:pt x="2162" y="9252"/>
                      <a:pt x="6009" y="10395"/>
                    </a:cubicBezTo>
                    <a:cubicBezTo>
                      <a:pt x="9857" y="11536"/>
                      <a:pt x="15074" y="12178"/>
                      <a:pt x="20514" y="12178"/>
                    </a:cubicBezTo>
                    <a:cubicBezTo>
                      <a:pt x="25954" y="12178"/>
                      <a:pt x="31171" y="11536"/>
                      <a:pt x="35018" y="10395"/>
                    </a:cubicBezTo>
                    <a:cubicBezTo>
                      <a:pt x="38865" y="9252"/>
                      <a:pt x="41024" y="7703"/>
                      <a:pt x="41024" y="6088"/>
                    </a:cubicBezTo>
                    <a:cubicBezTo>
                      <a:pt x="41024" y="4475"/>
                      <a:pt x="38865" y="2927"/>
                      <a:pt x="35018" y="1783"/>
                    </a:cubicBezTo>
                    <a:cubicBezTo>
                      <a:pt x="31171" y="642"/>
                      <a:pt x="25954" y="1"/>
                      <a:pt x="205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50"/>
              <p:cNvSpPr/>
              <p:nvPr/>
            </p:nvSpPr>
            <p:spPr>
              <a:xfrm>
                <a:off x="1184460" y="2624582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1" y="1568"/>
                    </a:cubicBezTo>
                    <a:cubicBezTo>
                      <a:pt x="2028" y="2573"/>
                      <a:pt x="0" y="3934"/>
                      <a:pt x="0" y="5357"/>
                    </a:cubicBezTo>
                    <a:cubicBezTo>
                      <a:pt x="0" y="6777"/>
                      <a:pt x="2028" y="8138"/>
                      <a:pt x="5641" y="9143"/>
                    </a:cubicBezTo>
                    <a:cubicBezTo>
                      <a:pt x="9254" y="10147"/>
                      <a:pt x="14153" y="10713"/>
                      <a:pt x="19264" y="10713"/>
                    </a:cubicBezTo>
                    <a:cubicBezTo>
                      <a:pt x="24372" y="10713"/>
                      <a:pt x="29271" y="10147"/>
                      <a:pt x="32883" y="9143"/>
                    </a:cubicBezTo>
                    <a:cubicBezTo>
                      <a:pt x="36496" y="8138"/>
                      <a:pt x="38527" y="6777"/>
                      <a:pt x="38527" y="5357"/>
                    </a:cubicBezTo>
                    <a:cubicBezTo>
                      <a:pt x="38527" y="3934"/>
                      <a:pt x="36496" y="2573"/>
                      <a:pt x="32883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50"/>
              <p:cNvSpPr/>
              <p:nvPr/>
            </p:nvSpPr>
            <p:spPr>
              <a:xfrm>
                <a:off x="1297894" y="2625426"/>
                <a:ext cx="2729985" cy="759110"/>
              </a:xfrm>
              <a:custGeom>
                <a:avLst/>
                <a:gdLst/>
                <a:ahLst/>
                <a:cxnLst/>
                <a:rect l="l" t="t" r="r" b="b"/>
                <a:pathLst>
                  <a:path w="35571" h="9891" extrusionOk="0">
                    <a:moveTo>
                      <a:pt x="17786" y="1"/>
                    </a:moveTo>
                    <a:cubicBezTo>
                      <a:pt x="13068" y="1"/>
                      <a:pt x="8543" y="522"/>
                      <a:pt x="5209" y="1451"/>
                    </a:cubicBezTo>
                    <a:cubicBezTo>
                      <a:pt x="1873" y="2378"/>
                      <a:pt x="1" y="3636"/>
                      <a:pt x="1" y="4947"/>
                    </a:cubicBezTo>
                    <a:cubicBezTo>
                      <a:pt x="1" y="6258"/>
                      <a:pt x="1873" y="7516"/>
                      <a:pt x="5209" y="8443"/>
                    </a:cubicBezTo>
                    <a:cubicBezTo>
                      <a:pt x="8543" y="9372"/>
                      <a:pt x="13068" y="9891"/>
                      <a:pt x="17786" y="9891"/>
                    </a:cubicBezTo>
                    <a:cubicBezTo>
                      <a:pt x="22503" y="9891"/>
                      <a:pt x="27025" y="9372"/>
                      <a:pt x="30362" y="8443"/>
                    </a:cubicBezTo>
                    <a:cubicBezTo>
                      <a:pt x="33696" y="7516"/>
                      <a:pt x="35571" y="6258"/>
                      <a:pt x="35571" y="4947"/>
                    </a:cubicBezTo>
                    <a:cubicBezTo>
                      <a:pt x="35571" y="3636"/>
                      <a:pt x="33696" y="2378"/>
                      <a:pt x="30362" y="1451"/>
                    </a:cubicBezTo>
                    <a:cubicBezTo>
                      <a:pt x="27025" y="522"/>
                      <a:pt x="22503" y="1"/>
                      <a:pt x="17786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50"/>
              <p:cNvSpPr/>
              <p:nvPr/>
            </p:nvSpPr>
            <p:spPr>
              <a:xfrm>
                <a:off x="2908919" y="2932266"/>
                <a:ext cx="922889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4158" extrusionOk="0">
                    <a:moveTo>
                      <a:pt x="6012" y="1"/>
                    </a:moveTo>
                    <a:cubicBezTo>
                      <a:pt x="2689" y="1"/>
                      <a:pt x="0" y="932"/>
                      <a:pt x="0" y="2079"/>
                    </a:cubicBezTo>
                    <a:cubicBezTo>
                      <a:pt x="0" y="3226"/>
                      <a:pt x="2689" y="4157"/>
                      <a:pt x="6012" y="4157"/>
                    </a:cubicBezTo>
                    <a:cubicBezTo>
                      <a:pt x="9332" y="4157"/>
                      <a:pt x="12024" y="3226"/>
                      <a:pt x="12024" y="2079"/>
                    </a:cubicBezTo>
                    <a:cubicBezTo>
                      <a:pt x="12024" y="932"/>
                      <a:pt x="9332" y="1"/>
                      <a:pt x="6012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50"/>
              <p:cNvSpPr/>
              <p:nvPr/>
            </p:nvSpPr>
            <p:spPr>
              <a:xfrm>
                <a:off x="1550550" y="2986834"/>
                <a:ext cx="1035324" cy="264549"/>
              </a:xfrm>
              <a:custGeom>
                <a:avLst/>
                <a:gdLst/>
                <a:ahLst/>
                <a:cxnLst/>
                <a:rect l="l" t="t" r="r" b="b"/>
                <a:pathLst>
                  <a:path w="13490" h="3447" extrusionOk="0">
                    <a:moveTo>
                      <a:pt x="6744" y="1"/>
                    </a:moveTo>
                    <a:cubicBezTo>
                      <a:pt x="3019" y="1"/>
                      <a:pt x="1" y="771"/>
                      <a:pt x="1" y="1725"/>
                    </a:cubicBezTo>
                    <a:cubicBezTo>
                      <a:pt x="1" y="2676"/>
                      <a:pt x="3019" y="3446"/>
                      <a:pt x="6744" y="3446"/>
                    </a:cubicBezTo>
                    <a:cubicBezTo>
                      <a:pt x="10468" y="3446"/>
                      <a:pt x="13489" y="2676"/>
                      <a:pt x="13489" y="1725"/>
                    </a:cubicBezTo>
                    <a:cubicBezTo>
                      <a:pt x="13489" y="771"/>
                      <a:pt x="10468" y="1"/>
                      <a:pt x="674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50"/>
              <p:cNvSpPr/>
              <p:nvPr/>
            </p:nvSpPr>
            <p:spPr>
              <a:xfrm>
                <a:off x="2896255" y="2574465"/>
                <a:ext cx="947908" cy="140371"/>
              </a:xfrm>
              <a:custGeom>
                <a:avLst/>
                <a:gdLst/>
                <a:ahLst/>
                <a:cxnLst/>
                <a:rect l="l" t="t" r="r" b="b"/>
                <a:pathLst>
                  <a:path w="12351" h="1829" extrusionOk="0">
                    <a:moveTo>
                      <a:pt x="6177" y="1"/>
                    </a:moveTo>
                    <a:cubicBezTo>
                      <a:pt x="2765" y="1"/>
                      <a:pt x="0" y="411"/>
                      <a:pt x="0" y="913"/>
                    </a:cubicBezTo>
                    <a:cubicBezTo>
                      <a:pt x="0" y="1418"/>
                      <a:pt x="2765" y="1828"/>
                      <a:pt x="6177" y="1828"/>
                    </a:cubicBezTo>
                    <a:cubicBezTo>
                      <a:pt x="9586" y="1828"/>
                      <a:pt x="12351" y="1418"/>
                      <a:pt x="12351" y="913"/>
                    </a:cubicBezTo>
                    <a:cubicBezTo>
                      <a:pt x="12351" y="408"/>
                      <a:pt x="9586" y="1"/>
                      <a:pt x="61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50"/>
              <p:cNvSpPr/>
              <p:nvPr/>
            </p:nvSpPr>
            <p:spPr>
              <a:xfrm>
                <a:off x="3133714" y="2982152"/>
                <a:ext cx="491031" cy="132389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725" extrusionOk="0">
                    <a:moveTo>
                      <a:pt x="575" y="1"/>
                    </a:moveTo>
                    <a:cubicBezTo>
                      <a:pt x="257" y="1"/>
                      <a:pt x="0" y="254"/>
                      <a:pt x="0" y="575"/>
                    </a:cubicBezTo>
                    <a:lnTo>
                      <a:pt x="0" y="1150"/>
                    </a:lnTo>
                    <a:cubicBezTo>
                      <a:pt x="3" y="1468"/>
                      <a:pt x="257" y="1725"/>
                      <a:pt x="575" y="1725"/>
                    </a:cubicBezTo>
                    <a:lnTo>
                      <a:pt x="5823" y="1725"/>
                    </a:lnTo>
                    <a:cubicBezTo>
                      <a:pt x="6141" y="1725"/>
                      <a:pt x="6397" y="1468"/>
                      <a:pt x="6397" y="1150"/>
                    </a:cubicBezTo>
                    <a:lnTo>
                      <a:pt x="6397" y="575"/>
                    </a:lnTo>
                    <a:cubicBezTo>
                      <a:pt x="6397" y="257"/>
                      <a:pt x="6141" y="1"/>
                      <a:pt x="58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50"/>
              <p:cNvSpPr/>
              <p:nvPr/>
            </p:nvSpPr>
            <p:spPr>
              <a:xfrm>
                <a:off x="3133714" y="2982383"/>
                <a:ext cx="490340" cy="103993"/>
              </a:xfrm>
              <a:custGeom>
                <a:avLst/>
                <a:gdLst/>
                <a:ahLst/>
                <a:cxnLst/>
                <a:rect l="l" t="t" r="r" b="b"/>
                <a:pathLst>
                  <a:path w="6389" h="1355" extrusionOk="0">
                    <a:moveTo>
                      <a:pt x="519" y="0"/>
                    </a:moveTo>
                    <a:cubicBezTo>
                      <a:pt x="240" y="0"/>
                      <a:pt x="9" y="221"/>
                      <a:pt x="0" y="500"/>
                    </a:cubicBezTo>
                    <a:cubicBezTo>
                      <a:pt x="754" y="862"/>
                      <a:pt x="1540" y="1141"/>
                      <a:pt x="2361" y="1273"/>
                    </a:cubicBezTo>
                    <a:cubicBezTo>
                      <a:pt x="2698" y="1326"/>
                      <a:pt x="3041" y="1355"/>
                      <a:pt x="3384" y="1355"/>
                    </a:cubicBezTo>
                    <a:cubicBezTo>
                      <a:pt x="4126" y="1355"/>
                      <a:pt x="4865" y="1221"/>
                      <a:pt x="5541" y="921"/>
                    </a:cubicBezTo>
                    <a:cubicBezTo>
                      <a:pt x="5834" y="793"/>
                      <a:pt x="6113" y="628"/>
                      <a:pt x="6389" y="458"/>
                    </a:cubicBezTo>
                    <a:cubicBezTo>
                      <a:pt x="6356" y="198"/>
                      <a:pt x="6138" y="0"/>
                      <a:pt x="5873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50"/>
              <p:cNvSpPr/>
              <p:nvPr/>
            </p:nvSpPr>
            <p:spPr>
              <a:xfrm>
                <a:off x="2884666" y="2645381"/>
                <a:ext cx="961032" cy="409294"/>
              </a:xfrm>
              <a:custGeom>
                <a:avLst/>
                <a:gdLst/>
                <a:ahLst/>
                <a:cxnLst/>
                <a:rect l="l" t="t" r="r" b="b"/>
                <a:pathLst>
                  <a:path w="12522" h="5333" extrusionOk="0">
                    <a:moveTo>
                      <a:pt x="12507" y="0"/>
                    </a:moveTo>
                    <a:lnTo>
                      <a:pt x="12507" y="0"/>
                    </a:lnTo>
                    <a:cubicBezTo>
                      <a:pt x="12480" y="500"/>
                      <a:pt x="9723" y="904"/>
                      <a:pt x="6331" y="904"/>
                    </a:cubicBezTo>
                    <a:cubicBezTo>
                      <a:pt x="3081" y="904"/>
                      <a:pt x="417" y="533"/>
                      <a:pt x="171" y="64"/>
                    </a:cubicBezTo>
                    <a:lnTo>
                      <a:pt x="171" y="64"/>
                    </a:lnTo>
                    <a:cubicBezTo>
                      <a:pt x="121" y="447"/>
                      <a:pt x="1" y="2344"/>
                      <a:pt x="2316" y="4110"/>
                    </a:cubicBezTo>
                    <a:cubicBezTo>
                      <a:pt x="3211" y="4793"/>
                      <a:pt x="4805" y="5332"/>
                      <a:pt x="6495" y="5332"/>
                    </a:cubicBezTo>
                    <a:cubicBezTo>
                      <a:pt x="7839" y="5332"/>
                      <a:pt x="9243" y="4991"/>
                      <a:pt x="10404" y="4110"/>
                    </a:cubicBezTo>
                    <a:cubicBezTo>
                      <a:pt x="12521" y="2497"/>
                      <a:pt x="12441" y="254"/>
                      <a:pt x="12441" y="254"/>
                    </a:cubicBezTo>
                    <a:cubicBezTo>
                      <a:pt x="12494" y="165"/>
                      <a:pt x="12513" y="76"/>
                      <a:pt x="125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50"/>
              <p:cNvSpPr/>
              <p:nvPr/>
            </p:nvSpPr>
            <p:spPr>
              <a:xfrm>
                <a:off x="2926417" y="2801026"/>
                <a:ext cx="881982" cy="125559"/>
              </a:xfrm>
              <a:custGeom>
                <a:avLst/>
                <a:gdLst/>
                <a:ahLst/>
                <a:cxnLst/>
                <a:rect l="l" t="t" r="r" b="b"/>
                <a:pathLst>
                  <a:path w="11492" h="1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2" y="383"/>
                      <a:pt x="447" y="798"/>
                      <a:pt x="824" y="1217"/>
                    </a:cubicBezTo>
                    <a:cubicBezTo>
                      <a:pt x="2049" y="1473"/>
                      <a:pt x="3814" y="1635"/>
                      <a:pt x="5784" y="1635"/>
                    </a:cubicBezTo>
                    <a:cubicBezTo>
                      <a:pt x="7765" y="1635"/>
                      <a:pt x="9542" y="1471"/>
                      <a:pt x="10767" y="1208"/>
                    </a:cubicBezTo>
                    <a:cubicBezTo>
                      <a:pt x="11093" y="812"/>
                      <a:pt x="11327" y="402"/>
                      <a:pt x="11492" y="23"/>
                    </a:cubicBezTo>
                    <a:lnTo>
                      <a:pt x="11492" y="23"/>
                    </a:lnTo>
                    <a:cubicBezTo>
                      <a:pt x="10318" y="388"/>
                      <a:pt x="8203" y="634"/>
                      <a:pt x="5787" y="634"/>
                    </a:cubicBezTo>
                    <a:cubicBezTo>
                      <a:pt x="3318" y="634"/>
                      <a:pt x="1159" y="3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50"/>
              <p:cNvSpPr/>
              <p:nvPr/>
            </p:nvSpPr>
            <p:spPr>
              <a:xfrm>
                <a:off x="3151059" y="2741239"/>
                <a:ext cx="738771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2747" extrusionOk="0">
                    <a:moveTo>
                      <a:pt x="9241" y="0"/>
                    </a:moveTo>
                    <a:cubicBezTo>
                      <a:pt x="9005" y="0"/>
                      <a:pt x="8606" y="139"/>
                      <a:pt x="8467" y="177"/>
                    </a:cubicBezTo>
                    <a:cubicBezTo>
                      <a:pt x="7868" y="339"/>
                      <a:pt x="7296" y="604"/>
                      <a:pt x="6752" y="902"/>
                    </a:cubicBezTo>
                    <a:cubicBezTo>
                      <a:pt x="5892" y="1374"/>
                      <a:pt x="5089" y="1943"/>
                      <a:pt x="4216" y="2381"/>
                    </a:cubicBezTo>
                    <a:cubicBezTo>
                      <a:pt x="4090" y="2445"/>
                      <a:pt x="3955" y="2507"/>
                      <a:pt x="3814" y="2507"/>
                    </a:cubicBezTo>
                    <a:cubicBezTo>
                      <a:pt x="3796" y="2507"/>
                      <a:pt x="3777" y="2506"/>
                      <a:pt x="3758" y="2504"/>
                    </a:cubicBezTo>
                    <a:cubicBezTo>
                      <a:pt x="3373" y="2462"/>
                      <a:pt x="3239" y="1962"/>
                      <a:pt x="3234" y="1572"/>
                    </a:cubicBezTo>
                    <a:cubicBezTo>
                      <a:pt x="3225" y="1181"/>
                      <a:pt x="3200" y="699"/>
                      <a:pt x="2846" y="534"/>
                    </a:cubicBezTo>
                    <a:lnTo>
                      <a:pt x="2846" y="534"/>
                    </a:lnTo>
                    <a:cubicBezTo>
                      <a:pt x="3066" y="1106"/>
                      <a:pt x="3158" y="1725"/>
                      <a:pt x="3122" y="2339"/>
                    </a:cubicBezTo>
                    <a:cubicBezTo>
                      <a:pt x="2112" y="1814"/>
                      <a:pt x="1066" y="1354"/>
                      <a:pt x="0" y="958"/>
                    </a:cubicBezTo>
                    <a:lnTo>
                      <a:pt x="0" y="958"/>
                    </a:lnTo>
                    <a:cubicBezTo>
                      <a:pt x="494" y="1273"/>
                      <a:pt x="1077" y="1591"/>
                      <a:pt x="1591" y="1834"/>
                    </a:cubicBezTo>
                    <a:cubicBezTo>
                      <a:pt x="1295" y="2208"/>
                      <a:pt x="514" y="2278"/>
                      <a:pt x="62" y="2406"/>
                    </a:cubicBezTo>
                    <a:cubicBezTo>
                      <a:pt x="224" y="2457"/>
                      <a:pt x="393" y="2482"/>
                      <a:pt x="562" y="2482"/>
                    </a:cubicBezTo>
                    <a:cubicBezTo>
                      <a:pt x="943" y="2482"/>
                      <a:pt x="1324" y="2355"/>
                      <a:pt x="1621" y="2116"/>
                    </a:cubicBezTo>
                    <a:cubicBezTo>
                      <a:pt x="1691" y="2060"/>
                      <a:pt x="1761" y="1999"/>
                      <a:pt x="1847" y="1982"/>
                    </a:cubicBezTo>
                    <a:cubicBezTo>
                      <a:pt x="1862" y="1979"/>
                      <a:pt x="1878" y="1978"/>
                      <a:pt x="1893" y="1978"/>
                    </a:cubicBezTo>
                    <a:cubicBezTo>
                      <a:pt x="1993" y="1978"/>
                      <a:pt x="2089" y="2037"/>
                      <a:pt x="2176" y="2091"/>
                    </a:cubicBezTo>
                    <a:cubicBezTo>
                      <a:pt x="2609" y="2364"/>
                      <a:pt x="3086" y="2562"/>
                      <a:pt x="3585" y="2685"/>
                    </a:cubicBezTo>
                    <a:cubicBezTo>
                      <a:pt x="3728" y="2718"/>
                      <a:pt x="3872" y="2746"/>
                      <a:pt x="4017" y="2746"/>
                    </a:cubicBezTo>
                    <a:cubicBezTo>
                      <a:pt x="4053" y="2746"/>
                      <a:pt x="4090" y="2745"/>
                      <a:pt x="4126" y="2741"/>
                    </a:cubicBezTo>
                    <a:cubicBezTo>
                      <a:pt x="4397" y="2710"/>
                      <a:pt x="4637" y="2551"/>
                      <a:pt x="4871" y="2403"/>
                    </a:cubicBezTo>
                    <a:cubicBezTo>
                      <a:pt x="5627" y="1915"/>
                      <a:pt x="6400" y="1457"/>
                      <a:pt x="7187" y="1028"/>
                    </a:cubicBezTo>
                    <a:cubicBezTo>
                      <a:pt x="7580" y="816"/>
                      <a:pt x="7993" y="604"/>
                      <a:pt x="8439" y="581"/>
                    </a:cubicBezTo>
                    <a:cubicBezTo>
                      <a:pt x="8468" y="580"/>
                      <a:pt x="8497" y="580"/>
                      <a:pt x="8527" y="580"/>
                    </a:cubicBezTo>
                    <a:cubicBezTo>
                      <a:pt x="8627" y="580"/>
                      <a:pt x="8728" y="586"/>
                      <a:pt x="8828" y="586"/>
                    </a:cubicBezTo>
                    <a:cubicBezTo>
                      <a:pt x="8946" y="586"/>
                      <a:pt x="9063" y="577"/>
                      <a:pt x="9176" y="539"/>
                    </a:cubicBezTo>
                    <a:cubicBezTo>
                      <a:pt x="9416" y="459"/>
                      <a:pt x="9625" y="177"/>
                      <a:pt x="9380" y="29"/>
                    </a:cubicBezTo>
                    <a:cubicBezTo>
                      <a:pt x="9348" y="9"/>
                      <a:pt x="9299" y="0"/>
                      <a:pt x="9241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50"/>
              <p:cNvSpPr/>
              <p:nvPr/>
            </p:nvSpPr>
            <p:spPr>
              <a:xfrm>
                <a:off x="3151059" y="2815148"/>
                <a:ext cx="128706" cy="65619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8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307"/>
                      <a:pt x="1047" y="614"/>
                      <a:pt x="1546" y="854"/>
                    </a:cubicBezTo>
                    <a:cubicBezTo>
                      <a:pt x="1593" y="843"/>
                      <a:pt x="1635" y="832"/>
                      <a:pt x="1677" y="832"/>
                    </a:cubicBezTo>
                    <a:cubicBezTo>
                      <a:pt x="1178" y="564"/>
                      <a:pt x="675" y="310"/>
                      <a:pt x="168" y="6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50"/>
              <p:cNvSpPr/>
              <p:nvPr/>
            </p:nvSpPr>
            <p:spPr>
              <a:xfrm>
                <a:off x="3156202" y="2756896"/>
                <a:ext cx="723345" cy="195476"/>
              </a:xfrm>
              <a:custGeom>
                <a:avLst/>
                <a:gdLst/>
                <a:ahLst/>
                <a:cxnLst/>
                <a:rect l="l" t="t" r="r" b="b"/>
                <a:pathLst>
                  <a:path w="9425" h="2547" extrusionOk="0">
                    <a:moveTo>
                      <a:pt x="9424" y="1"/>
                    </a:moveTo>
                    <a:cubicBezTo>
                      <a:pt x="8936" y="31"/>
                      <a:pt x="8453" y="137"/>
                      <a:pt x="7979" y="252"/>
                    </a:cubicBezTo>
                    <a:cubicBezTo>
                      <a:pt x="7812" y="294"/>
                      <a:pt x="7647" y="335"/>
                      <a:pt x="7491" y="402"/>
                    </a:cubicBezTo>
                    <a:cubicBezTo>
                      <a:pt x="7365" y="455"/>
                      <a:pt x="7245" y="525"/>
                      <a:pt x="7131" y="595"/>
                    </a:cubicBezTo>
                    <a:cubicBezTo>
                      <a:pt x="6964" y="693"/>
                      <a:pt x="6796" y="793"/>
                      <a:pt x="6629" y="891"/>
                    </a:cubicBezTo>
                    <a:cubicBezTo>
                      <a:pt x="5903" y="1320"/>
                      <a:pt x="5195" y="1742"/>
                      <a:pt x="4467" y="2163"/>
                    </a:cubicBezTo>
                    <a:cubicBezTo>
                      <a:pt x="4285" y="2269"/>
                      <a:pt x="4101" y="2372"/>
                      <a:pt x="3895" y="2419"/>
                    </a:cubicBezTo>
                    <a:cubicBezTo>
                      <a:pt x="3882" y="2422"/>
                      <a:pt x="3868" y="2423"/>
                      <a:pt x="3855" y="2423"/>
                    </a:cubicBezTo>
                    <a:cubicBezTo>
                      <a:pt x="3764" y="2423"/>
                      <a:pt x="3678" y="2370"/>
                      <a:pt x="3588" y="2358"/>
                    </a:cubicBezTo>
                    <a:cubicBezTo>
                      <a:pt x="3515" y="2350"/>
                      <a:pt x="3437" y="2339"/>
                      <a:pt x="3370" y="2302"/>
                    </a:cubicBezTo>
                    <a:cubicBezTo>
                      <a:pt x="3250" y="2238"/>
                      <a:pt x="3175" y="2113"/>
                      <a:pt x="3147" y="1979"/>
                    </a:cubicBezTo>
                    <a:cubicBezTo>
                      <a:pt x="3116" y="1850"/>
                      <a:pt x="3122" y="1714"/>
                      <a:pt x="3119" y="1577"/>
                    </a:cubicBezTo>
                    <a:cubicBezTo>
                      <a:pt x="3111" y="1150"/>
                      <a:pt x="2994" y="723"/>
                      <a:pt x="2798" y="344"/>
                    </a:cubicBezTo>
                    <a:cubicBezTo>
                      <a:pt x="2793" y="341"/>
                      <a:pt x="2785" y="333"/>
                      <a:pt x="2779" y="330"/>
                    </a:cubicBezTo>
                    <a:lnTo>
                      <a:pt x="2779" y="330"/>
                    </a:lnTo>
                    <a:cubicBezTo>
                      <a:pt x="2994" y="902"/>
                      <a:pt x="3091" y="1518"/>
                      <a:pt x="3055" y="2129"/>
                    </a:cubicBezTo>
                    <a:cubicBezTo>
                      <a:pt x="3058" y="2140"/>
                      <a:pt x="3058" y="2149"/>
                      <a:pt x="3050" y="2160"/>
                    </a:cubicBezTo>
                    <a:cubicBezTo>
                      <a:pt x="3041" y="2176"/>
                      <a:pt x="3023" y="2182"/>
                      <a:pt x="3004" y="2182"/>
                    </a:cubicBezTo>
                    <a:cubicBezTo>
                      <a:pt x="2986" y="2182"/>
                      <a:pt x="2968" y="2178"/>
                      <a:pt x="2952" y="2171"/>
                    </a:cubicBezTo>
                    <a:cubicBezTo>
                      <a:pt x="2539" y="2007"/>
                      <a:pt x="2162" y="1739"/>
                      <a:pt x="1719" y="1669"/>
                    </a:cubicBezTo>
                    <a:cubicBezTo>
                      <a:pt x="1263" y="2027"/>
                      <a:pt x="696" y="2204"/>
                      <a:pt x="120" y="2204"/>
                    </a:cubicBezTo>
                    <a:cubicBezTo>
                      <a:pt x="86" y="2204"/>
                      <a:pt x="51" y="2203"/>
                      <a:pt x="17" y="2202"/>
                    </a:cubicBezTo>
                    <a:cubicBezTo>
                      <a:pt x="9" y="2202"/>
                      <a:pt x="6" y="2202"/>
                      <a:pt x="0" y="2205"/>
                    </a:cubicBezTo>
                    <a:cubicBezTo>
                      <a:pt x="161" y="2257"/>
                      <a:pt x="330" y="2283"/>
                      <a:pt x="500" y="2283"/>
                    </a:cubicBezTo>
                    <a:cubicBezTo>
                      <a:pt x="880" y="2283"/>
                      <a:pt x="1262" y="2155"/>
                      <a:pt x="1557" y="1917"/>
                    </a:cubicBezTo>
                    <a:cubicBezTo>
                      <a:pt x="1627" y="1862"/>
                      <a:pt x="1696" y="1797"/>
                      <a:pt x="1786" y="1781"/>
                    </a:cubicBezTo>
                    <a:cubicBezTo>
                      <a:pt x="1801" y="1778"/>
                      <a:pt x="1816" y="1776"/>
                      <a:pt x="1830" y="1776"/>
                    </a:cubicBezTo>
                    <a:cubicBezTo>
                      <a:pt x="1929" y="1776"/>
                      <a:pt x="2025" y="1836"/>
                      <a:pt x="2112" y="1892"/>
                    </a:cubicBezTo>
                    <a:cubicBezTo>
                      <a:pt x="2547" y="2160"/>
                      <a:pt x="3022" y="2361"/>
                      <a:pt x="3521" y="2484"/>
                    </a:cubicBezTo>
                    <a:cubicBezTo>
                      <a:pt x="3662" y="2517"/>
                      <a:pt x="3805" y="2546"/>
                      <a:pt x="3948" y="2546"/>
                    </a:cubicBezTo>
                    <a:cubicBezTo>
                      <a:pt x="3986" y="2546"/>
                      <a:pt x="4024" y="2544"/>
                      <a:pt x="4062" y="2539"/>
                    </a:cubicBezTo>
                    <a:cubicBezTo>
                      <a:pt x="4338" y="2506"/>
                      <a:pt x="4578" y="2353"/>
                      <a:pt x="4807" y="2202"/>
                    </a:cubicBezTo>
                    <a:cubicBezTo>
                      <a:pt x="5566" y="1716"/>
                      <a:pt x="6336" y="1256"/>
                      <a:pt x="7123" y="827"/>
                    </a:cubicBezTo>
                    <a:cubicBezTo>
                      <a:pt x="7519" y="612"/>
                      <a:pt x="7929" y="402"/>
                      <a:pt x="8375" y="380"/>
                    </a:cubicBezTo>
                    <a:cubicBezTo>
                      <a:pt x="8398" y="379"/>
                      <a:pt x="8422" y="379"/>
                      <a:pt x="8445" y="379"/>
                    </a:cubicBezTo>
                    <a:cubicBezTo>
                      <a:pt x="8549" y="379"/>
                      <a:pt x="8653" y="385"/>
                      <a:pt x="8756" y="385"/>
                    </a:cubicBezTo>
                    <a:cubicBezTo>
                      <a:pt x="8877" y="385"/>
                      <a:pt x="8997" y="377"/>
                      <a:pt x="9112" y="338"/>
                    </a:cubicBezTo>
                    <a:cubicBezTo>
                      <a:pt x="9276" y="282"/>
                      <a:pt x="9421" y="137"/>
                      <a:pt x="942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50"/>
              <p:cNvSpPr/>
              <p:nvPr/>
            </p:nvSpPr>
            <p:spPr>
              <a:xfrm>
                <a:off x="3553374" y="2748147"/>
                <a:ext cx="17951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10" extrusionOk="0">
                    <a:moveTo>
                      <a:pt x="1169" y="0"/>
                    </a:moveTo>
                    <a:cubicBezTo>
                      <a:pt x="1007" y="0"/>
                      <a:pt x="846" y="84"/>
                      <a:pt x="762" y="251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5" y="486"/>
                      <a:pt x="0" y="938"/>
                      <a:pt x="265" y="1197"/>
                    </a:cubicBezTo>
                    <a:lnTo>
                      <a:pt x="385" y="1314"/>
                    </a:lnTo>
                    <a:lnTo>
                      <a:pt x="357" y="1482"/>
                    </a:lnTo>
                    <a:cubicBezTo>
                      <a:pt x="309" y="1774"/>
                      <a:pt x="540" y="2010"/>
                      <a:pt x="802" y="2010"/>
                    </a:cubicBezTo>
                    <a:cubicBezTo>
                      <a:pt x="872" y="2010"/>
                      <a:pt x="944" y="1993"/>
                      <a:pt x="1013" y="1956"/>
                    </a:cubicBezTo>
                    <a:lnTo>
                      <a:pt x="1166" y="1875"/>
                    </a:lnTo>
                    <a:lnTo>
                      <a:pt x="1320" y="1956"/>
                    </a:lnTo>
                    <a:cubicBezTo>
                      <a:pt x="1390" y="1993"/>
                      <a:pt x="1462" y="2010"/>
                      <a:pt x="1532" y="2010"/>
                    </a:cubicBezTo>
                    <a:cubicBezTo>
                      <a:pt x="1795" y="2010"/>
                      <a:pt x="2026" y="1773"/>
                      <a:pt x="1976" y="1482"/>
                    </a:cubicBezTo>
                    <a:lnTo>
                      <a:pt x="1948" y="1314"/>
                    </a:lnTo>
                    <a:lnTo>
                      <a:pt x="2070" y="1197"/>
                    </a:lnTo>
                    <a:cubicBezTo>
                      <a:pt x="2338" y="935"/>
                      <a:pt x="2190" y="480"/>
                      <a:pt x="1819" y="430"/>
                    </a:cubicBezTo>
                    <a:lnTo>
                      <a:pt x="1649" y="405"/>
                    </a:lnTo>
                    <a:lnTo>
                      <a:pt x="1571" y="251"/>
                    </a:lnTo>
                    <a:cubicBezTo>
                      <a:pt x="1490" y="84"/>
                      <a:pt x="1330" y="0"/>
                      <a:pt x="1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50"/>
              <p:cNvSpPr/>
              <p:nvPr/>
            </p:nvSpPr>
            <p:spPr>
              <a:xfrm>
                <a:off x="3566191" y="2759736"/>
                <a:ext cx="152728" cy="13169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6" extrusionOk="0">
                    <a:moveTo>
                      <a:pt x="1001" y="1"/>
                    </a:moveTo>
                    <a:cubicBezTo>
                      <a:pt x="865" y="1"/>
                      <a:pt x="727" y="71"/>
                      <a:pt x="656" y="212"/>
                    </a:cubicBezTo>
                    <a:lnTo>
                      <a:pt x="589" y="346"/>
                    </a:lnTo>
                    <a:lnTo>
                      <a:pt x="442" y="365"/>
                    </a:lnTo>
                    <a:cubicBezTo>
                      <a:pt x="129" y="410"/>
                      <a:pt x="1" y="798"/>
                      <a:pt x="230" y="1021"/>
                    </a:cubicBezTo>
                    <a:lnTo>
                      <a:pt x="336" y="1121"/>
                    </a:lnTo>
                    <a:lnTo>
                      <a:pt x="310" y="1267"/>
                    </a:lnTo>
                    <a:cubicBezTo>
                      <a:pt x="266" y="1514"/>
                      <a:pt x="466" y="1715"/>
                      <a:pt x="691" y="1715"/>
                    </a:cubicBezTo>
                    <a:cubicBezTo>
                      <a:pt x="750" y="1715"/>
                      <a:pt x="810" y="1701"/>
                      <a:pt x="868" y="1671"/>
                    </a:cubicBezTo>
                    <a:lnTo>
                      <a:pt x="997" y="1601"/>
                    </a:lnTo>
                    <a:lnTo>
                      <a:pt x="1125" y="1671"/>
                    </a:lnTo>
                    <a:cubicBezTo>
                      <a:pt x="1184" y="1702"/>
                      <a:pt x="1245" y="1716"/>
                      <a:pt x="1304" y="1716"/>
                    </a:cubicBezTo>
                    <a:cubicBezTo>
                      <a:pt x="1529" y="1716"/>
                      <a:pt x="1725" y="1514"/>
                      <a:pt x="1683" y="1267"/>
                    </a:cubicBezTo>
                    <a:lnTo>
                      <a:pt x="1661" y="1121"/>
                    </a:lnTo>
                    <a:lnTo>
                      <a:pt x="1764" y="1021"/>
                    </a:lnTo>
                    <a:cubicBezTo>
                      <a:pt x="1990" y="798"/>
                      <a:pt x="1864" y="416"/>
                      <a:pt x="1552" y="365"/>
                    </a:cubicBezTo>
                    <a:lnTo>
                      <a:pt x="1404" y="346"/>
                    </a:lnTo>
                    <a:lnTo>
                      <a:pt x="1340" y="212"/>
                    </a:lnTo>
                    <a:cubicBezTo>
                      <a:pt x="1273" y="71"/>
                      <a:pt x="1138" y="1"/>
                      <a:pt x="10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50"/>
              <p:cNvSpPr/>
              <p:nvPr/>
            </p:nvSpPr>
            <p:spPr>
              <a:xfrm>
                <a:off x="3579085" y="2769790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8"/>
                    </a:moveTo>
                    <a:cubicBezTo>
                      <a:pt x="1628" y="910"/>
                      <a:pt x="1524" y="958"/>
                      <a:pt x="1420" y="958"/>
                    </a:cubicBezTo>
                    <a:cubicBezTo>
                      <a:pt x="1333" y="958"/>
                      <a:pt x="1246" y="925"/>
                      <a:pt x="1102" y="879"/>
                    </a:cubicBezTo>
                    <a:cubicBezTo>
                      <a:pt x="1099" y="878"/>
                      <a:pt x="1097" y="877"/>
                      <a:pt x="1094" y="877"/>
                    </a:cubicBezTo>
                    <a:cubicBezTo>
                      <a:pt x="1070" y="877"/>
                      <a:pt x="1097" y="935"/>
                      <a:pt x="1099" y="968"/>
                    </a:cubicBezTo>
                    <a:lnTo>
                      <a:pt x="1099" y="968"/>
                    </a:lnTo>
                    <a:cubicBezTo>
                      <a:pt x="1045" y="944"/>
                      <a:pt x="991" y="924"/>
                      <a:pt x="940" y="910"/>
                    </a:cubicBezTo>
                    <a:cubicBezTo>
                      <a:pt x="940" y="909"/>
                      <a:pt x="939" y="909"/>
                      <a:pt x="938" y="909"/>
                    </a:cubicBezTo>
                    <a:cubicBezTo>
                      <a:pt x="938" y="909"/>
                      <a:pt x="937" y="909"/>
                      <a:pt x="936" y="910"/>
                    </a:cubicBezTo>
                    <a:lnTo>
                      <a:pt x="936" y="910"/>
                    </a:lnTo>
                    <a:cubicBezTo>
                      <a:pt x="938" y="912"/>
                      <a:pt x="939" y="913"/>
                      <a:pt x="940" y="915"/>
                    </a:cubicBezTo>
                    <a:cubicBezTo>
                      <a:pt x="971" y="957"/>
                      <a:pt x="1027" y="979"/>
                      <a:pt x="1080" y="990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8"/>
                    </a:cubicBezTo>
                    <a:lnTo>
                      <a:pt x="1099" y="968"/>
                    </a:lnTo>
                    <a:cubicBezTo>
                      <a:pt x="1282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1" y="1200"/>
                    </a:cubicBezTo>
                    <a:lnTo>
                      <a:pt x="1613" y="1032"/>
                    </a:lnTo>
                    <a:lnTo>
                      <a:pt x="1735" y="915"/>
                    </a:lnTo>
                    <a:cubicBezTo>
                      <a:pt x="1777" y="873"/>
                      <a:pt x="1808" y="826"/>
                      <a:pt x="1830" y="778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4" y="287"/>
                      <a:pt x="455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8"/>
                      <a:pt x="580" y="823"/>
                      <a:pt x="547" y="851"/>
                    </a:cubicBezTo>
                    <a:cubicBezTo>
                      <a:pt x="511" y="882"/>
                      <a:pt x="466" y="901"/>
                      <a:pt x="421" y="915"/>
                    </a:cubicBezTo>
                    <a:cubicBezTo>
                      <a:pt x="352" y="940"/>
                      <a:pt x="282" y="951"/>
                      <a:pt x="209" y="963"/>
                    </a:cubicBezTo>
                    <a:cubicBezTo>
                      <a:pt x="142" y="974"/>
                      <a:pt x="70" y="977"/>
                      <a:pt x="0" y="982"/>
                    </a:cubicBezTo>
                    <a:lnTo>
                      <a:pt x="64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0" y="949"/>
                    </a:cubicBezTo>
                    <a:cubicBezTo>
                      <a:pt x="661" y="949"/>
                      <a:pt x="675" y="949"/>
                      <a:pt x="686" y="957"/>
                    </a:cubicBezTo>
                    <a:cubicBezTo>
                      <a:pt x="698" y="960"/>
                      <a:pt x="700" y="971"/>
                      <a:pt x="706" y="977"/>
                    </a:cubicBezTo>
                    <a:cubicBezTo>
                      <a:pt x="784" y="1091"/>
                      <a:pt x="790" y="1239"/>
                      <a:pt x="784" y="1378"/>
                    </a:cubicBezTo>
                    <a:cubicBezTo>
                      <a:pt x="781" y="1465"/>
                      <a:pt x="770" y="1548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8"/>
                      <a:pt x="901" y="1448"/>
                      <a:pt x="887" y="1348"/>
                    </a:cubicBezTo>
                    <a:cubicBezTo>
                      <a:pt x="879" y="1256"/>
                      <a:pt x="868" y="1166"/>
                      <a:pt x="884" y="1074"/>
                    </a:cubicBezTo>
                    <a:cubicBezTo>
                      <a:pt x="887" y="1057"/>
                      <a:pt x="896" y="1035"/>
                      <a:pt x="910" y="1027"/>
                    </a:cubicBezTo>
                    <a:cubicBezTo>
                      <a:pt x="925" y="1014"/>
                      <a:pt x="916" y="916"/>
                      <a:pt x="936" y="910"/>
                    </a:cubicBezTo>
                    <a:lnTo>
                      <a:pt x="936" y="910"/>
                    </a:lnTo>
                    <a:cubicBezTo>
                      <a:pt x="880" y="829"/>
                      <a:pt x="908" y="712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4" y="22"/>
                    </a:lnTo>
                    <a:cubicBezTo>
                      <a:pt x="1147" y="207"/>
                      <a:pt x="1024" y="393"/>
                      <a:pt x="907" y="583"/>
                    </a:cubicBezTo>
                    <a:cubicBezTo>
                      <a:pt x="884" y="617"/>
                      <a:pt x="859" y="656"/>
                      <a:pt x="826" y="684"/>
                    </a:cubicBezTo>
                    <a:cubicBezTo>
                      <a:pt x="803" y="705"/>
                      <a:pt x="769" y="719"/>
                      <a:pt x="735" y="719"/>
                    </a:cubicBezTo>
                    <a:cubicBezTo>
                      <a:pt x="724" y="719"/>
                      <a:pt x="713" y="718"/>
                      <a:pt x="703" y="714"/>
                    </a:cubicBezTo>
                    <a:cubicBezTo>
                      <a:pt x="647" y="700"/>
                      <a:pt x="619" y="645"/>
                      <a:pt x="594" y="594"/>
                    </a:cubicBezTo>
                    <a:cubicBezTo>
                      <a:pt x="511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50"/>
              <p:cNvSpPr/>
              <p:nvPr/>
            </p:nvSpPr>
            <p:spPr>
              <a:xfrm>
                <a:off x="3613929" y="2796498"/>
                <a:ext cx="57944" cy="5794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55" extrusionOk="0">
                    <a:moveTo>
                      <a:pt x="377" y="1"/>
                    </a:moveTo>
                    <a:cubicBezTo>
                      <a:pt x="171" y="1"/>
                      <a:pt x="1" y="171"/>
                      <a:pt x="1" y="377"/>
                    </a:cubicBezTo>
                    <a:cubicBezTo>
                      <a:pt x="1" y="587"/>
                      <a:pt x="171" y="754"/>
                      <a:pt x="377" y="754"/>
                    </a:cubicBezTo>
                    <a:cubicBezTo>
                      <a:pt x="587" y="754"/>
                      <a:pt x="754" y="587"/>
                      <a:pt x="754" y="377"/>
                    </a:cubicBezTo>
                    <a:cubicBezTo>
                      <a:pt x="754" y="171"/>
                      <a:pt x="587" y="1"/>
                      <a:pt x="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50"/>
              <p:cNvSpPr/>
              <p:nvPr/>
            </p:nvSpPr>
            <p:spPr>
              <a:xfrm>
                <a:off x="3620145" y="2805708"/>
                <a:ext cx="46125" cy="3967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7" extrusionOk="0">
                    <a:moveTo>
                      <a:pt x="299" y="1"/>
                    </a:moveTo>
                    <a:cubicBezTo>
                      <a:pt x="257" y="1"/>
                      <a:pt x="217" y="23"/>
                      <a:pt x="196" y="68"/>
                    </a:cubicBezTo>
                    <a:lnTo>
                      <a:pt x="177" y="104"/>
                    </a:lnTo>
                    <a:lnTo>
                      <a:pt x="135" y="112"/>
                    </a:lnTo>
                    <a:cubicBezTo>
                      <a:pt x="40" y="126"/>
                      <a:pt x="1" y="244"/>
                      <a:pt x="71" y="308"/>
                    </a:cubicBezTo>
                    <a:lnTo>
                      <a:pt x="101" y="338"/>
                    </a:lnTo>
                    <a:lnTo>
                      <a:pt x="96" y="380"/>
                    </a:lnTo>
                    <a:cubicBezTo>
                      <a:pt x="82" y="455"/>
                      <a:pt x="143" y="516"/>
                      <a:pt x="210" y="516"/>
                    </a:cubicBezTo>
                    <a:cubicBezTo>
                      <a:pt x="227" y="516"/>
                      <a:pt x="246" y="512"/>
                      <a:pt x="263" y="503"/>
                    </a:cubicBezTo>
                    <a:lnTo>
                      <a:pt x="302" y="481"/>
                    </a:lnTo>
                    <a:lnTo>
                      <a:pt x="338" y="503"/>
                    </a:lnTo>
                    <a:cubicBezTo>
                      <a:pt x="356" y="512"/>
                      <a:pt x="374" y="516"/>
                      <a:pt x="392" y="516"/>
                    </a:cubicBezTo>
                    <a:cubicBezTo>
                      <a:pt x="460" y="516"/>
                      <a:pt x="521" y="455"/>
                      <a:pt x="506" y="380"/>
                    </a:cubicBezTo>
                    <a:lnTo>
                      <a:pt x="500" y="338"/>
                    </a:lnTo>
                    <a:lnTo>
                      <a:pt x="531" y="308"/>
                    </a:lnTo>
                    <a:cubicBezTo>
                      <a:pt x="601" y="241"/>
                      <a:pt x="562" y="121"/>
                      <a:pt x="469" y="112"/>
                    </a:cubicBezTo>
                    <a:lnTo>
                      <a:pt x="428" y="104"/>
                    </a:lnTo>
                    <a:lnTo>
                      <a:pt x="405" y="68"/>
                    </a:lnTo>
                    <a:cubicBezTo>
                      <a:pt x="382" y="23"/>
                      <a:pt x="340" y="1"/>
                      <a:pt x="29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50"/>
              <p:cNvSpPr/>
              <p:nvPr/>
            </p:nvSpPr>
            <p:spPr>
              <a:xfrm>
                <a:off x="3628281" y="2810466"/>
                <a:ext cx="2985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91" extrusionOk="0">
                    <a:moveTo>
                      <a:pt x="196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2" y="391"/>
                      <a:pt x="389" y="304"/>
                      <a:pt x="389" y="195"/>
                    </a:cubicBezTo>
                    <a:cubicBezTo>
                      <a:pt x="389" y="89"/>
                      <a:pt x="302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50"/>
              <p:cNvSpPr/>
              <p:nvPr/>
            </p:nvSpPr>
            <p:spPr>
              <a:xfrm>
                <a:off x="3638795" y="2781302"/>
                <a:ext cx="7982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67" extrusionOk="0">
                    <a:moveTo>
                      <a:pt x="0" y="1"/>
                    </a:moveTo>
                    <a:lnTo>
                      <a:pt x="0" y="1167"/>
                    </a:lnTo>
                    <a:lnTo>
                      <a:pt x="104" y="1167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50"/>
              <p:cNvSpPr/>
              <p:nvPr/>
            </p:nvSpPr>
            <p:spPr>
              <a:xfrm>
                <a:off x="3638335" y="2773627"/>
                <a:ext cx="9133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8" extrusionOk="0">
                    <a:moveTo>
                      <a:pt x="59" y="0"/>
                    </a:moveTo>
                    <a:cubicBezTo>
                      <a:pt x="26" y="0"/>
                      <a:pt x="1" y="25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3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50"/>
              <p:cNvSpPr/>
              <p:nvPr/>
            </p:nvSpPr>
            <p:spPr>
              <a:xfrm>
                <a:off x="3641174" y="2776160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51"/>
                      <a:pt x="22" y="51"/>
                    </a:cubicBezTo>
                    <a:cubicBezTo>
                      <a:pt x="36" y="51"/>
                      <a:pt x="48" y="40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50"/>
              <p:cNvSpPr/>
              <p:nvPr/>
            </p:nvSpPr>
            <p:spPr>
              <a:xfrm>
                <a:off x="3638335" y="2869332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0"/>
                    </a:moveTo>
                    <a:cubicBezTo>
                      <a:pt x="26" y="0"/>
                      <a:pt x="1" y="28"/>
                      <a:pt x="1" y="62"/>
                    </a:cubicBezTo>
                    <a:cubicBezTo>
                      <a:pt x="1" y="92"/>
                      <a:pt x="29" y="120"/>
                      <a:pt x="59" y="120"/>
                    </a:cubicBezTo>
                    <a:cubicBezTo>
                      <a:pt x="93" y="120"/>
                      <a:pt x="118" y="92"/>
                      <a:pt x="118" y="62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50"/>
              <p:cNvSpPr/>
              <p:nvPr/>
            </p:nvSpPr>
            <p:spPr>
              <a:xfrm>
                <a:off x="3641174" y="2872095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48"/>
                      <a:pt x="22" y="48"/>
                    </a:cubicBezTo>
                    <a:cubicBezTo>
                      <a:pt x="36" y="48"/>
                      <a:pt x="48" y="37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50"/>
              <p:cNvSpPr/>
              <p:nvPr/>
            </p:nvSpPr>
            <p:spPr>
              <a:xfrm>
                <a:off x="3598349" y="2821979"/>
                <a:ext cx="89334" cy="7828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50"/>
              <p:cNvSpPr/>
              <p:nvPr/>
            </p:nvSpPr>
            <p:spPr>
              <a:xfrm>
                <a:off x="3590367" y="2821595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2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6" y="117"/>
                      <a:pt x="62" y="117"/>
                    </a:cubicBezTo>
                    <a:cubicBezTo>
                      <a:pt x="93" y="117"/>
                      <a:pt x="121" y="90"/>
                      <a:pt x="121" y="59"/>
                    </a:cubicBezTo>
                    <a:cubicBezTo>
                      <a:pt x="121" y="28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50"/>
              <p:cNvSpPr/>
              <p:nvPr/>
            </p:nvSpPr>
            <p:spPr>
              <a:xfrm>
                <a:off x="3593207" y="2824128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7" y="48"/>
                      <a:pt x="48" y="40"/>
                      <a:pt x="48" y="26"/>
                    </a:cubicBezTo>
                    <a:cubicBezTo>
                      <a:pt x="48" y="12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50"/>
              <p:cNvSpPr/>
              <p:nvPr/>
            </p:nvSpPr>
            <p:spPr>
              <a:xfrm>
                <a:off x="3686302" y="2821595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0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50"/>
              <p:cNvSpPr/>
              <p:nvPr/>
            </p:nvSpPr>
            <p:spPr>
              <a:xfrm>
                <a:off x="3688912" y="2824128"/>
                <a:ext cx="391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9" y="48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50"/>
              <p:cNvSpPr/>
              <p:nvPr/>
            </p:nvSpPr>
            <p:spPr>
              <a:xfrm>
                <a:off x="3617382" y="279887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73" y="1"/>
                    </a:moveTo>
                    <a:lnTo>
                      <a:pt x="1" y="70"/>
                    </a:lnTo>
                    <a:lnTo>
                      <a:pt x="634" y="704"/>
                    </a:lnTo>
                    <a:lnTo>
                      <a:pt x="704" y="631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50"/>
              <p:cNvSpPr/>
              <p:nvPr/>
            </p:nvSpPr>
            <p:spPr>
              <a:xfrm>
                <a:off x="3613315" y="2796652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4"/>
                      <a:pt x="17" y="13"/>
                    </a:cubicBezTo>
                    <a:cubicBezTo>
                      <a:pt x="1" y="32"/>
                      <a:pt x="1" y="57"/>
                      <a:pt x="17" y="77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59" y="90"/>
                      <a:pt x="70" y="85"/>
                      <a:pt x="79" y="77"/>
                    </a:cubicBezTo>
                    <a:cubicBezTo>
                      <a:pt x="98" y="57"/>
                      <a:pt x="98" y="30"/>
                      <a:pt x="79" y="13"/>
                    </a:cubicBezTo>
                    <a:cubicBezTo>
                      <a:pt x="70" y="4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50"/>
              <p:cNvSpPr/>
              <p:nvPr/>
            </p:nvSpPr>
            <p:spPr>
              <a:xfrm>
                <a:off x="3615464" y="2798801"/>
                <a:ext cx="2840" cy="276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9" y="1"/>
                    </a:moveTo>
                    <a:cubicBezTo>
                      <a:pt x="14" y="1"/>
                      <a:pt x="10" y="3"/>
                      <a:pt x="6" y="7"/>
                    </a:cubicBezTo>
                    <a:cubicBezTo>
                      <a:pt x="0" y="13"/>
                      <a:pt x="0" y="24"/>
                      <a:pt x="6" y="29"/>
                    </a:cubicBezTo>
                    <a:cubicBezTo>
                      <a:pt x="10" y="34"/>
                      <a:pt x="14" y="36"/>
                      <a:pt x="19" y="36"/>
                    </a:cubicBezTo>
                    <a:cubicBezTo>
                      <a:pt x="23" y="36"/>
                      <a:pt x="27" y="34"/>
                      <a:pt x="31" y="29"/>
                    </a:cubicBezTo>
                    <a:cubicBezTo>
                      <a:pt x="37" y="24"/>
                      <a:pt x="37" y="13"/>
                      <a:pt x="31" y="7"/>
                    </a:cubicBezTo>
                    <a:cubicBezTo>
                      <a:pt x="27" y="3"/>
                      <a:pt x="23" y="1"/>
                      <a:pt x="1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50"/>
              <p:cNvSpPr/>
              <p:nvPr/>
            </p:nvSpPr>
            <p:spPr>
              <a:xfrm>
                <a:off x="3665350" y="2848533"/>
                <a:ext cx="713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3" h="91" extrusionOk="0">
                    <a:moveTo>
                      <a:pt x="45" y="1"/>
                    </a:moveTo>
                    <a:cubicBezTo>
                      <a:pt x="23" y="1"/>
                      <a:pt x="0" y="20"/>
                      <a:pt x="0" y="45"/>
                    </a:cubicBezTo>
                    <a:cubicBezTo>
                      <a:pt x="0" y="70"/>
                      <a:pt x="23" y="90"/>
                      <a:pt x="45" y="90"/>
                    </a:cubicBezTo>
                    <a:cubicBezTo>
                      <a:pt x="70" y="90"/>
                      <a:pt x="92" y="70"/>
                      <a:pt x="92" y="45"/>
                    </a:cubicBezTo>
                    <a:cubicBezTo>
                      <a:pt x="92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50"/>
              <p:cNvSpPr/>
              <p:nvPr/>
            </p:nvSpPr>
            <p:spPr>
              <a:xfrm>
                <a:off x="3667499" y="2850682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7"/>
                    </a:cubicBezTo>
                    <a:cubicBezTo>
                      <a:pt x="0" y="26"/>
                      <a:pt x="9" y="34"/>
                      <a:pt x="17" y="34"/>
                    </a:cubicBezTo>
                    <a:cubicBezTo>
                      <a:pt x="28" y="34"/>
                      <a:pt x="37" y="26"/>
                      <a:pt x="37" y="17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50"/>
              <p:cNvSpPr/>
              <p:nvPr/>
            </p:nvSpPr>
            <p:spPr>
              <a:xfrm>
                <a:off x="3615464" y="2799108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1" y="0"/>
                    </a:moveTo>
                    <a:lnTo>
                      <a:pt x="0" y="631"/>
                    </a:lnTo>
                    <a:lnTo>
                      <a:pt x="73" y="703"/>
                    </a:lnTo>
                    <a:lnTo>
                      <a:pt x="703" y="70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50"/>
              <p:cNvSpPr/>
              <p:nvPr/>
            </p:nvSpPr>
            <p:spPr>
              <a:xfrm>
                <a:off x="3613315" y="2848533"/>
                <a:ext cx="759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9" h="91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5"/>
                    </a:cubicBezTo>
                    <a:cubicBezTo>
                      <a:pt x="1" y="31"/>
                      <a:pt x="1" y="59"/>
                      <a:pt x="17" y="76"/>
                    </a:cubicBezTo>
                    <a:cubicBezTo>
                      <a:pt x="26" y="86"/>
                      <a:pt x="37" y="91"/>
                      <a:pt x="48" y="91"/>
                    </a:cubicBezTo>
                    <a:cubicBezTo>
                      <a:pt x="59" y="91"/>
                      <a:pt x="70" y="86"/>
                      <a:pt x="79" y="76"/>
                    </a:cubicBezTo>
                    <a:cubicBezTo>
                      <a:pt x="98" y="59"/>
                      <a:pt x="98" y="31"/>
                      <a:pt x="79" y="15"/>
                    </a:cubicBezTo>
                    <a:cubicBezTo>
                      <a:pt x="70" y="5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50"/>
              <p:cNvSpPr/>
              <p:nvPr/>
            </p:nvSpPr>
            <p:spPr>
              <a:xfrm>
                <a:off x="3615694" y="2850606"/>
                <a:ext cx="3070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5" y="0"/>
                      <a:pt x="10" y="2"/>
                      <a:pt x="6" y="4"/>
                    </a:cubicBezTo>
                    <a:cubicBezTo>
                      <a:pt x="0" y="13"/>
                      <a:pt x="0" y="21"/>
                      <a:pt x="6" y="30"/>
                    </a:cubicBezTo>
                    <a:cubicBezTo>
                      <a:pt x="9" y="35"/>
                      <a:pt x="12" y="38"/>
                      <a:pt x="16" y="38"/>
                    </a:cubicBezTo>
                    <a:cubicBezTo>
                      <a:pt x="20" y="38"/>
                      <a:pt x="25" y="35"/>
                      <a:pt x="31" y="30"/>
                    </a:cubicBezTo>
                    <a:cubicBezTo>
                      <a:pt x="39" y="21"/>
                      <a:pt x="39" y="13"/>
                      <a:pt x="31" y="4"/>
                    </a:cubicBezTo>
                    <a:cubicBezTo>
                      <a:pt x="28" y="2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0"/>
              <p:cNvSpPr/>
              <p:nvPr/>
            </p:nvSpPr>
            <p:spPr>
              <a:xfrm>
                <a:off x="3665350" y="2796498"/>
                <a:ext cx="7138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5" y="1"/>
                    </a:moveTo>
                    <a:cubicBezTo>
                      <a:pt x="23" y="1"/>
                      <a:pt x="0" y="23"/>
                      <a:pt x="0" y="48"/>
                    </a:cubicBezTo>
                    <a:cubicBezTo>
                      <a:pt x="0" y="71"/>
                      <a:pt x="23" y="93"/>
                      <a:pt x="45" y="93"/>
                    </a:cubicBezTo>
                    <a:cubicBezTo>
                      <a:pt x="70" y="93"/>
                      <a:pt x="92" y="71"/>
                      <a:pt x="92" y="48"/>
                    </a:cubicBezTo>
                    <a:cubicBezTo>
                      <a:pt x="92" y="23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50"/>
              <p:cNvSpPr/>
              <p:nvPr/>
            </p:nvSpPr>
            <p:spPr>
              <a:xfrm>
                <a:off x="3667499" y="2798647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8" y="37"/>
                      <a:pt x="37" y="29"/>
                      <a:pt x="37" y="20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50"/>
              <p:cNvSpPr/>
              <p:nvPr/>
            </p:nvSpPr>
            <p:spPr>
              <a:xfrm>
                <a:off x="3635802" y="2817911"/>
                <a:ext cx="15043" cy="151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8" y="1"/>
                    </a:moveTo>
                    <a:cubicBezTo>
                      <a:pt x="42" y="6"/>
                      <a:pt x="0" y="48"/>
                      <a:pt x="0" y="98"/>
                    </a:cubicBezTo>
                    <a:cubicBezTo>
                      <a:pt x="0" y="151"/>
                      <a:pt x="42" y="196"/>
                      <a:pt x="98" y="196"/>
                    </a:cubicBezTo>
                    <a:cubicBezTo>
                      <a:pt x="148" y="196"/>
                      <a:pt x="196" y="154"/>
                      <a:pt x="196" y="98"/>
                    </a:cubicBezTo>
                    <a:cubicBezTo>
                      <a:pt x="196" y="48"/>
                      <a:pt x="154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50"/>
              <p:cNvSpPr/>
              <p:nvPr/>
            </p:nvSpPr>
            <p:spPr>
              <a:xfrm>
                <a:off x="3307780" y="2878926"/>
                <a:ext cx="179743" cy="154416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2012" extrusionOk="0">
                    <a:moveTo>
                      <a:pt x="1170" y="1"/>
                    </a:moveTo>
                    <a:cubicBezTo>
                      <a:pt x="1010" y="1"/>
                      <a:pt x="849" y="85"/>
                      <a:pt x="765" y="252"/>
                    </a:cubicBezTo>
                    <a:lnTo>
                      <a:pt x="690" y="405"/>
                    </a:lnTo>
                    <a:lnTo>
                      <a:pt x="517" y="431"/>
                    </a:lnTo>
                    <a:cubicBezTo>
                      <a:pt x="148" y="486"/>
                      <a:pt x="0" y="938"/>
                      <a:pt x="265" y="1198"/>
                    </a:cubicBezTo>
                    <a:lnTo>
                      <a:pt x="388" y="1318"/>
                    </a:lnTo>
                    <a:lnTo>
                      <a:pt x="360" y="1485"/>
                    </a:lnTo>
                    <a:cubicBezTo>
                      <a:pt x="312" y="1776"/>
                      <a:pt x="543" y="2012"/>
                      <a:pt x="806" y="2012"/>
                    </a:cubicBezTo>
                    <a:cubicBezTo>
                      <a:pt x="875" y="2012"/>
                      <a:pt x="947" y="1995"/>
                      <a:pt x="1016" y="1959"/>
                    </a:cubicBezTo>
                    <a:lnTo>
                      <a:pt x="1169" y="1878"/>
                    </a:lnTo>
                    <a:lnTo>
                      <a:pt x="1323" y="1959"/>
                    </a:lnTo>
                    <a:cubicBezTo>
                      <a:pt x="1392" y="1995"/>
                      <a:pt x="1463" y="2012"/>
                      <a:pt x="1532" y="2012"/>
                    </a:cubicBezTo>
                    <a:cubicBezTo>
                      <a:pt x="1796" y="2012"/>
                      <a:pt x="2029" y="1775"/>
                      <a:pt x="1978" y="1485"/>
                    </a:cubicBezTo>
                    <a:lnTo>
                      <a:pt x="1951" y="1318"/>
                    </a:lnTo>
                    <a:lnTo>
                      <a:pt x="2073" y="1198"/>
                    </a:lnTo>
                    <a:cubicBezTo>
                      <a:pt x="2341" y="935"/>
                      <a:pt x="2190" y="484"/>
                      <a:pt x="1822" y="431"/>
                    </a:cubicBezTo>
                    <a:lnTo>
                      <a:pt x="1652" y="405"/>
                    </a:lnTo>
                    <a:lnTo>
                      <a:pt x="1574" y="252"/>
                    </a:lnTo>
                    <a:cubicBezTo>
                      <a:pt x="1492" y="85"/>
                      <a:pt x="1331" y="1"/>
                      <a:pt x="11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50"/>
              <p:cNvSpPr/>
              <p:nvPr/>
            </p:nvSpPr>
            <p:spPr>
              <a:xfrm>
                <a:off x="3321057" y="2890438"/>
                <a:ext cx="15272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9" extrusionOk="0">
                    <a:moveTo>
                      <a:pt x="999" y="0"/>
                    </a:moveTo>
                    <a:cubicBezTo>
                      <a:pt x="862" y="0"/>
                      <a:pt x="726" y="71"/>
                      <a:pt x="656" y="214"/>
                    </a:cubicBezTo>
                    <a:lnTo>
                      <a:pt x="589" y="347"/>
                    </a:lnTo>
                    <a:lnTo>
                      <a:pt x="441" y="367"/>
                    </a:lnTo>
                    <a:cubicBezTo>
                      <a:pt x="129" y="414"/>
                      <a:pt x="0" y="799"/>
                      <a:pt x="229" y="1023"/>
                    </a:cubicBezTo>
                    <a:lnTo>
                      <a:pt x="335" y="1126"/>
                    </a:lnTo>
                    <a:lnTo>
                      <a:pt x="310" y="1268"/>
                    </a:lnTo>
                    <a:cubicBezTo>
                      <a:pt x="266" y="1516"/>
                      <a:pt x="465" y="1716"/>
                      <a:pt x="691" y="1716"/>
                    </a:cubicBezTo>
                    <a:cubicBezTo>
                      <a:pt x="749" y="1716"/>
                      <a:pt x="810" y="1703"/>
                      <a:pt x="868" y="1673"/>
                    </a:cubicBezTo>
                    <a:lnTo>
                      <a:pt x="996" y="1603"/>
                    </a:lnTo>
                    <a:lnTo>
                      <a:pt x="1125" y="1673"/>
                    </a:lnTo>
                    <a:cubicBezTo>
                      <a:pt x="1184" y="1704"/>
                      <a:pt x="1246" y="1718"/>
                      <a:pt x="1305" y="1718"/>
                    </a:cubicBezTo>
                    <a:cubicBezTo>
                      <a:pt x="1529" y="1718"/>
                      <a:pt x="1725" y="1515"/>
                      <a:pt x="1683" y="1268"/>
                    </a:cubicBezTo>
                    <a:lnTo>
                      <a:pt x="1660" y="1126"/>
                    </a:lnTo>
                    <a:lnTo>
                      <a:pt x="1764" y="1023"/>
                    </a:lnTo>
                    <a:cubicBezTo>
                      <a:pt x="1990" y="799"/>
                      <a:pt x="1864" y="417"/>
                      <a:pt x="1552" y="367"/>
                    </a:cubicBezTo>
                    <a:lnTo>
                      <a:pt x="1404" y="347"/>
                    </a:lnTo>
                    <a:lnTo>
                      <a:pt x="1340" y="214"/>
                    </a:lnTo>
                    <a:cubicBezTo>
                      <a:pt x="1271" y="71"/>
                      <a:pt x="1135" y="0"/>
                      <a:pt x="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50"/>
              <p:cNvSpPr/>
              <p:nvPr/>
            </p:nvSpPr>
            <p:spPr>
              <a:xfrm>
                <a:off x="3333490" y="2900569"/>
                <a:ext cx="140294" cy="126633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650" extrusionOk="0">
                    <a:moveTo>
                      <a:pt x="1828" y="779"/>
                    </a:moveTo>
                    <a:cubicBezTo>
                      <a:pt x="1628" y="912"/>
                      <a:pt x="1524" y="961"/>
                      <a:pt x="1420" y="961"/>
                    </a:cubicBezTo>
                    <a:cubicBezTo>
                      <a:pt x="1332" y="961"/>
                      <a:pt x="1245" y="927"/>
                      <a:pt x="1099" y="879"/>
                    </a:cubicBezTo>
                    <a:cubicBezTo>
                      <a:pt x="1096" y="879"/>
                      <a:pt x="1094" y="878"/>
                      <a:pt x="1092" y="878"/>
                    </a:cubicBezTo>
                    <a:cubicBezTo>
                      <a:pt x="1067" y="878"/>
                      <a:pt x="1096" y="937"/>
                      <a:pt x="1099" y="970"/>
                    </a:cubicBezTo>
                    <a:lnTo>
                      <a:pt x="1099" y="970"/>
                    </a:lnTo>
                    <a:cubicBezTo>
                      <a:pt x="1045" y="946"/>
                      <a:pt x="991" y="926"/>
                      <a:pt x="940" y="913"/>
                    </a:cubicBezTo>
                    <a:cubicBezTo>
                      <a:pt x="940" y="913"/>
                      <a:pt x="939" y="912"/>
                      <a:pt x="938" y="912"/>
                    </a:cubicBezTo>
                    <a:lnTo>
                      <a:pt x="938" y="912"/>
                    </a:lnTo>
                    <a:cubicBezTo>
                      <a:pt x="939" y="914"/>
                      <a:pt x="940" y="915"/>
                      <a:pt x="940" y="916"/>
                    </a:cubicBezTo>
                    <a:cubicBezTo>
                      <a:pt x="971" y="958"/>
                      <a:pt x="1027" y="983"/>
                      <a:pt x="1080" y="991"/>
                    </a:cubicBezTo>
                    <a:cubicBezTo>
                      <a:pt x="1082" y="991"/>
                      <a:pt x="1084" y="992"/>
                      <a:pt x="1086" y="992"/>
                    </a:cubicBezTo>
                    <a:cubicBezTo>
                      <a:pt x="1097" y="992"/>
                      <a:pt x="1100" y="983"/>
                      <a:pt x="1099" y="970"/>
                    </a:cubicBezTo>
                    <a:lnTo>
                      <a:pt x="1099" y="970"/>
                    </a:lnTo>
                    <a:cubicBezTo>
                      <a:pt x="1282" y="1050"/>
                      <a:pt x="1478" y="1174"/>
                      <a:pt x="1643" y="1237"/>
                    </a:cubicBezTo>
                    <a:cubicBezTo>
                      <a:pt x="1643" y="1225"/>
                      <a:pt x="1643" y="1214"/>
                      <a:pt x="1641" y="1200"/>
                    </a:cubicBezTo>
                    <a:lnTo>
                      <a:pt x="1613" y="1033"/>
                    </a:lnTo>
                    <a:lnTo>
                      <a:pt x="1735" y="916"/>
                    </a:lnTo>
                    <a:cubicBezTo>
                      <a:pt x="1777" y="874"/>
                      <a:pt x="1808" y="829"/>
                      <a:pt x="1828" y="779"/>
                    </a:cubicBezTo>
                    <a:close/>
                    <a:moveTo>
                      <a:pt x="410" y="1"/>
                    </a:moveTo>
                    <a:lnTo>
                      <a:pt x="349" y="121"/>
                    </a:lnTo>
                    <a:lnTo>
                      <a:pt x="251" y="135"/>
                    </a:lnTo>
                    <a:cubicBezTo>
                      <a:pt x="357" y="288"/>
                      <a:pt x="458" y="444"/>
                      <a:pt x="558" y="598"/>
                    </a:cubicBezTo>
                    <a:cubicBezTo>
                      <a:pt x="586" y="640"/>
                      <a:pt x="614" y="681"/>
                      <a:pt x="614" y="732"/>
                    </a:cubicBezTo>
                    <a:cubicBezTo>
                      <a:pt x="614" y="779"/>
                      <a:pt x="583" y="824"/>
                      <a:pt x="550" y="852"/>
                    </a:cubicBezTo>
                    <a:cubicBezTo>
                      <a:pt x="514" y="885"/>
                      <a:pt x="469" y="902"/>
                      <a:pt x="424" y="916"/>
                    </a:cubicBezTo>
                    <a:cubicBezTo>
                      <a:pt x="355" y="941"/>
                      <a:pt x="285" y="955"/>
                      <a:pt x="209" y="966"/>
                    </a:cubicBezTo>
                    <a:cubicBezTo>
                      <a:pt x="145" y="974"/>
                      <a:pt x="70" y="980"/>
                      <a:pt x="0" y="983"/>
                    </a:cubicBezTo>
                    <a:lnTo>
                      <a:pt x="64" y="1027"/>
                    </a:lnTo>
                    <a:lnTo>
                      <a:pt x="53" y="1075"/>
                    </a:lnTo>
                    <a:cubicBezTo>
                      <a:pt x="251" y="1027"/>
                      <a:pt x="447" y="952"/>
                      <a:pt x="650" y="952"/>
                    </a:cubicBezTo>
                    <a:cubicBezTo>
                      <a:pt x="661" y="952"/>
                      <a:pt x="675" y="952"/>
                      <a:pt x="684" y="958"/>
                    </a:cubicBezTo>
                    <a:cubicBezTo>
                      <a:pt x="695" y="960"/>
                      <a:pt x="698" y="972"/>
                      <a:pt x="706" y="977"/>
                    </a:cubicBezTo>
                    <a:cubicBezTo>
                      <a:pt x="781" y="1094"/>
                      <a:pt x="790" y="1239"/>
                      <a:pt x="781" y="1379"/>
                    </a:cubicBezTo>
                    <a:cubicBezTo>
                      <a:pt x="779" y="1465"/>
                      <a:pt x="767" y="1549"/>
                      <a:pt x="759" y="1633"/>
                    </a:cubicBezTo>
                    <a:lnTo>
                      <a:pt x="834" y="1594"/>
                    </a:lnTo>
                    <a:lnTo>
                      <a:pt x="940" y="1649"/>
                    </a:lnTo>
                    <a:cubicBezTo>
                      <a:pt x="918" y="1552"/>
                      <a:pt x="901" y="1449"/>
                      <a:pt x="887" y="1348"/>
                    </a:cubicBezTo>
                    <a:cubicBezTo>
                      <a:pt x="876" y="1256"/>
                      <a:pt x="865" y="1167"/>
                      <a:pt x="885" y="1075"/>
                    </a:cubicBezTo>
                    <a:cubicBezTo>
                      <a:pt x="887" y="1058"/>
                      <a:pt x="893" y="1038"/>
                      <a:pt x="907" y="1027"/>
                    </a:cubicBezTo>
                    <a:cubicBezTo>
                      <a:pt x="926" y="1014"/>
                      <a:pt x="916" y="912"/>
                      <a:pt x="938" y="912"/>
                    </a:cubicBezTo>
                    <a:cubicBezTo>
                      <a:pt x="938" y="912"/>
                      <a:pt x="938" y="912"/>
                      <a:pt x="938" y="912"/>
                    </a:cubicBezTo>
                    <a:lnTo>
                      <a:pt x="938" y="912"/>
                    </a:lnTo>
                    <a:cubicBezTo>
                      <a:pt x="877" y="832"/>
                      <a:pt x="905" y="716"/>
                      <a:pt x="946" y="623"/>
                    </a:cubicBezTo>
                    <a:cubicBezTo>
                      <a:pt x="1044" y="416"/>
                      <a:pt x="1211" y="257"/>
                      <a:pt x="1406" y="135"/>
                    </a:cubicBezTo>
                    <a:lnTo>
                      <a:pt x="1311" y="121"/>
                    </a:lnTo>
                    <a:lnTo>
                      <a:pt x="1264" y="23"/>
                    </a:lnTo>
                    <a:cubicBezTo>
                      <a:pt x="1144" y="210"/>
                      <a:pt x="1024" y="397"/>
                      <a:pt x="904" y="584"/>
                    </a:cubicBezTo>
                    <a:cubicBezTo>
                      <a:pt x="882" y="620"/>
                      <a:pt x="860" y="656"/>
                      <a:pt x="823" y="684"/>
                    </a:cubicBezTo>
                    <a:cubicBezTo>
                      <a:pt x="800" y="706"/>
                      <a:pt x="764" y="722"/>
                      <a:pt x="731" y="722"/>
                    </a:cubicBezTo>
                    <a:cubicBezTo>
                      <a:pt x="722" y="722"/>
                      <a:pt x="712" y="721"/>
                      <a:pt x="703" y="718"/>
                    </a:cubicBezTo>
                    <a:cubicBezTo>
                      <a:pt x="647" y="704"/>
                      <a:pt x="620" y="648"/>
                      <a:pt x="594" y="595"/>
                    </a:cubicBezTo>
                    <a:cubicBezTo>
                      <a:pt x="511" y="405"/>
                      <a:pt x="447" y="204"/>
                      <a:pt x="41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50"/>
              <p:cNvSpPr/>
              <p:nvPr/>
            </p:nvSpPr>
            <p:spPr>
              <a:xfrm>
                <a:off x="3368794" y="2927354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71" y="0"/>
                      <a:pt x="1" y="171"/>
                      <a:pt x="1" y="377"/>
                    </a:cubicBezTo>
                    <a:cubicBezTo>
                      <a:pt x="1" y="586"/>
                      <a:pt x="171" y="754"/>
                      <a:pt x="377" y="754"/>
                    </a:cubicBezTo>
                    <a:cubicBezTo>
                      <a:pt x="586" y="754"/>
                      <a:pt x="754" y="586"/>
                      <a:pt x="754" y="377"/>
                    </a:cubicBezTo>
                    <a:cubicBezTo>
                      <a:pt x="754" y="171"/>
                      <a:pt x="586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50"/>
              <p:cNvSpPr/>
              <p:nvPr/>
            </p:nvSpPr>
            <p:spPr>
              <a:xfrm>
                <a:off x="3374781" y="2936487"/>
                <a:ext cx="4612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5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6"/>
                    </a:cubicBezTo>
                    <a:lnTo>
                      <a:pt x="174" y="102"/>
                    </a:lnTo>
                    <a:lnTo>
                      <a:pt x="132" y="110"/>
                    </a:lnTo>
                    <a:cubicBezTo>
                      <a:pt x="40" y="124"/>
                      <a:pt x="1" y="241"/>
                      <a:pt x="70" y="305"/>
                    </a:cubicBezTo>
                    <a:lnTo>
                      <a:pt x="101" y="336"/>
                    </a:lnTo>
                    <a:lnTo>
                      <a:pt x="96" y="378"/>
                    </a:lnTo>
                    <a:cubicBezTo>
                      <a:pt x="80" y="453"/>
                      <a:pt x="142" y="514"/>
                      <a:pt x="209" y="514"/>
                    </a:cubicBezTo>
                    <a:cubicBezTo>
                      <a:pt x="227" y="514"/>
                      <a:pt x="246" y="510"/>
                      <a:pt x="263" y="501"/>
                    </a:cubicBezTo>
                    <a:lnTo>
                      <a:pt x="299" y="478"/>
                    </a:lnTo>
                    <a:lnTo>
                      <a:pt x="338" y="501"/>
                    </a:lnTo>
                    <a:cubicBezTo>
                      <a:pt x="356" y="510"/>
                      <a:pt x="374" y="514"/>
                      <a:pt x="391" y="514"/>
                    </a:cubicBezTo>
                    <a:cubicBezTo>
                      <a:pt x="459" y="514"/>
                      <a:pt x="519" y="453"/>
                      <a:pt x="506" y="378"/>
                    </a:cubicBezTo>
                    <a:lnTo>
                      <a:pt x="500" y="336"/>
                    </a:lnTo>
                    <a:lnTo>
                      <a:pt x="531" y="305"/>
                    </a:lnTo>
                    <a:cubicBezTo>
                      <a:pt x="600" y="238"/>
                      <a:pt x="561" y="119"/>
                      <a:pt x="467" y="110"/>
                    </a:cubicBezTo>
                    <a:lnTo>
                      <a:pt x="425" y="102"/>
                    </a:lnTo>
                    <a:lnTo>
                      <a:pt x="405" y="66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50"/>
              <p:cNvSpPr/>
              <p:nvPr/>
            </p:nvSpPr>
            <p:spPr>
              <a:xfrm>
                <a:off x="3382532" y="2941476"/>
                <a:ext cx="30008" cy="2985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89" extrusionOk="0">
                    <a:moveTo>
                      <a:pt x="195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2"/>
                      <a:pt x="87" y="388"/>
                      <a:pt x="195" y="388"/>
                    </a:cubicBezTo>
                    <a:cubicBezTo>
                      <a:pt x="304" y="388"/>
                      <a:pt x="391" y="302"/>
                      <a:pt x="391" y="193"/>
                    </a:cubicBezTo>
                    <a:cubicBezTo>
                      <a:pt x="391" y="87"/>
                      <a:pt x="304" y="1"/>
                      <a:pt x="19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50"/>
              <p:cNvSpPr/>
              <p:nvPr/>
            </p:nvSpPr>
            <p:spPr>
              <a:xfrm>
                <a:off x="3393814" y="2912158"/>
                <a:ext cx="7828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67" extrusionOk="0">
                    <a:moveTo>
                      <a:pt x="1" y="0"/>
                    </a:moveTo>
                    <a:lnTo>
                      <a:pt x="1" y="1166"/>
                    </a:lnTo>
                    <a:lnTo>
                      <a:pt x="101" y="116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50"/>
              <p:cNvSpPr/>
              <p:nvPr/>
            </p:nvSpPr>
            <p:spPr>
              <a:xfrm>
                <a:off x="3392970" y="2904406"/>
                <a:ext cx="905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21" extrusionOk="0">
                    <a:moveTo>
                      <a:pt x="59" y="1"/>
                    </a:moveTo>
                    <a:cubicBezTo>
                      <a:pt x="26" y="1"/>
                      <a:pt x="1" y="29"/>
                      <a:pt x="1" y="59"/>
                    </a:cubicBezTo>
                    <a:cubicBezTo>
                      <a:pt x="1" y="93"/>
                      <a:pt x="26" y="121"/>
                      <a:pt x="59" y="121"/>
                    </a:cubicBezTo>
                    <a:cubicBezTo>
                      <a:pt x="93" y="121"/>
                      <a:pt x="118" y="93"/>
                      <a:pt x="118" y="59"/>
                    </a:cubicBezTo>
                    <a:cubicBezTo>
                      <a:pt x="118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50"/>
              <p:cNvSpPr/>
              <p:nvPr/>
            </p:nvSpPr>
            <p:spPr>
              <a:xfrm>
                <a:off x="3395580" y="290724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1" y="0"/>
                      <a:pt x="0" y="9"/>
                      <a:pt x="0" y="22"/>
                    </a:cubicBezTo>
                    <a:cubicBezTo>
                      <a:pt x="0" y="36"/>
                      <a:pt x="11" y="48"/>
                      <a:pt x="25" y="48"/>
                    </a:cubicBezTo>
                    <a:cubicBezTo>
                      <a:pt x="39" y="48"/>
                      <a:pt x="51" y="36"/>
                      <a:pt x="51" y="22"/>
                    </a:cubicBezTo>
                    <a:cubicBezTo>
                      <a:pt x="51" y="9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50"/>
              <p:cNvSpPr/>
              <p:nvPr/>
            </p:nvSpPr>
            <p:spPr>
              <a:xfrm>
                <a:off x="3392970" y="3000342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6" y="1"/>
                      <a:pt x="1" y="26"/>
                      <a:pt x="1" y="59"/>
                    </a:cubicBezTo>
                    <a:cubicBezTo>
                      <a:pt x="1" y="90"/>
                      <a:pt x="26" y="118"/>
                      <a:pt x="59" y="118"/>
                    </a:cubicBezTo>
                    <a:cubicBezTo>
                      <a:pt x="93" y="118"/>
                      <a:pt x="118" y="90"/>
                      <a:pt x="118" y="59"/>
                    </a:cubicBezTo>
                    <a:cubicBezTo>
                      <a:pt x="118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50"/>
              <p:cNvSpPr/>
              <p:nvPr/>
            </p:nvSpPr>
            <p:spPr>
              <a:xfrm>
                <a:off x="3395580" y="3002951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50"/>
              <p:cNvSpPr/>
              <p:nvPr/>
            </p:nvSpPr>
            <p:spPr>
              <a:xfrm>
                <a:off x="3352754" y="2952834"/>
                <a:ext cx="8956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6" y="101"/>
                    </a:lnTo>
                    <a:lnTo>
                      <a:pt x="1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50"/>
              <p:cNvSpPr/>
              <p:nvPr/>
            </p:nvSpPr>
            <p:spPr>
              <a:xfrm>
                <a:off x="3345002" y="295237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59" y="1"/>
                    </a:moveTo>
                    <a:cubicBezTo>
                      <a:pt x="29" y="1"/>
                      <a:pt x="1" y="26"/>
                      <a:pt x="1" y="59"/>
                    </a:cubicBezTo>
                    <a:cubicBezTo>
                      <a:pt x="1" y="93"/>
                      <a:pt x="29" y="118"/>
                      <a:pt x="59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50"/>
              <p:cNvSpPr/>
              <p:nvPr/>
            </p:nvSpPr>
            <p:spPr>
              <a:xfrm>
                <a:off x="3347842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9"/>
                      <a:pt x="9" y="50"/>
                      <a:pt x="22" y="50"/>
                    </a:cubicBezTo>
                    <a:cubicBezTo>
                      <a:pt x="36" y="50"/>
                      <a:pt x="48" y="39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50"/>
              <p:cNvSpPr/>
              <p:nvPr/>
            </p:nvSpPr>
            <p:spPr>
              <a:xfrm>
                <a:off x="3440938" y="2952374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0"/>
                      <a:pt x="23" y="118"/>
                      <a:pt x="59" y="118"/>
                    </a:cubicBezTo>
                    <a:cubicBezTo>
                      <a:pt x="90" y="118"/>
                      <a:pt x="118" y="90"/>
                      <a:pt x="118" y="59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50"/>
              <p:cNvSpPr/>
              <p:nvPr/>
            </p:nvSpPr>
            <p:spPr>
              <a:xfrm>
                <a:off x="3443547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48" y="39"/>
                      <a:pt x="48" y="25"/>
                    </a:cubicBezTo>
                    <a:cubicBezTo>
                      <a:pt x="48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50"/>
              <p:cNvSpPr/>
              <p:nvPr/>
            </p:nvSpPr>
            <p:spPr>
              <a:xfrm>
                <a:off x="3372018" y="2929503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73" y="0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8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50"/>
              <p:cNvSpPr/>
              <p:nvPr/>
            </p:nvSpPr>
            <p:spPr>
              <a:xfrm>
                <a:off x="3368180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0" y="23"/>
                      <a:pt x="0" y="48"/>
                    </a:cubicBezTo>
                    <a:cubicBezTo>
                      <a:pt x="0" y="73"/>
                      <a:pt x="20" y="92"/>
                      <a:pt x="45" y="92"/>
                    </a:cubicBezTo>
                    <a:cubicBezTo>
                      <a:pt x="70" y="92"/>
                      <a:pt x="89" y="73"/>
                      <a:pt x="89" y="48"/>
                    </a:cubicBezTo>
                    <a:cubicBezTo>
                      <a:pt x="89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50"/>
              <p:cNvSpPr/>
              <p:nvPr/>
            </p:nvSpPr>
            <p:spPr>
              <a:xfrm>
                <a:off x="3369869" y="2929810"/>
                <a:ext cx="330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5"/>
                    </a:cubicBezTo>
                    <a:cubicBezTo>
                      <a:pt x="1" y="13"/>
                      <a:pt x="1" y="21"/>
                      <a:pt x="12" y="30"/>
                    </a:cubicBezTo>
                    <a:cubicBezTo>
                      <a:pt x="16" y="33"/>
                      <a:pt x="20" y="34"/>
                      <a:pt x="24" y="34"/>
                    </a:cubicBezTo>
                    <a:cubicBezTo>
                      <a:pt x="28" y="34"/>
                      <a:pt x="33" y="33"/>
                      <a:pt x="37" y="30"/>
                    </a:cubicBezTo>
                    <a:cubicBezTo>
                      <a:pt x="42" y="21"/>
                      <a:pt x="42" y="13"/>
                      <a:pt x="37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50"/>
              <p:cNvSpPr/>
              <p:nvPr/>
            </p:nvSpPr>
            <p:spPr>
              <a:xfrm>
                <a:off x="3419755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1" y="20"/>
                      <a:pt x="1" y="45"/>
                    </a:cubicBezTo>
                    <a:cubicBezTo>
                      <a:pt x="1" y="70"/>
                      <a:pt x="20" y="90"/>
                      <a:pt x="45" y="90"/>
                    </a:cubicBezTo>
                    <a:cubicBezTo>
                      <a:pt x="70" y="90"/>
                      <a:pt x="90" y="70"/>
                      <a:pt x="90" y="45"/>
                    </a:cubicBezTo>
                    <a:cubicBezTo>
                      <a:pt x="90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50"/>
              <p:cNvSpPr/>
              <p:nvPr/>
            </p:nvSpPr>
            <p:spPr>
              <a:xfrm>
                <a:off x="3421904" y="2981385"/>
                <a:ext cx="307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1"/>
                    </a:moveTo>
                    <a:cubicBezTo>
                      <a:pt x="15" y="1"/>
                      <a:pt x="10" y="2"/>
                      <a:pt x="6" y="5"/>
                    </a:cubicBezTo>
                    <a:cubicBezTo>
                      <a:pt x="0" y="13"/>
                      <a:pt x="0" y="22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4"/>
                      <a:pt x="31" y="30"/>
                    </a:cubicBezTo>
                    <a:cubicBezTo>
                      <a:pt x="39" y="25"/>
                      <a:pt x="39" y="13"/>
                      <a:pt x="31" y="5"/>
                    </a:cubicBezTo>
                    <a:cubicBezTo>
                      <a:pt x="28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50"/>
              <p:cNvSpPr/>
              <p:nvPr/>
            </p:nvSpPr>
            <p:spPr>
              <a:xfrm>
                <a:off x="3370099" y="292988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4" y="1"/>
                    </a:moveTo>
                    <a:lnTo>
                      <a:pt x="0" y="631"/>
                    </a:lnTo>
                    <a:lnTo>
                      <a:pt x="73" y="704"/>
                    </a:lnTo>
                    <a:lnTo>
                      <a:pt x="703" y="71"/>
                    </a:lnTo>
                    <a:lnTo>
                      <a:pt x="6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50"/>
              <p:cNvSpPr/>
              <p:nvPr/>
            </p:nvSpPr>
            <p:spPr>
              <a:xfrm>
                <a:off x="3368180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89" y="70"/>
                      <a:pt x="89" y="45"/>
                    </a:cubicBezTo>
                    <a:cubicBezTo>
                      <a:pt x="89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50"/>
              <p:cNvSpPr/>
              <p:nvPr/>
            </p:nvSpPr>
            <p:spPr>
              <a:xfrm>
                <a:off x="3370329" y="2981385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1"/>
                    </a:moveTo>
                    <a:cubicBezTo>
                      <a:pt x="14" y="1"/>
                      <a:pt x="10" y="2"/>
                      <a:pt x="6" y="5"/>
                    </a:cubicBezTo>
                    <a:cubicBezTo>
                      <a:pt x="0" y="13"/>
                      <a:pt x="0" y="25"/>
                      <a:pt x="6" y="30"/>
                    </a:cubicBezTo>
                    <a:cubicBezTo>
                      <a:pt x="10" y="34"/>
                      <a:pt x="14" y="36"/>
                      <a:pt x="18" y="36"/>
                    </a:cubicBezTo>
                    <a:cubicBezTo>
                      <a:pt x="22" y="36"/>
                      <a:pt x="27" y="34"/>
                      <a:pt x="31" y="30"/>
                    </a:cubicBezTo>
                    <a:cubicBezTo>
                      <a:pt x="36" y="25"/>
                      <a:pt x="36" y="13"/>
                      <a:pt x="31" y="5"/>
                    </a:cubicBezTo>
                    <a:cubicBezTo>
                      <a:pt x="27" y="2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50"/>
              <p:cNvSpPr/>
              <p:nvPr/>
            </p:nvSpPr>
            <p:spPr>
              <a:xfrm>
                <a:off x="3419755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8"/>
                    </a:cubicBezTo>
                    <a:cubicBezTo>
                      <a:pt x="1" y="73"/>
                      <a:pt x="20" y="92"/>
                      <a:pt x="45" y="92"/>
                    </a:cubicBezTo>
                    <a:cubicBezTo>
                      <a:pt x="70" y="92"/>
                      <a:pt x="90" y="73"/>
                      <a:pt x="90" y="48"/>
                    </a:cubicBezTo>
                    <a:cubicBezTo>
                      <a:pt x="90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50"/>
              <p:cNvSpPr/>
              <p:nvPr/>
            </p:nvSpPr>
            <p:spPr>
              <a:xfrm>
                <a:off x="3422135" y="2929810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1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0" y="33"/>
                      <a:pt x="14" y="34"/>
                      <a:pt x="19" y="34"/>
                    </a:cubicBezTo>
                    <a:cubicBezTo>
                      <a:pt x="23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50"/>
              <p:cNvSpPr/>
              <p:nvPr/>
            </p:nvSpPr>
            <p:spPr>
              <a:xfrm>
                <a:off x="3390207" y="2948767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5" y="0"/>
                      <a:pt x="1" y="45"/>
                      <a:pt x="1" y="98"/>
                    </a:cubicBezTo>
                    <a:cubicBezTo>
                      <a:pt x="1" y="154"/>
                      <a:pt x="45" y="196"/>
                      <a:pt x="98" y="196"/>
                    </a:cubicBezTo>
                    <a:cubicBezTo>
                      <a:pt x="154" y="196"/>
                      <a:pt x="196" y="154"/>
                      <a:pt x="196" y="98"/>
                    </a:cubicBezTo>
                    <a:cubicBezTo>
                      <a:pt x="196" y="45"/>
                      <a:pt x="154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50"/>
              <p:cNvSpPr/>
              <p:nvPr/>
            </p:nvSpPr>
            <p:spPr>
              <a:xfrm>
                <a:off x="3044226" y="2743849"/>
                <a:ext cx="179666" cy="15433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011" extrusionOk="0">
                    <a:moveTo>
                      <a:pt x="1168" y="1"/>
                    </a:moveTo>
                    <a:cubicBezTo>
                      <a:pt x="1007" y="1"/>
                      <a:pt x="847" y="84"/>
                      <a:pt x="765" y="252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8" y="486"/>
                      <a:pt x="0" y="938"/>
                      <a:pt x="265" y="1197"/>
                    </a:cubicBezTo>
                    <a:lnTo>
                      <a:pt x="388" y="1315"/>
                    </a:lnTo>
                    <a:lnTo>
                      <a:pt x="360" y="1482"/>
                    </a:lnTo>
                    <a:cubicBezTo>
                      <a:pt x="309" y="1775"/>
                      <a:pt x="540" y="2010"/>
                      <a:pt x="803" y="2010"/>
                    </a:cubicBezTo>
                    <a:cubicBezTo>
                      <a:pt x="873" y="2010"/>
                      <a:pt x="946" y="1993"/>
                      <a:pt x="1016" y="1956"/>
                    </a:cubicBezTo>
                    <a:lnTo>
                      <a:pt x="1169" y="1878"/>
                    </a:lnTo>
                    <a:lnTo>
                      <a:pt x="1323" y="1956"/>
                    </a:lnTo>
                    <a:cubicBezTo>
                      <a:pt x="1392" y="1993"/>
                      <a:pt x="1464" y="2010"/>
                      <a:pt x="1534" y="2010"/>
                    </a:cubicBezTo>
                    <a:cubicBezTo>
                      <a:pt x="1797" y="2010"/>
                      <a:pt x="2027" y="1773"/>
                      <a:pt x="1978" y="1482"/>
                    </a:cubicBezTo>
                    <a:lnTo>
                      <a:pt x="1950" y="1315"/>
                    </a:lnTo>
                    <a:lnTo>
                      <a:pt x="2073" y="1197"/>
                    </a:lnTo>
                    <a:cubicBezTo>
                      <a:pt x="2341" y="935"/>
                      <a:pt x="2190" y="483"/>
                      <a:pt x="1822" y="430"/>
                    </a:cubicBezTo>
                    <a:lnTo>
                      <a:pt x="1649" y="405"/>
                    </a:lnTo>
                    <a:lnTo>
                      <a:pt x="1574" y="252"/>
                    </a:lnTo>
                    <a:cubicBezTo>
                      <a:pt x="1490" y="84"/>
                      <a:pt x="1329" y="1"/>
                      <a:pt x="1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50"/>
              <p:cNvSpPr/>
              <p:nvPr/>
            </p:nvSpPr>
            <p:spPr>
              <a:xfrm>
                <a:off x="3057043" y="2755284"/>
                <a:ext cx="15295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719" extrusionOk="0">
                    <a:moveTo>
                      <a:pt x="999" y="1"/>
                    </a:moveTo>
                    <a:cubicBezTo>
                      <a:pt x="863" y="1"/>
                      <a:pt x="726" y="72"/>
                      <a:pt x="656" y="214"/>
                    </a:cubicBezTo>
                    <a:lnTo>
                      <a:pt x="589" y="348"/>
                    </a:lnTo>
                    <a:lnTo>
                      <a:pt x="444" y="368"/>
                    </a:lnTo>
                    <a:cubicBezTo>
                      <a:pt x="129" y="412"/>
                      <a:pt x="1" y="800"/>
                      <a:pt x="232" y="1023"/>
                    </a:cubicBezTo>
                    <a:lnTo>
                      <a:pt x="335" y="1124"/>
                    </a:lnTo>
                    <a:lnTo>
                      <a:pt x="310" y="1269"/>
                    </a:lnTo>
                    <a:cubicBezTo>
                      <a:pt x="266" y="1517"/>
                      <a:pt x="466" y="1717"/>
                      <a:pt x="691" y="1717"/>
                    </a:cubicBezTo>
                    <a:cubicBezTo>
                      <a:pt x="749" y="1717"/>
                      <a:pt x="810" y="1703"/>
                      <a:pt x="868" y="1673"/>
                    </a:cubicBezTo>
                    <a:lnTo>
                      <a:pt x="999" y="1604"/>
                    </a:lnTo>
                    <a:lnTo>
                      <a:pt x="1128" y="1673"/>
                    </a:lnTo>
                    <a:cubicBezTo>
                      <a:pt x="1186" y="1704"/>
                      <a:pt x="1247" y="1718"/>
                      <a:pt x="1306" y="1718"/>
                    </a:cubicBezTo>
                    <a:cubicBezTo>
                      <a:pt x="1530" y="1718"/>
                      <a:pt x="1728" y="1516"/>
                      <a:pt x="1686" y="1269"/>
                    </a:cubicBezTo>
                    <a:lnTo>
                      <a:pt x="1661" y="1124"/>
                    </a:lnTo>
                    <a:lnTo>
                      <a:pt x="1767" y="1023"/>
                    </a:lnTo>
                    <a:cubicBezTo>
                      <a:pt x="1993" y="800"/>
                      <a:pt x="1867" y="418"/>
                      <a:pt x="1552" y="368"/>
                    </a:cubicBezTo>
                    <a:lnTo>
                      <a:pt x="1407" y="348"/>
                    </a:lnTo>
                    <a:lnTo>
                      <a:pt x="1340" y="214"/>
                    </a:lnTo>
                    <a:cubicBezTo>
                      <a:pt x="1271" y="72"/>
                      <a:pt x="1135" y="1"/>
                      <a:pt x="9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50"/>
              <p:cNvSpPr/>
              <p:nvPr/>
            </p:nvSpPr>
            <p:spPr>
              <a:xfrm>
                <a:off x="3069706" y="2765492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9"/>
                    </a:moveTo>
                    <a:cubicBezTo>
                      <a:pt x="1630" y="911"/>
                      <a:pt x="1526" y="959"/>
                      <a:pt x="1422" y="959"/>
                    </a:cubicBezTo>
                    <a:cubicBezTo>
                      <a:pt x="1335" y="959"/>
                      <a:pt x="1247" y="925"/>
                      <a:pt x="1102" y="879"/>
                    </a:cubicBezTo>
                    <a:cubicBezTo>
                      <a:pt x="1099" y="878"/>
                      <a:pt x="1097" y="878"/>
                      <a:pt x="1094" y="878"/>
                    </a:cubicBezTo>
                    <a:cubicBezTo>
                      <a:pt x="1070" y="878"/>
                      <a:pt x="1097" y="935"/>
                      <a:pt x="1099" y="969"/>
                    </a:cubicBezTo>
                    <a:lnTo>
                      <a:pt x="1099" y="969"/>
                    </a:lnTo>
                    <a:cubicBezTo>
                      <a:pt x="1045" y="944"/>
                      <a:pt x="992" y="924"/>
                      <a:pt x="940" y="910"/>
                    </a:cubicBezTo>
                    <a:cubicBezTo>
                      <a:pt x="940" y="910"/>
                      <a:pt x="939" y="910"/>
                      <a:pt x="939" y="910"/>
                    </a:cubicBezTo>
                    <a:cubicBezTo>
                      <a:pt x="938" y="910"/>
                      <a:pt x="937" y="910"/>
                      <a:pt x="937" y="910"/>
                    </a:cubicBezTo>
                    <a:lnTo>
                      <a:pt x="937" y="910"/>
                    </a:lnTo>
                    <a:cubicBezTo>
                      <a:pt x="938" y="912"/>
                      <a:pt x="939" y="914"/>
                      <a:pt x="940" y="915"/>
                    </a:cubicBezTo>
                    <a:cubicBezTo>
                      <a:pt x="974" y="957"/>
                      <a:pt x="1030" y="980"/>
                      <a:pt x="1080" y="991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9"/>
                    </a:cubicBezTo>
                    <a:lnTo>
                      <a:pt x="1099" y="969"/>
                    </a:lnTo>
                    <a:cubicBezTo>
                      <a:pt x="1283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3" y="1200"/>
                    </a:cubicBezTo>
                    <a:lnTo>
                      <a:pt x="1616" y="1033"/>
                    </a:lnTo>
                    <a:lnTo>
                      <a:pt x="1735" y="915"/>
                    </a:lnTo>
                    <a:cubicBezTo>
                      <a:pt x="1777" y="874"/>
                      <a:pt x="1811" y="826"/>
                      <a:pt x="1830" y="779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5" y="288"/>
                      <a:pt x="458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9"/>
                      <a:pt x="583" y="823"/>
                      <a:pt x="547" y="851"/>
                    </a:cubicBezTo>
                    <a:cubicBezTo>
                      <a:pt x="514" y="882"/>
                      <a:pt x="466" y="901"/>
                      <a:pt x="421" y="915"/>
                    </a:cubicBezTo>
                    <a:cubicBezTo>
                      <a:pt x="352" y="940"/>
                      <a:pt x="282" y="952"/>
                      <a:pt x="209" y="963"/>
                    </a:cubicBezTo>
                    <a:cubicBezTo>
                      <a:pt x="143" y="974"/>
                      <a:pt x="70" y="977"/>
                      <a:pt x="0" y="982"/>
                    </a:cubicBezTo>
                    <a:lnTo>
                      <a:pt x="67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3" y="949"/>
                    </a:cubicBezTo>
                    <a:cubicBezTo>
                      <a:pt x="661" y="949"/>
                      <a:pt x="675" y="949"/>
                      <a:pt x="687" y="957"/>
                    </a:cubicBezTo>
                    <a:cubicBezTo>
                      <a:pt x="698" y="960"/>
                      <a:pt x="700" y="971"/>
                      <a:pt x="709" y="977"/>
                    </a:cubicBezTo>
                    <a:cubicBezTo>
                      <a:pt x="784" y="1091"/>
                      <a:pt x="793" y="1239"/>
                      <a:pt x="784" y="1378"/>
                    </a:cubicBezTo>
                    <a:cubicBezTo>
                      <a:pt x="781" y="1465"/>
                      <a:pt x="770" y="1549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9"/>
                      <a:pt x="904" y="1448"/>
                      <a:pt x="890" y="1348"/>
                    </a:cubicBezTo>
                    <a:cubicBezTo>
                      <a:pt x="879" y="1256"/>
                      <a:pt x="868" y="1166"/>
                      <a:pt x="885" y="1074"/>
                    </a:cubicBezTo>
                    <a:cubicBezTo>
                      <a:pt x="890" y="1058"/>
                      <a:pt x="896" y="1038"/>
                      <a:pt x="910" y="1027"/>
                    </a:cubicBezTo>
                    <a:cubicBezTo>
                      <a:pt x="925" y="1014"/>
                      <a:pt x="919" y="918"/>
                      <a:pt x="937" y="910"/>
                    </a:cubicBezTo>
                    <a:lnTo>
                      <a:pt x="937" y="910"/>
                    </a:lnTo>
                    <a:cubicBezTo>
                      <a:pt x="880" y="829"/>
                      <a:pt x="908" y="713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7" y="23"/>
                    </a:lnTo>
                    <a:cubicBezTo>
                      <a:pt x="1147" y="210"/>
                      <a:pt x="1024" y="394"/>
                      <a:pt x="907" y="583"/>
                    </a:cubicBezTo>
                    <a:cubicBezTo>
                      <a:pt x="885" y="617"/>
                      <a:pt x="862" y="656"/>
                      <a:pt x="826" y="684"/>
                    </a:cubicBezTo>
                    <a:cubicBezTo>
                      <a:pt x="803" y="705"/>
                      <a:pt x="769" y="720"/>
                      <a:pt x="735" y="720"/>
                    </a:cubicBezTo>
                    <a:cubicBezTo>
                      <a:pt x="724" y="720"/>
                      <a:pt x="714" y="718"/>
                      <a:pt x="703" y="715"/>
                    </a:cubicBezTo>
                    <a:cubicBezTo>
                      <a:pt x="647" y="701"/>
                      <a:pt x="620" y="645"/>
                      <a:pt x="597" y="595"/>
                    </a:cubicBezTo>
                    <a:cubicBezTo>
                      <a:pt x="514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50"/>
              <p:cNvSpPr/>
              <p:nvPr/>
            </p:nvSpPr>
            <p:spPr>
              <a:xfrm>
                <a:off x="3105010" y="2792277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68" y="0"/>
                      <a:pt x="1" y="170"/>
                      <a:pt x="1" y="377"/>
                    </a:cubicBezTo>
                    <a:cubicBezTo>
                      <a:pt x="1" y="586"/>
                      <a:pt x="168" y="753"/>
                      <a:pt x="377" y="753"/>
                    </a:cubicBezTo>
                    <a:cubicBezTo>
                      <a:pt x="584" y="753"/>
                      <a:pt x="754" y="586"/>
                      <a:pt x="754" y="377"/>
                    </a:cubicBezTo>
                    <a:cubicBezTo>
                      <a:pt x="754" y="170"/>
                      <a:pt x="584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50"/>
              <p:cNvSpPr/>
              <p:nvPr/>
            </p:nvSpPr>
            <p:spPr>
              <a:xfrm>
                <a:off x="3110767" y="2801333"/>
                <a:ext cx="46125" cy="3944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4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3"/>
                    </a:cubicBezTo>
                    <a:lnTo>
                      <a:pt x="177" y="102"/>
                    </a:lnTo>
                    <a:lnTo>
                      <a:pt x="135" y="108"/>
                    </a:lnTo>
                    <a:cubicBezTo>
                      <a:pt x="40" y="122"/>
                      <a:pt x="1" y="242"/>
                      <a:pt x="71" y="303"/>
                    </a:cubicBezTo>
                    <a:lnTo>
                      <a:pt x="104" y="337"/>
                    </a:lnTo>
                    <a:lnTo>
                      <a:pt x="96" y="379"/>
                    </a:lnTo>
                    <a:cubicBezTo>
                      <a:pt x="83" y="451"/>
                      <a:pt x="142" y="513"/>
                      <a:pt x="209" y="513"/>
                    </a:cubicBezTo>
                    <a:cubicBezTo>
                      <a:pt x="227" y="513"/>
                      <a:pt x="245" y="509"/>
                      <a:pt x="263" y="499"/>
                    </a:cubicBezTo>
                    <a:lnTo>
                      <a:pt x="302" y="479"/>
                    </a:lnTo>
                    <a:lnTo>
                      <a:pt x="341" y="499"/>
                    </a:lnTo>
                    <a:cubicBezTo>
                      <a:pt x="359" y="509"/>
                      <a:pt x="378" y="513"/>
                      <a:pt x="396" y="513"/>
                    </a:cubicBezTo>
                    <a:cubicBezTo>
                      <a:pt x="462" y="513"/>
                      <a:pt x="522" y="451"/>
                      <a:pt x="509" y="379"/>
                    </a:cubicBezTo>
                    <a:lnTo>
                      <a:pt x="500" y="337"/>
                    </a:lnTo>
                    <a:lnTo>
                      <a:pt x="531" y="303"/>
                    </a:lnTo>
                    <a:cubicBezTo>
                      <a:pt x="601" y="239"/>
                      <a:pt x="564" y="119"/>
                      <a:pt x="470" y="108"/>
                    </a:cubicBezTo>
                    <a:lnTo>
                      <a:pt x="428" y="102"/>
                    </a:lnTo>
                    <a:lnTo>
                      <a:pt x="405" y="63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50"/>
              <p:cNvSpPr/>
              <p:nvPr/>
            </p:nvSpPr>
            <p:spPr>
              <a:xfrm>
                <a:off x="3118902" y="2806168"/>
                <a:ext cx="3008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91" extrusionOk="0">
                    <a:moveTo>
                      <a:pt x="196" y="0"/>
                    </a:moveTo>
                    <a:cubicBezTo>
                      <a:pt x="87" y="0"/>
                      <a:pt x="1" y="90"/>
                      <a:pt x="1" y="196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5" y="391"/>
                      <a:pt x="391" y="304"/>
                      <a:pt x="391" y="196"/>
                    </a:cubicBezTo>
                    <a:cubicBezTo>
                      <a:pt x="391" y="90"/>
                      <a:pt x="305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50"/>
              <p:cNvSpPr/>
              <p:nvPr/>
            </p:nvSpPr>
            <p:spPr>
              <a:xfrm>
                <a:off x="3129877" y="2776851"/>
                <a:ext cx="7751" cy="8933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64" extrusionOk="0">
                    <a:moveTo>
                      <a:pt x="0" y="0"/>
                    </a:moveTo>
                    <a:lnTo>
                      <a:pt x="0" y="1164"/>
                    </a:lnTo>
                    <a:lnTo>
                      <a:pt x="101" y="116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50"/>
              <p:cNvSpPr/>
              <p:nvPr/>
            </p:nvSpPr>
            <p:spPr>
              <a:xfrm>
                <a:off x="3128956" y="2768869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60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50"/>
              <p:cNvSpPr/>
              <p:nvPr/>
            </p:nvSpPr>
            <p:spPr>
              <a:xfrm>
                <a:off x="3131796" y="2771708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48"/>
                      <a:pt x="23" y="48"/>
                    </a:cubicBezTo>
                    <a:cubicBezTo>
                      <a:pt x="37" y="48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50"/>
              <p:cNvSpPr/>
              <p:nvPr/>
            </p:nvSpPr>
            <p:spPr>
              <a:xfrm>
                <a:off x="3128956" y="286480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3"/>
                      <a:pt x="29" y="118"/>
                      <a:pt x="60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50"/>
              <p:cNvSpPr/>
              <p:nvPr/>
            </p:nvSpPr>
            <p:spPr>
              <a:xfrm>
                <a:off x="3131796" y="2867414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3" y="50"/>
                    </a:cubicBezTo>
                    <a:cubicBezTo>
                      <a:pt x="37" y="50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50"/>
              <p:cNvSpPr/>
              <p:nvPr/>
            </p:nvSpPr>
            <p:spPr>
              <a:xfrm>
                <a:off x="3088970" y="2817527"/>
                <a:ext cx="8933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50"/>
              <p:cNvSpPr/>
              <p:nvPr/>
            </p:nvSpPr>
            <p:spPr>
              <a:xfrm>
                <a:off x="3081218" y="2816836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0" y="121"/>
                      <a:pt x="118" y="93"/>
                      <a:pt x="118" y="62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50"/>
              <p:cNvSpPr/>
              <p:nvPr/>
            </p:nvSpPr>
            <p:spPr>
              <a:xfrm>
                <a:off x="3083828" y="281967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12" y="48"/>
                      <a:pt x="25" y="48"/>
                    </a:cubicBezTo>
                    <a:cubicBezTo>
                      <a:pt x="39" y="48"/>
                      <a:pt x="51" y="36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50"/>
              <p:cNvSpPr/>
              <p:nvPr/>
            </p:nvSpPr>
            <p:spPr>
              <a:xfrm>
                <a:off x="3176924" y="2816836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50"/>
              <p:cNvSpPr/>
              <p:nvPr/>
            </p:nvSpPr>
            <p:spPr>
              <a:xfrm>
                <a:off x="3179763" y="2819676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6"/>
                      <a:pt x="9" y="48"/>
                      <a:pt x="22" y="48"/>
                    </a:cubicBezTo>
                    <a:cubicBezTo>
                      <a:pt x="36" y="48"/>
                      <a:pt x="48" y="36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50"/>
              <p:cNvSpPr/>
              <p:nvPr/>
            </p:nvSpPr>
            <p:spPr>
              <a:xfrm>
                <a:off x="3108234" y="2794349"/>
                <a:ext cx="53800" cy="5387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2" extrusionOk="0">
                    <a:moveTo>
                      <a:pt x="70" y="1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9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50"/>
              <p:cNvSpPr/>
              <p:nvPr/>
            </p:nvSpPr>
            <p:spPr>
              <a:xfrm>
                <a:off x="3103936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3"/>
                    </a:cubicBezTo>
                    <a:cubicBezTo>
                      <a:pt x="1" y="33"/>
                      <a:pt x="1" y="60"/>
                      <a:pt x="17" y="77"/>
                    </a:cubicBezTo>
                    <a:cubicBezTo>
                      <a:pt x="26" y="86"/>
                      <a:pt x="37" y="90"/>
                      <a:pt x="48" y="90"/>
                    </a:cubicBezTo>
                    <a:cubicBezTo>
                      <a:pt x="60" y="90"/>
                      <a:pt x="72" y="86"/>
                      <a:pt x="81" y="77"/>
                    </a:cubicBezTo>
                    <a:cubicBezTo>
                      <a:pt x="98" y="60"/>
                      <a:pt x="98" y="30"/>
                      <a:pt x="81" y="13"/>
                    </a:cubicBezTo>
                    <a:cubicBezTo>
                      <a:pt x="72" y="5"/>
                      <a:pt x="60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50"/>
              <p:cNvSpPr/>
              <p:nvPr/>
            </p:nvSpPr>
            <p:spPr>
              <a:xfrm>
                <a:off x="3106315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6"/>
                      <a:pt x="17" y="36"/>
                    </a:cubicBezTo>
                    <a:cubicBezTo>
                      <a:pt x="28" y="36"/>
                      <a:pt x="34" y="28"/>
                      <a:pt x="34" y="17"/>
                    </a:cubicBezTo>
                    <a:cubicBezTo>
                      <a:pt x="34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50"/>
              <p:cNvSpPr/>
              <p:nvPr/>
            </p:nvSpPr>
            <p:spPr>
              <a:xfrm>
                <a:off x="3156202" y="2844082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89"/>
                      <a:pt x="45" y="89"/>
                    </a:cubicBezTo>
                    <a:cubicBezTo>
                      <a:pt x="70" y="89"/>
                      <a:pt x="90" y="70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50"/>
              <p:cNvSpPr/>
              <p:nvPr/>
            </p:nvSpPr>
            <p:spPr>
              <a:xfrm>
                <a:off x="3158351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6" y="0"/>
                      <a:pt x="0" y="6"/>
                      <a:pt x="0" y="17"/>
                    </a:cubicBezTo>
                    <a:cubicBezTo>
                      <a:pt x="0" y="25"/>
                      <a:pt x="6" y="34"/>
                      <a:pt x="17" y="34"/>
                    </a:cubicBezTo>
                    <a:cubicBezTo>
                      <a:pt x="25" y="34"/>
                      <a:pt x="34" y="25"/>
                      <a:pt x="34" y="17"/>
                    </a:cubicBezTo>
                    <a:cubicBezTo>
                      <a:pt x="34" y="6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50"/>
              <p:cNvSpPr/>
              <p:nvPr/>
            </p:nvSpPr>
            <p:spPr>
              <a:xfrm>
                <a:off x="3106545" y="2794810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628" y="1"/>
                    </a:moveTo>
                    <a:lnTo>
                      <a:pt x="0" y="628"/>
                    </a:lnTo>
                    <a:lnTo>
                      <a:pt x="70" y="701"/>
                    </a:lnTo>
                    <a:lnTo>
                      <a:pt x="700" y="70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50"/>
              <p:cNvSpPr/>
              <p:nvPr/>
            </p:nvSpPr>
            <p:spPr>
              <a:xfrm>
                <a:off x="3104166" y="2844236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7" y="0"/>
                      <a:pt x="25" y="5"/>
                      <a:pt x="17" y="15"/>
                    </a:cubicBezTo>
                    <a:cubicBezTo>
                      <a:pt x="0" y="32"/>
                      <a:pt x="0" y="60"/>
                      <a:pt x="17" y="76"/>
                    </a:cubicBezTo>
                    <a:cubicBezTo>
                      <a:pt x="24" y="83"/>
                      <a:pt x="35" y="87"/>
                      <a:pt x="46" y="87"/>
                    </a:cubicBezTo>
                    <a:cubicBezTo>
                      <a:pt x="58" y="87"/>
                      <a:pt x="70" y="83"/>
                      <a:pt x="81" y="76"/>
                    </a:cubicBezTo>
                    <a:cubicBezTo>
                      <a:pt x="98" y="60"/>
                      <a:pt x="98" y="32"/>
                      <a:pt x="81" y="15"/>
                    </a:cubicBezTo>
                    <a:cubicBezTo>
                      <a:pt x="73" y="5"/>
                      <a:pt x="61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50"/>
              <p:cNvSpPr/>
              <p:nvPr/>
            </p:nvSpPr>
            <p:spPr>
              <a:xfrm>
                <a:off x="3106315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9" y="0"/>
                      <a:pt x="0" y="6"/>
                      <a:pt x="0" y="17"/>
                    </a:cubicBezTo>
                    <a:cubicBezTo>
                      <a:pt x="0" y="25"/>
                      <a:pt x="9" y="34"/>
                      <a:pt x="17" y="34"/>
                    </a:cubicBezTo>
                    <a:cubicBezTo>
                      <a:pt x="28" y="34"/>
                      <a:pt x="34" y="25"/>
                      <a:pt x="34" y="17"/>
                    </a:cubicBezTo>
                    <a:cubicBezTo>
                      <a:pt x="34" y="6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50"/>
              <p:cNvSpPr/>
              <p:nvPr/>
            </p:nvSpPr>
            <p:spPr>
              <a:xfrm>
                <a:off x="3155741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0"/>
                    </a:moveTo>
                    <a:cubicBezTo>
                      <a:pt x="40" y="0"/>
                      <a:pt x="29" y="5"/>
                      <a:pt x="20" y="13"/>
                    </a:cubicBezTo>
                    <a:cubicBezTo>
                      <a:pt x="1" y="30"/>
                      <a:pt x="1" y="60"/>
                      <a:pt x="20" y="77"/>
                    </a:cubicBezTo>
                    <a:cubicBezTo>
                      <a:pt x="29" y="86"/>
                      <a:pt x="40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0"/>
                      <a:pt x="82" y="13"/>
                    </a:cubicBezTo>
                    <a:cubicBezTo>
                      <a:pt x="73" y="5"/>
                      <a:pt x="62" y="0"/>
                      <a:pt x="5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50"/>
              <p:cNvSpPr/>
              <p:nvPr/>
            </p:nvSpPr>
            <p:spPr>
              <a:xfrm>
                <a:off x="3158351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0" y="28"/>
                      <a:pt x="6" y="36"/>
                      <a:pt x="17" y="36"/>
                    </a:cubicBezTo>
                    <a:cubicBezTo>
                      <a:pt x="25" y="36"/>
                      <a:pt x="34" y="28"/>
                      <a:pt x="34" y="17"/>
                    </a:cubicBezTo>
                    <a:cubicBezTo>
                      <a:pt x="34" y="9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50"/>
              <p:cNvSpPr/>
              <p:nvPr/>
            </p:nvSpPr>
            <p:spPr>
              <a:xfrm>
                <a:off x="3126423" y="2813690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2" y="0"/>
                      <a:pt x="1" y="45"/>
                      <a:pt x="1" y="98"/>
                    </a:cubicBezTo>
                    <a:cubicBezTo>
                      <a:pt x="1" y="153"/>
                      <a:pt x="42" y="195"/>
                      <a:pt x="98" y="195"/>
                    </a:cubicBezTo>
                    <a:cubicBezTo>
                      <a:pt x="151" y="195"/>
                      <a:pt x="196" y="153"/>
                      <a:pt x="196" y="98"/>
                    </a:cubicBezTo>
                    <a:cubicBezTo>
                      <a:pt x="196" y="4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50"/>
              <p:cNvSpPr/>
              <p:nvPr/>
            </p:nvSpPr>
            <p:spPr>
              <a:xfrm>
                <a:off x="2884666" y="2645611"/>
                <a:ext cx="960418" cy="409371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5334" extrusionOk="0">
                    <a:moveTo>
                      <a:pt x="12507" y="0"/>
                    </a:moveTo>
                    <a:cubicBezTo>
                      <a:pt x="12480" y="499"/>
                      <a:pt x="9723" y="904"/>
                      <a:pt x="6331" y="904"/>
                    </a:cubicBezTo>
                    <a:cubicBezTo>
                      <a:pt x="3078" y="904"/>
                      <a:pt x="417" y="530"/>
                      <a:pt x="171" y="61"/>
                    </a:cubicBezTo>
                    <a:lnTo>
                      <a:pt x="171" y="61"/>
                    </a:lnTo>
                    <a:cubicBezTo>
                      <a:pt x="121" y="444"/>
                      <a:pt x="1" y="2341"/>
                      <a:pt x="2325" y="4109"/>
                    </a:cubicBezTo>
                    <a:cubicBezTo>
                      <a:pt x="3220" y="4793"/>
                      <a:pt x="4814" y="5333"/>
                      <a:pt x="6504" y="5333"/>
                    </a:cubicBezTo>
                    <a:cubicBezTo>
                      <a:pt x="7847" y="5333"/>
                      <a:pt x="9250" y="4992"/>
                      <a:pt x="10410" y="4109"/>
                    </a:cubicBezTo>
                    <a:cubicBezTo>
                      <a:pt x="11001" y="3660"/>
                      <a:pt x="11422" y="3164"/>
                      <a:pt x="11718" y="2675"/>
                    </a:cubicBezTo>
                    <a:lnTo>
                      <a:pt x="11718" y="2675"/>
                    </a:lnTo>
                    <a:cubicBezTo>
                      <a:pt x="11090" y="3102"/>
                      <a:pt x="10435" y="3493"/>
                      <a:pt x="9762" y="3844"/>
                    </a:cubicBezTo>
                    <a:cubicBezTo>
                      <a:pt x="8964" y="4260"/>
                      <a:pt x="8119" y="4625"/>
                      <a:pt x="7226" y="4740"/>
                    </a:cubicBezTo>
                    <a:cubicBezTo>
                      <a:pt x="7022" y="4766"/>
                      <a:pt x="6816" y="4778"/>
                      <a:pt x="6610" y="4778"/>
                    </a:cubicBezTo>
                    <a:cubicBezTo>
                      <a:pt x="5974" y="4778"/>
                      <a:pt x="5337" y="4661"/>
                      <a:pt x="4730" y="4469"/>
                    </a:cubicBezTo>
                    <a:cubicBezTo>
                      <a:pt x="4308" y="4333"/>
                      <a:pt x="3887" y="4151"/>
                      <a:pt x="3580" y="3830"/>
                    </a:cubicBezTo>
                    <a:cubicBezTo>
                      <a:pt x="3276" y="3507"/>
                      <a:pt x="3114" y="3013"/>
                      <a:pt x="3287" y="2606"/>
                    </a:cubicBezTo>
                    <a:cubicBezTo>
                      <a:pt x="3485" y="2131"/>
                      <a:pt x="4035" y="1922"/>
                      <a:pt x="4537" y="1808"/>
                    </a:cubicBezTo>
                    <a:cubicBezTo>
                      <a:pt x="6030" y="1465"/>
                      <a:pt x="7583" y="1507"/>
                      <a:pt x="9112" y="1417"/>
                    </a:cubicBezTo>
                    <a:cubicBezTo>
                      <a:pt x="10228" y="1350"/>
                      <a:pt x="11366" y="1205"/>
                      <a:pt x="12399" y="806"/>
                    </a:cubicBezTo>
                    <a:cubicBezTo>
                      <a:pt x="12446" y="469"/>
                      <a:pt x="12441" y="257"/>
                      <a:pt x="12441" y="257"/>
                    </a:cubicBezTo>
                    <a:cubicBezTo>
                      <a:pt x="12494" y="165"/>
                      <a:pt x="12513" y="78"/>
                      <a:pt x="12507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50"/>
              <p:cNvSpPr/>
              <p:nvPr/>
            </p:nvSpPr>
            <p:spPr>
              <a:xfrm>
                <a:off x="2921275" y="2619440"/>
                <a:ext cx="898329" cy="95397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243" extrusionOk="0">
                    <a:moveTo>
                      <a:pt x="5854" y="1"/>
                    </a:moveTo>
                    <a:cubicBezTo>
                      <a:pt x="2621" y="1"/>
                      <a:pt x="1" y="277"/>
                      <a:pt x="1" y="620"/>
                    </a:cubicBezTo>
                    <a:cubicBezTo>
                      <a:pt x="1" y="963"/>
                      <a:pt x="2621" y="1242"/>
                      <a:pt x="5854" y="1242"/>
                    </a:cubicBezTo>
                    <a:cubicBezTo>
                      <a:pt x="9084" y="1242"/>
                      <a:pt x="11704" y="963"/>
                      <a:pt x="11704" y="620"/>
                    </a:cubicBezTo>
                    <a:cubicBezTo>
                      <a:pt x="11704" y="277"/>
                      <a:pt x="9084" y="1"/>
                      <a:pt x="5854" y="1"/>
                    </a:cubicBezTo>
                    <a:close/>
                  </a:path>
                </a:pathLst>
              </a:custGeom>
              <a:solidFill>
                <a:srgbClr val="FBDE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50"/>
              <p:cNvSpPr/>
              <p:nvPr/>
            </p:nvSpPr>
            <p:spPr>
              <a:xfrm>
                <a:off x="3006926" y="2664414"/>
                <a:ext cx="727029" cy="50423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657" extrusionOk="0">
                    <a:moveTo>
                      <a:pt x="4738" y="1"/>
                    </a:moveTo>
                    <a:cubicBezTo>
                      <a:pt x="2121" y="1"/>
                      <a:pt x="1" y="146"/>
                      <a:pt x="1" y="327"/>
                    </a:cubicBezTo>
                    <a:cubicBezTo>
                      <a:pt x="1" y="508"/>
                      <a:pt x="2121" y="656"/>
                      <a:pt x="4738" y="656"/>
                    </a:cubicBezTo>
                    <a:cubicBezTo>
                      <a:pt x="7352" y="656"/>
                      <a:pt x="9472" y="508"/>
                      <a:pt x="9472" y="327"/>
                    </a:cubicBezTo>
                    <a:cubicBezTo>
                      <a:pt x="9472" y="146"/>
                      <a:pt x="7352" y="1"/>
                      <a:pt x="47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50"/>
              <p:cNvSpPr/>
              <p:nvPr/>
            </p:nvSpPr>
            <p:spPr>
              <a:xfrm>
                <a:off x="1416087" y="1343576"/>
                <a:ext cx="1289665" cy="1044917"/>
              </a:xfrm>
              <a:custGeom>
                <a:avLst/>
                <a:gdLst/>
                <a:ahLst/>
                <a:cxnLst/>
                <a:rect l="l" t="t" r="r" b="b"/>
                <a:pathLst>
                  <a:path w="16804" h="13615" extrusionOk="0">
                    <a:moveTo>
                      <a:pt x="8429" y="0"/>
                    </a:moveTo>
                    <a:cubicBezTo>
                      <a:pt x="3948" y="0"/>
                      <a:pt x="386" y="5563"/>
                      <a:pt x="1" y="12884"/>
                    </a:cubicBezTo>
                    <a:cubicBezTo>
                      <a:pt x="567" y="13149"/>
                      <a:pt x="1139" y="13391"/>
                      <a:pt x="1722" y="13615"/>
                    </a:cubicBezTo>
                    <a:cubicBezTo>
                      <a:pt x="1892" y="7123"/>
                      <a:pt x="4894" y="1744"/>
                      <a:pt x="8431" y="1744"/>
                    </a:cubicBezTo>
                    <a:cubicBezTo>
                      <a:pt x="11843" y="1744"/>
                      <a:pt x="14767" y="6766"/>
                      <a:pt x="15110" y="12967"/>
                    </a:cubicBezTo>
                    <a:cubicBezTo>
                      <a:pt x="15682" y="12688"/>
                      <a:pt x="16248" y="12387"/>
                      <a:pt x="16804" y="12077"/>
                    </a:cubicBezTo>
                    <a:cubicBezTo>
                      <a:pt x="16209" y="5156"/>
                      <a:pt x="12747" y="0"/>
                      <a:pt x="8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50"/>
              <p:cNvSpPr/>
              <p:nvPr/>
            </p:nvSpPr>
            <p:spPr>
              <a:xfrm>
                <a:off x="1496366" y="1404667"/>
                <a:ext cx="1103629" cy="930717"/>
              </a:xfrm>
              <a:custGeom>
                <a:avLst/>
                <a:gdLst/>
                <a:ahLst/>
                <a:cxnLst/>
                <a:rect l="l" t="t" r="r" b="b"/>
                <a:pathLst>
                  <a:path w="14380" h="12127" extrusionOk="0">
                    <a:moveTo>
                      <a:pt x="7422" y="0"/>
                    </a:moveTo>
                    <a:cubicBezTo>
                      <a:pt x="6236" y="0"/>
                      <a:pt x="5047" y="530"/>
                      <a:pt x="4130" y="1311"/>
                    </a:cubicBezTo>
                    <a:cubicBezTo>
                      <a:pt x="2969" y="2301"/>
                      <a:pt x="2177" y="3651"/>
                      <a:pt x="1491" y="5015"/>
                    </a:cubicBezTo>
                    <a:cubicBezTo>
                      <a:pt x="961" y="6067"/>
                      <a:pt x="470" y="7158"/>
                      <a:pt x="235" y="8316"/>
                    </a:cubicBezTo>
                    <a:cubicBezTo>
                      <a:pt x="1" y="9474"/>
                      <a:pt x="37" y="10715"/>
                      <a:pt x="525" y="11795"/>
                    </a:cubicBezTo>
                    <a:cubicBezTo>
                      <a:pt x="573" y="11903"/>
                      <a:pt x="637" y="12021"/>
                      <a:pt x="707" y="12127"/>
                    </a:cubicBezTo>
                    <a:cubicBezTo>
                      <a:pt x="1058" y="5950"/>
                      <a:pt x="3973" y="948"/>
                      <a:pt x="7385" y="948"/>
                    </a:cubicBezTo>
                    <a:cubicBezTo>
                      <a:pt x="10580" y="948"/>
                      <a:pt x="13342" y="5345"/>
                      <a:pt x="13961" y="10988"/>
                    </a:cubicBezTo>
                    <a:cubicBezTo>
                      <a:pt x="14089" y="10796"/>
                      <a:pt x="14187" y="10578"/>
                      <a:pt x="14243" y="10355"/>
                    </a:cubicBezTo>
                    <a:cubicBezTo>
                      <a:pt x="14379" y="9825"/>
                      <a:pt x="14332" y="9267"/>
                      <a:pt x="14251" y="8729"/>
                    </a:cubicBezTo>
                    <a:cubicBezTo>
                      <a:pt x="13874" y="6207"/>
                      <a:pt x="12761" y="3794"/>
                      <a:pt x="11043" y="1919"/>
                    </a:cubicBezTo>
                    <a:cubicBezTo>
                      <a:pt x="10306" y="1115"/>
                      <a:pt x="9425" y="390"/>
                      <a:pt x="8370" y="119"/>
                    </a:cubicBezTo>
                    <a:cubicBezTo>
                      <a:pt x="8058" y="38"/>
                      <a:pt x="7740" y="0"/>
                      <a:pt x="742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50"/>
              <p:cNvSpPr/>
              <p:nvPr/>
            </p:nvSpPr>
            <p:spPr>
              <a:xfrm>
                <a:off x="2465006" y="2259720"/>
                <a:ext cx="509450" cy="586121"/>
              </a:xfrm>
              <a:custGeom>
                <a:avLst/>
                <a:gdLst/>
                <a:ahLst/>
                <a:cxnLst/>
                <a:rect l="l" t="t" r="r" b="b"/>
                <a:pathLst>
                  <a:path w="6638" h="7637" extrusionOk="0">
                    <a:moveTo>
                      <a:pt x="5979" y="1"/>
                    </a:moveTo>
                    <a:cubicBezTo>
                      <a:pt x="5977" y="1"/>
                      <a:pt x="5974" y="1"/>
                      <a:pt x="5971" y="1"/>
                    </a:cubicBezTo>
                    <a:cubicBezTo>
                      <a:pt x="5745" y="4"/>
                      <a:pt x="5527" y="90"/>
                      <a:pt x="5327" y="188"/>
                    </a:cubicBezTo>
                    <a:cubicBezTo>
                      <a:pt x="3139" y="1212"/>
                      <a:pt x="1337" y="3039"/>
                      <a:pt x="350" y="5237"/>
                    </a:cubicBezTo>
                    <a:cubicBezTo>
                      <a:pt x="163" y="5653"/>
                      <a:pt x="1" y="6099"/>
                      <a:pt x="37" y="6557"/>
                    </a:cubicBezTo>
                    <a:cubicBezTo>
                      <a:pt x="100" y="7357"/>
                      <a:pt x="601" y="7637"/>
                      <a:pt x="1205" y="7637"/>
                    </a:cubicBezTo>
                    <a:cubicBezTo>
                      <a:pt x="1896" y="7637"/>
                      <a:pt x="2721" y="7272"/>
                      <a:pt x="3181" y="6903"/>
                    </a:cubicBezTo>
                    <a:cubicBezTo>
                      <a:pt x="3714" y="6473"/>
                      <a:pt x="4032" y="5837"/>
                      <a:pt x="4339" y="5223"/>
                    </a:cubicBezTo>
                    <a:cubicBezTo>
                      <a:pt x="5025" y="3837"/>
                      <a:pt x="5717" y="2445"/>
                      <a:pt x="6403" y="1058"/>
                    </a:cubicBezTo>
                    <a:cubicBezTo>
                      <a:pt x="6518" y="824"/>
                      <a:pt x="6638" y="550"/>
                      <a:pt x="6529" y="313"/>
                    </a:cubicBezTo>
                    <a:cubicBezTo>
                      <a:pt x="6441" y="112"/>
                      <a:pt x="6203" y="1"/>
                      <a:pt x="59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50"/>
              <p:cNvSpPr/>
              <p:nvPr/>
            </p:nvSpPr>
            <p:spPr>
              <a:xfrm>
                <a:off x="2823651" y="2275377"/>
                <a:ext cx="126633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154" extrusionOk="0">
                    <a:moveTo>
                      <a:pt x="1085" y="1"/>
                    </a:moveTo>
                    <a:cubicBezTo>
                      <a:pt x="932" y="1"/>
                      <a:pt x="760" y="44"/>
                      <a:pt x="595" y="132"/>
                    </a:cubicBezTo>
                    <a:cubicBezTo>
                      <a:pt x="210" y="332"/>
                      <a:pt x="1" y="695"/>
                      <a:pt x="129" y="941"/>
                    </a:cubicBezTo>
                    <a:cubicBezTo>
                      <a:pt x="200" y="1080"/>
                      <a:pt x="366" y="1153"/>
                      <a:pt x="567" y="1153"/>
                    </a:cubicBezTo>
                    <a:cubicBezTo>
                      <a:pt x="720" y="1153"/>
                      <a:pt x="892" y="1111"/>
                      <a:pt x="1058" y="1024"/>
                    </a:cubicBezTo>
                    <a:cubicBezTo>
                      <a:pt x="1440" y="826"/>
                      <a:pt x="1650" y="464"/>
                      <a:pt x="1521" y="215"/>
                    </a:cubicBezTo>
                    <a:cubicBezTo>
                      <a:pt x="1450" y="74"/>
                      <a:pt x="1284" y="1"/>
                      <a:pt x="1085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50"/>
              <p:cNvSpPr/>
              <p:nvPr/>
            </p:nvSpPr>
            <p:spPr>
              <a:xfrm>
                <a:off x="2847213" y="2292415"/>
                <a:ext cx="79510" cy="5525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720" extrusionOk="0">
                    <a:moveTo>
                      <a:pt x="677" y="1"/>
                    </a:moveTo>
                    <a:cubicBezTo>
                      <a:pt x="583" y="1"/>
                      <a:pt x="477" y="26"/>
                      <a:pt x="374" y="80"/>
                    </a:cubicBezTo>
                    <a:cubicBezTo>
                      <a:pt x="129" y="203"/>
                      <a:pt x="1" y="429"/>
                      <a:pt x="82" y="585"/>
                    </a:cubicBezTo>
                    <a:cubicBezTo>
                      <a:pt x="128" y="673"/>
                      <a:pt x="233" y="720"/>
                      <a:pt x="360" y="720"/>
                    </a:cubicBezTo>
                    <a:cubicBezTo>
                      <a:pt x="454" y="720"/>
                      <a:pt x="560" y="694"/>
                      <a:pt x="662" y="641"/>
                    </a:cubicBezTo>
                    <a:cubicBezTo>
                      <a:pt x="905" y="515"/>
                      <a:pt x="1036" y="289"/>
                      <a:pt x="958" y="136"/>
                    </a:cubicBezTo>
                    <a:cubicBezTo>
                      <a:pt x="911" y="47"/>
                      <a:pt x="805" y="1"/>
                      <a:pt x="677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50"/>
              <p:cNvSpPr/>
              <p:nvPr/>
            </p:nvSpPr>
            <p:spPr>
              <a:xfrm>
                <a:off x="2464853" y="2329945"/>
                <a:ext cx="309446" cy="51582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6721" extrusionOk="0">
                    <a:moveTo>
                      <a:pt x="4031" y="1"/>
                    </a:moveTo>
                    <a:cubicBezTo>
                      <a:pt x="2433" y="1064"/>
                      <a:pt x="1136" y="2573"/>
                      <a:pt x="352" y="4319"/>
                    </a:cubicBezTo>
                    <a:cubicBezTo>
                      <a:pt x="165" y="4738"/>
                      <a:pt x="0" y="5184"/>
                      <a:pt x="42" y="5642"/>
                    </a:cubicBezTo>
                    <a:cubicBezTo>
                      <a:pt x="106" y="6442"/>
                      <a:pt x="609" y="6721"/>
                      <a:pt x="1214" y="6721"/>
                    </a:cubicBezTo>
                    <a:cubicBezTo>
                      <a:pt x="1905" y="6721"/>
                      <a:pt x="2729" y="6357"/>
                      <a:pt x="3186" y="5988"/>
                    </a:cubicBezTo>
                    <a:cubicBezTo>
                      <a:pt x="3225" y="5954"/>
                      <a:pt x="3261" y="5921"/>
                      <a:pt x="3295" y="5890"/>
                    </a:cubicBezTo>
                    <a:cubicBezTo>
                      <a:pt x="3825" y="4007"/>
                      <a:pt x="3987" y="1996"/>
                      <a:pt x="403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50"/>
              <p:cNvSpPr/>
              <p:nvPr/>
            </p:nvSpPr>
            <p:spPr>
              <a:xfrm>
                <a:off x="1293443" y="1971914"/>
                <a:ext cx="1426199" cy="1186747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5463" extrusionOk="0">
                    <a:moveTo>
                      <a:pt x="9546" y="1"/>
                    </a:moveTo>
                    <a:cubicBezTo>
                      <a:pt x="9283" y="1"/>
                      <a:pt x="9026" y="63"/>
                      <a:pt x="8894" y="250"/>
                    </a:cubicBezTo>
                    <a:cubicBezTo>
                      <a:pt x="7354" y="799"/>
                      <a:pt x="5920" y="1664"/>
                      <a:pt x="4709" y="2769"/>
                    </a:cubicBezTo>
                    <a:cubicBezTo>
                      <a:pt x="4179" y="3254"/>
                      <a:pt x="3605" y="3684"/>
                      <a:pt x="2985" y="4038"/>
                    </a:cubicBezTo>
                    <a:cubicBezTo>
                      <a:pt x="2733" y="4182"/>
                      <a:pt x="2527" y="4213"/>
                      <a:pt x="2355" y="4213"/>
                    </a:cubicBezTo>
                    <a:cubicBezTo>
                      <a:pt x="2231" y="4213"/>
                      <a:pt x="2125" y="4197"/>
                      <a:pt x="2033" y="4197"/>
                    </a:cubicBezTo>
                    <a:cubicBezTo>
                      <a:pt x="1841" y="4197"/>
                      <a:pt x="1709" y="4266"/>
                      <a:pt x="1599" y="4688"/>
                    </a:cubicBezTo>
                    <a:cubicBezTo>
                      <a:pt x="1387" y="5497"/>
                      <a:pt x="0" y="12583"/>
                      <a:pt x="6729" y="14673"/>
                    </a:cubicBezTo>
                    <a:cubicBezTo>
                      <a:pt x="7471" y="14902"/>
                      <a:pt x="8216" y="15125"/>
                      <a:pt x="8983" y="15259"/>
                    </a:cubicBezTo>
                    <a:cubicBezTo>
                      <a:pt x="9626" y="15369"/>
                      <a:pt x="10277" y="15462"/>
                      <a:pt x="10932" y="15462"/>
                    </a:cubicBezTo>
                    <a:cubicBezTo>
                      <a:pt x="11021" y="15462"/>
                      <a:pt x="11111" y="15460"/>
                      <a:pt x="11201" y="15457"/>
                    </a:cubicBezTo>
                    <a:cubicBezTo>
                      <a:pt x="13433" y="15356"/>
                      <a:pt x="15497" y="13987"/>
                      <a:pt x="16753" y="12137"/>
                    </a:cubicBezTo>
                    <a:cubicBezTo>
                      <a:pt x="18011" y="10290"/>
                      <a:pt x="18527" y="8014"/>
                      <a:pt x="18569" y="5779"/>
                    </a:cubicBezTo>
                    <a:cubicBezTo>
                      <a:pt x="18583" y="4981"/>
                      <a:pt x="18538" y="4175"/>
                      <a:pt x="18335" y="3405"/>
                    </a:cubicBezTo>
                    <a:cubicBezTo>
                      <a:pt x="18315" y="3514"/>
                      <a:pt x="18195" y="3687"/>
                      <a:pt x="18095" y="3715"/>
                    </a:cubicBezTo>
                    <a:cubicBezTo>
                      <a:pt x="17898" y="3776"/>
                      <a:pt x="17694" y="3804"/>
                      <a:pt x="17490" y="3804"/>
                    </a:cubicBezTo>
                    <a:cubicBezTo>
                      <a:pt x="17035" y="3804"/>
                      <a:pt x="16575" y="3667"/>
                      <a:pt x="16167" y="3461"/>
                    </a:cubicBezTo>
                    <a:cubicBezTo>
                      <a:pt x="15573" y="3159"/>
                      <a:pt x="15059" y="2727"/>
                      <a:pt x="14529" y="2328"/>
                    </a:cubicBezTo>
                    <a:cubicBezTo>
                      <a:pt x="13176" y="1304"/>
                      <a:pt x="11661" y="473"/>
                      <a:pt x="10018" y="60"/>
                    </a:cubicBezTo>
                    <a:cubicBezTo>
                      <a:pt x="9879" y="25"/>
                      <a:pt x="9712" y="1"/>
                      <a:pt x="95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50"/>
              <p:cNvSpPr/>
              <p:nvPr/>
            </p:nvSpPr>
            <p:spPr>
              <a:xfrm>
                <a:off x="1484623" y="2539161"/>
                <a:ext cx="980296" cy="356339"/>
              </a:xfrm>
              <a:custGeom>
                <a:avLst/>
                <a:gdLst/>
                <a:ahLst/>
                <a:cxnLst/>
                <a:rect l="l" t="t" r="r" b="b"/>
                <a:pathLst>
                  <a:path w="12773" h="4643" extrusionOk="0">
                    <a:moveTo>
                      <a:pt x="10310" y="0"/>
                    </a:moveTo>
                    <a:cubicBezTo>
                      <a:pt x="10135" y="0"/>
                      <a:pt x="9293" y="1361"/>
                      <a:pt x="8582" y="1741"/>
                    </a:cubicBezTo>
                    <a:cubicBezTo>
                      <a:pt x="8071" y="2015"/>
                      <a:pt x="7488" y="2121"/>
                      <a:pt x="6916" y="2224"/>
                    </a:cubicBezTo>
                    <a:lnTo>
                      <a:pt x="3287" y="2885"/>
                    </a:lnTo>
                    <a:cubicBezTo>
                      <a:pt x="3817" y="1895"/>
                      <a:pt x="4397" y="935"/>
                      <a:pt x="5042" y="12"/>
                    </a:cubicBezTo>
                    <a:lnTo>
                      <a:pt x="5042" y="12"/>
                    </a:lnTo>
                    <a:cubicBezTo>
                      <a:pt x="4436" y="346"/>
                      <a:pt x="3934" y="865"/>
                      <a:pt x="3624" y="1482"/>
                    </a:cubicBezTo>
                    <a:cubicBezTo>
                      <a:pt x="3465" y="1800"/>
                      <a:pt x="3348" y="2146"/>
                      <a:pt x="3119" y="2416"/>
                    </a:cubicBezTo>
                    <a:cubicBezTo>
                      <a:pt x="2930" y="2640"/>
                      <a:pt x="2676" y="2801"/>
                      <a:pt x="2428" y="2955"/>
                    </a:cubicBezTo>
                    <a:cubicBezTo>
                      <a:pt x="1618" y="3457"/>
                      <a:pt x="779" y="3934"/>
                      <a:pt x="0" y="4481"/>
                    </a:cubicBezTo>
                    <a:cubicBezTo>
                      <a:pt x="82" y="4565"/>
                      <a:pt x="169" y="4600"/>
                      <a:pt x="258" y="4600"/>
                    </a:cubicBezTo>
                    <a:cubicBezTo>
                      <a:pt x="581" y="4600"/>
                      <a:pt x="940" y="4157"/>
                      <a:pt x="1220" y="4007"/>
                    </a:cubicBezTo>
                    <a:cubicBezTo>
                      <a:pt x="1730" y="3736"/>
                      <a:pt x="2310" y="3585"/>
                      <a:pt x="2874" y="3438"/>
                    </a:cubicBezTo>
                    <a:cubicBezTo>
                      <a:pt x="3723" y="3223"/>
                      <a:pt x="4601" y="3009"/>
                      <a:pt x="5467" y="3009"/>
                    </a:cubicBezTo>
                    <a:cubicBezTo>
                      <a:pt x="5794" y="3009"/>
                      <a:pt x="6118" y="3039"/>
                      <a:pt x="6439" y="3111"/>
                    </a:cubicBezTo>
                    <a:cubicBezTo>
                      <a:pt x="7820" y="3418"/>
                      <a:pt x="8978" y="4453"/>
                      <a:pt x="10378" y="4643"/>
                    </a:cubicBezTo>
                    <a:cubicBezTo>
                      <a:pt x="9173" y="4057"/>
                      <a:pt x="8007" y="3382"/>
                      <a:pt x="6894" y="2634"/>
                    </a:cubicBezTo>
                    <a:cubicBezTo>
                      <a:pt x="7167" y="2425"/>
                      <a:pt x="7530" y="2405"/>
                      <a:pt x="7870" y="2386"/>
                    </a:cubicBezTo>
                    <a:cubicBezTo>
                      <a:pt x="9681" y="2271"/>
                      <a:pt x="11572" y="1722"/>
                      <a:pt x="12772" y="360"/>
                    </a:cubicBezTo>
                    <a:lnTo>
                      <a:pt x="12772" y="360"/>
                    </a:lnTo>
                    <a:cubicBezTo>
                      <a:pt x="11623" y="835"/>
                      <a:pt x="10482" y="1309"/>
                      <a:pt x="9335" y="1783"/>
                    </a:cubicBezTo>
                    <a:cubicBezTo>
                      <a:pt x="9664" y="1189"/>
                      <a:pt x="10596" y="168"/>
                      <a:pt x="10323" y="3"/>
                    </a:cubicBezTo>
                    <a:cubicBezTo>
                      <a:pt x="10319" y="1"/>
                      <a:pt x="10314" y="0"/>
                      <a:pt x="10310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50"/>
              <p:cNvSpPr/>
              <p:nvPr/>
            </p:nvSpPr>
            <p:spPr>
              <a:xfrm>
                <a:off x="2009198" y="2567021"/>
                <a:ext cx="455496" cy="173449"/>
              </a:xfrm>
              <a:custGeom>
                <a:avLst/>
                <a:gdLst/>
                <a:ahLst/>
                <a:cxnLst/>
                <a:rect l="l" t="t" r="r" b="b"/>
                <a:pathLst>
                  <a:path w="5935" h="2260" extrusionOk="0">
                    <a:moveTo>
                      <a:pt x="5934" y="0"/>
                    </a:moveTo>
                    <a:lnTo>
                      <a:pt x="5452" y="198"/>
                    </a:lnTo>
                    <a:cubicBezTo>
                      <a:pt x="5254" y="321"/>
                      <a:pt x="5055" y="441"/>
                      <a:pt x="4852" y="561"/>
                    </a:cubicBezTo>
                    <a:cubicBezTo>
                      <a:pt x="4478" y="784"/>
                      <a:pt x="4101" y="1005"/>
                      <a:pt x="3705" y="1175"/>
                    </a:cubicBezTo>
                    <a:cubicBezTo>
                      <a:pt x="2589" y="1660"/>
                      <a:pt x="1353" y="1777"/>
                      <a:pt x="165" y="2028"/>
                    </a:cubicBezTo>
                    <a:cubicBezTo>
                      <a:pt x="106" y="2042"/>
                      <a:pt x="34" y="2065"/>
                      <a:pt x="14" y="2126"/>
                    </a:cubicBezTo>
                    <a:cubicBezTo>
                      <a:pt x="0" y="2179"/>
                      <a:pt x="37" y="2224"/>
                      <a:pt x="81" y="2260"/>
                    </a:cubicBezTo>
                    <a:cubicBezTo>
                      <a:pt x="346" y="2065"/>
                      <a:pt x="703" y="2045"/>
                      <a:pt x="1033" y="2026"/>
                    </a:cubicBezTo>
                    <a:cubicBezTo>
                      <a:pt x="2846" y="1911"/>
                      <a:pt x="4737" y="1362"/>
                      <a:pt x="5934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50"/>
              <p:cNvSpPr/>
              <p:nvPr/>
            </p:nvSpPr>
            <p:spPr>
              <a:xfrm>
                <a:off x="1695297" y="2540466"/>
                <a:ext cx="175675" cy="20967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732" extrusionOk="0">
                    <a:moveTo>
                      <a:pt x="2288" y="0"/>
                    </a:moveTo>
                    <a:lnTo>
                      <a:pt x="2288" y="0"/>
                    </a:lnTo>
                    <a:cubicBezTo>
                      <a:pt x="1686" y="335"/>
                      <a:pt x="1186" y="854"/>
                      <a:pt x="874" y="1473"/>
                    </a:cubicBezTo>
                    <a:cubicBezTo>
                      <a:pt x="712" y="1786"/>
                      <a:pt x="598" y="2134"/>
                      <a:pt x="366" y="2408"/>
                    </a:cubicBezTo>
                    <a:cubicBezTo>
                      <a:pt x="263" y="2533"/>
                      <a:pt x="137" y="2634"/>
                      <a:pt x="1" y="2731"/>
                    </a:cubicBezTo>
                    <a:cubicBezTo>
                      <a:pt x="282" y="2653"/>
                      <a:pt x="500" y="2469"/>
                      <a:pt x="684" y="2232"/>
                    </a:cubicBezTo>
                    <a:cubicBezTo>
                      <a:pt x="877" y="1984"/>
                      <a:pt x="1005" y="1696"/>
                      <a:pt x="1158" y="1420"/>
                    </a:cubicBezTo>
                    <a:cubicBezTo>
                      <a:pt x="1451" y="885"/>
                      <a:pt x="1836" y="405"/>
                      <a:pt x="2288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50"/>
              <p:cNvSpPr/>
              <p:nvPr/>
            </p:nvSpPr>
            <p:spPr>
              <a:xfrm>
                <a:off x="1490840" y="2746074"/>
                <a:ext cx="790346" cy="149888"/>
              </a:xfrm>
              <a:custGeom>
                <a:avLst/>
                <a:gdLst/>
                <a:ahLst/>
                <a:cxnLst/>
                <a:rect l="l" t="t" r="r" b="b"/>
                <a:pathLst>
                  <a:path w="10298" h="1953" extrusionOk="0">
                    <a:moveTo>
                      <a:pt x="5672" y="0"/>
                    </a:moveTo>
                    <a:cubicBezTo>
                      <a:pt x="5298" y="0"/>
                      <a:pt x="4925" y="60"/>
                      <a:pt x="4556" y="122"/>
                    </a:cubicBezTo>
                    <a:cubicBezTo>
                      <a:pt x="3342" y="323"/>
                      <a:pt x="2090" y="541"/>
                      <a:pt x="1035" y="1185"/>
                    </a:cubicBezTo>
                    <a:cubicBezTo>
                      <a:pt x="684" y="1397"/>
                      <a:pt x="352" y="1659"/>
                      <a:pt x="0" y="1866"/>
                    </a:cubicBezTo>
                    <a:cubicBezTo>
                      <a:pt x="56" y="1900"/>
                      <a:pt x="114" y="1915"/>
                      <a:pt x="173" y="1915"/>
                    </a:cubicBezTo>
                    <a:cubicBezTo>
                      <a:pt x="496" y="1915"/>
                      <a:pt x="857" y="1475"/>
                      <a:pt x="1133" y="1325"/>
                    </a:cubicBezTo>
                    <a:cubicBezTo>
                      <a:pt x="1649" y="1046"/>
                      <a:pt x="2232" y="892"/>
                      <a:pt x="2793" y="750"/>
                    </a:cubicBezTo>
                    <a:cubicBezTo>
                      <a:pt x="3639" y="531"/>
                      <a:pt x="4514" y="318"/>
                      <a:pt x="5381" y="318"/>
                    </a:cubicBezTo>
                    <a:cubicBezTo>
                      <a:pt x="5708" y="318"/>
                      <a:pt x="6035" y="349"/>
                      <a:pt x="6358" y="421"/>
                    </a:cubicBezTo>
                    <a:cubicBezTo>
                      <a:pt x="7739" y="725"/>
                      <a:pt x="8897" y="1763"/>
                      <a:pt x="10297" y="1952"/>
                    </a:cubicBezTo>
                    <a:cubicBezTo>
                      <a:pt x="10295" y="1950"/>
                      <a:pt x="10292" y="1950"/>
                      <a:pt x="10289" y="1947"/>
                    </a:cubicBezTo>
                    <a:lnTo>
                      <a:pt x="10038" y="1830"/>
                    </a:lnTo>
                    <a:cubicBezTo>
                      <a:pt x="8671" y="1213"/>
                      <a:pt x="7452" y="156"/>
                      <a:pt x="5965" y="13"/>
                    </a:cubicBezTo>
                    <a:cubicBezTo>
                      <a:pt x="5867" y="4"/>
                      <a:pt x="5770" y="0"/>
                      <a:pt x="567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50"/>
              <p:cNvSpPr/>
              <p:nvPr/>
            </p:nvSpPr>
            <p:spPr>
              <a:xfrm>
                <a:off x="2178351" y="2540005"/>
                <a:ext cx="118652" cy="13945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817" extrusionOk="0">
                    <a:moveTo>
                      <a:pt x="1281" y="1"/>
                    </a:moveTo>
                    <a:lnTo>
                      <a:pt x="1281" y="1"/>
                    </a:lnTo>
                    <a:cubicBezTo>
                      <a:pt x="915" y="642"/>
                      <a:pt x="458" y="1231"/>
                      <a:pt x="0" y="1817"/>
                    </a:cubicBezTo>
                    <a:cubicBezTo>
                      <a:pt x="123" y="1814"/>
                      <a:pt x="237" y="1761"/>
                      <a:pt x="346" y="1694"/>
                    </a:cubicBezTo>
                    <a:cubicBezTo>
                      <a:pt x="706" y="1094"/>
                      <a:pt x="1546" y="157"/>
                      <a:pt x="128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0"/>
              <p:cNvSpPr/>
              <p:nvPr/>
            </p:nvSpPr>
            <p:spPr>
              <a:xfrm>
                <a:off x="2313198" y="2457271"/>
                <a:ext cx="307988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459" extrusionOk="0">
                    <a:moveTo>
                      <a:pt x="2009" y="0"/>
                    </a:moveTo>
                    <a:cubicBezTo>
                      <a:pt x="1734" y="0"/>
                      <a:pt x="1459" y="144"/>
                      <a:pt x="1318" y="431"/>
                    </a:cubicBezTo>
                    <a:lnTo>
                      <a:pt x="1184" y="696"/>
                    </a:lnTo>
                    <a:lnTo>
                      <a:pt x="891" y="738"/>
                    </a:lnTo>
                    <a:cubicBezTo>
                      <a:pt x="258" y="833"/>
                      <a:pt x="1" y="1612"/>
                      <a:pt x="461" y="2058"/>
                    </a:cubicBezTo>
                    <a:lnTo>
                      <a:pt x="670" y="2264"/>
                    </a:lnTo>
                    <a:lnTo>
                      <a:pt x="623" y="2552"/>
                    </a:lnTo>
                    <a:cubicBezTo>
                      <a:pt x="537" y="3053"/>
                      <a:pt x="934" y="3459"/>
                      <a:pt x="1385" y="3459"/>
                    </a:cubicBezTo>
                    <a:cubicBezTo>
                      <a:pt x="1504" y="3459"/>
                      <a:pt x="1626" y="3431"/>
                      <a:pt x="1745" y="3369"/>
                    </a:cubicBezTo>
                    <a:lnTo>
                      <a:pt x="2007" y="3230"/>
                    </a:lnTo>
                    <a:lnTo>
                      <a:pt x="2269" y="3369"/>
                    </a:lnTo>
                    <a:cubicBezTo>
                      <a:pt x="2387" y="3431"/>
                      <a:pt x="2509" y="3459"/>
                      <a:pt x="2627" y="3459"/>
                    </a:cubicBezTo>
                    <a:cubicBezTo>
                      <a:pt x="3078" y="3459"/>
                      <a:pt x="3477" y="3053"/>
                      <a:pt x="3390" y="2552"/>
                    </a:cubicBezTo>
                    <a:lnTo>
                      <a:pt x="3343" y="2264"/>
                    </a:lnTo>
                    <a:lnTo>
                      <a:pt x="3552" y="2058"/>
                    </a:lnTo>
                    <a:cubicBezTo>
                      <a:pt x="4013" y="1612"/>
                      <a:pt x="3756" y="830"/>
                      <a:pt x="3123" y="738"/>
                    </a:cubicBezTo>
                    <a:lnTo>
                      <a:pt x="2830" y="696"/>
                    </a:lnTo>
                    <a:lnTo>
                      <a:pt x="2696" y="431"/>
                    </a:lnTo>
                    <a:cubicBezTo>
                      <a:pt x="2558" y="144"/>
                      <a:pt x="2284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50"/>
              <p:cNvSpPr/>
              <p:nvPr/>
            </p:nvSpPr>
            <p:spPr>
              <a:xfrm>
                <a:off x="2336376" y="2476765"/>
                <a:ext cx="262323" cy="226252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948" extrusionOk="0">
                    <a:moveTo>
                      <a:pt x="1707" y="1"/>
                    </a:moveTo>
                    <a:cubicBezTo>
                      <a:pt x="1471" y="1"/>
                      <a:pt x="1236" y="123"/>
                      <a:pt x="1116" y="367"/>
                    </a:cubicBezTo>
                    <a:lnTo>
                      <a:pt x="1005" y="593"/>
                    </a:lnTo>
                    <a:lnTo>
                      <a:pt x="756" y="629"/>
                    </a:lnTo>
                    <a:cubicBezTo>
                      <a:pt x="215" y="705"/>
                      <a:pt x="0" y="1371"/>
                      <a:pt x="391" y="1751"/>
                    </a:cubicBezTo>
                    <a:lnTo>
                      <a:pt x="572" y="1929"/>
                    </a:lnTo>
                    <a:lnTo>
                      <a:pt x="530" y="2175"/>
                    </a:lnTo>
                    <a:cubicBezTo>
                      <a:pt x="455" y="2601"/>
                      <a:pt x="794" y="2947"/>
                      <a:pt x="1178" y="2947"/>
                    </a:cubicBezTo>
                    <a:cubicBezTo>
                      <a:pt x="1279" y="2947"/>
                      <a:pt x="1384" y="2923"/>
                      <a:pt x="1484" y="2870"/>
                    </a:cubicBezTo>
                    <a:lnTo>
                      <a:pt x="1708" y="2755"/>
                    </a:lnTo>
                    <a:lnTo>
                      <a:pt x="1931" y="2870"/>
                    </a:lnTo>
                    <a:cubicBezTo>
                      <a:pt x="2032" y="2923"/>
                      <a:pt x="2138" y="2948"/>
                      <a:pt x="2240" y="2948"/>
                    </a:cubicBezTo>
                    <a:cubicBezTo>
                      <a:pt x="2624" y="2948"/>
                      <a:pt x="2963" y="2601"/>
                      <a:pt x="2888" y="2175"/>
                    </a:cubicBezTo>
                    <a:lnTo>
                      <a:pt x="2846" y="1929"/>
                    </a:lnTo>
                    <a:lnTo>
                      <a:pt x="3027" y="1751"/>
                    </a:lnTo>
                    <a:cubicBezTo>
                      <a:pt x="3418" y="1371"/>
                      <a:pt x="3200" y="708"/>
                      <a:pt x="2662" y="629"/>
                    </a:cubicBezTo>
                    <a:lnTo>
                      <a:pt x="2413" y="593"/>
                    </a:lnTo>
                    <a:lnTo>
                      <a:pt x="2302" y="367"/>
                    </a:lnTo>
                    <a:cubicBezTo>
                      <a:pt x="2179" y="123"/>
                      <a:pt x="1943" y="1"/>
                      <a:pt x="17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50"/>
              <p:cNvSpPr/>
              <p:nvPr/>
            </p:nvSpPr>
            <p:spPr>
              <a:xfrm>
                <a:off x="2357559" y="2495261"/>
                <a:ext cx="24052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830" extrusionOk="0">
                    <a:moveTo>
                      <a:pt x="3133" y="1334"/>
                    </a:moveTo>
                    <a:lnTo>
                      <a:pt x="3133" y="1334"/>
                    </a:lnTo>
                    <a:cubicBezTo>
                      <a:pt x="2786" y="1561"/>
                      <a:pt x="2606" y="1644"/>
                      <a:pt x="2426" y="1644"/>
                    </a:cubicBezTo>
                    <a:cubicBezTo>
                      <a:pt x="2277" y="1644"/>
                      <a:pt x="2128" y="1587"/>
                      <a:pt x="1883" y="1507"/>
                    </a:cubicBezTo>
                    <a:cubicBezTo>
                      <a:pt x="1878" y="1506"/>
                      <a:pt x="1874" y="1505"/>
                      <a:pt x="1870" y="1505"/>
                    </a:cubicBezTo>
                    <a:cubicBezTo>
                      <a:pt x="1828" y="1505"/>
                      <a:pt x="1880" y="1607"/>
                      <a:pt x="1883" y="1662"/>
                    </a:cubicBezTo>
                    <a:lnTo>
                      <a:pt x="1883" y="1662"/>
                    </a:lnTo>
                    <a:cubicBezTo>
                      <a:pt x="1790" y="1622"/>
                      <a:pt x="1700" y="1588"/>
                      <a:pt x="1613" y="1566"/>
                    </a:cubicBezTo>
                    <a:cubicBezTo>
                      <a:pt x="1611" y="1565"/>
                      <a:pt x="1610" y="1565"/>
                      <a:pt x="1608" y="1565"/>
                    </a:cubicBezTo>
                    <a:cubicBezTo>
                      <a:pt x="1608" y="1565"/>
                      <a:pt x="1608" y="1565"/>
                      <a:pt x="1607" y="1565"/>
                    </a:cubicBezTo>
                    <a:lnTo>
                      <a:pt x="1607" y="1565"/>
                    </a:lnTo>
                    <a:cubicBezTo>
                      <a:pt x="1608" y="1566"/>
                      <a:pt x="1609" y="1567"/>
                      <a:pt x="1610" y="1568"/>
                    </a:cubicBezTo>
                    <a:cubicBezTo>
                      <a:pt x="1666" y="1641"/>
                      <a:pt x="1761" y="1683"/>
                      <a:pt x="1850" y="1697"/>
                    </a:cubicBezTo>
                    <a:cubicBezTo>
                      <a:pt x="1853" y="1697"/>
                      <a:pt x="1855" y="1697"/>
                      <a:pt x="1858" y="1697"/>
                    </a:cubicBezTo>
                    <a:cubicBezTo>
                      <a:pt x="1878" y="1697"/>
                      <a:pt x="1884" y="1683"/>
                      <a:pt x="1883" y="1662"/>
                    </a:cubicBezTo>
                    <a:lnTo>
                      <a:pt x="1883" y="1662"/>
                    </a:lnTo>
                    <a:cubicBezTo>
                      <a:pt x="2198" y="1800"/>
                      <a:pt x="2534" y="2014"/>
                      <a:pt x="2821" y="2124"/>
                    </a:cubicBezTo>
                    <a:cubicBezTo>
                      <a:pt x="2818" y="2101"/>
                      <a:pt x="2818" y="2082"/>
                      <a:pt x="2812" y="2059"/>
                    </a:cubicBezTo>
                    <a:lnTo>
                      <a:pt x="2765" y="1772"/>
                    </a:lnTo>
                    <a:lnTo>
                      <a:pt x="2974" y="1566"/>
                    </a:lnTo>
                    <a:cubicBezTo>
                      <a:pt x="3044" y="1496"/>
                      <a:pt x="3097" y="1415"/>
                      <a:pt x="3133" y="1334"/>
                    </a:cubicBezTo>
                    <a:close/>
                    <a:moveTo>
                      <a:pt x="706" y="1"/>
                    </a:moveTo>
                    <a:lnTo>
                      <a:pt x="606" y="201"/>
                    </a:lnTo>
                    <a:lnTo>
                      <a:pt x="438" y="227"/>
                    </a:lnTo>
                    <a:cubicBezTo>
                      <a:pt x="614" y="492"/>
                      <a:pt x="790" y="757"/>
                      <a:pt x="966" y="1022"/>
                    </a:cubicBezTo>
                    <a:cubicBezTo>
                      <a:pt x="1010" y="1091"/>
                      <a:pt x="1060" y="1167"/>
                      <a:pt x="1060" y="1248"/>
                    </a:cubicBezTo>
                    <a:cubicBezTo>
                      <a:pt x="1060" y="1331"/>
                      <a:pt x="1010" y="1409"/>
                      <a:pt x="949" y="1457"/>
                    </a:cubicBezTo>
                    <a:cubicBezTo>
                      <a:pt x="885" y="1507"/>
                      <a:pt x="804" y="1538"/>
                      <a:pt x="729" y="1563"/>
                    </a:cubicBezTo>
                    <a:cubicBezTo>
                      <a:pt x="606" y="1596"/>
                      <a:pt x="483" y="1624"/>
                      <a:pt x="363" y="1644"/>
                    </a:cubicBezTo>
                    <a:cubicBezTo>
                      <a:pt x="240" y="1661"/>
                      <a:pt x="120" y="1663"/>
                      <a:pt x="0" y="1672"/>
                    </a:cubicBezTo>
                    <a:lnTo>
                      <a:pt x="98" y="1761"/>
                    </a:lnTo>
                    <a:lnTo>
                      <a:pt x="84" y="1845"/>
                    </a:lnTo>
                    <a:cubicBezTo>
                      <a:pt x="418" y="1763"/>
                      <a:pt x="743" y="1630"/>
                      <a:pt x="1084" y="1630"/>
                    </a:cubicBezTo>
                    <a:cubicBezTo>
                      <a:pt x="1091" y="1630"/>
                      <a:pt x="1098" y="1630"/>
                      <a:pt x="1105" y="1630"/>
                    </a:cubicBezTo>
                    <a:cubicBezTo>
                      <a:pt x="1125" y="1630"/>
                      <a:pt x="1150" y="1633"/>
                      <a:pt x="1167" y="1644"/>
                    </a:cubicBezTo>
                    <a:cubicBezTo>
                      <a:pt x="1180" y="1649"/>
                      <a:pt x="1192" y="1663"/>
                      <a:pt x="1203" y="1677"/>
                    </a:cubicBezTo>
                    <a:cubicBezTo>
                      <a:pt x="1339" y="1875"/>
                      <a:pt x="1348" y="2132"/>
                      <a:pt x="1339" y="2369"/>
                    </a:cubicBezTo>
                    <a:cubicBezTo>
                      <a:pt x="1331" y="2514"/>
                      <a:pt x="1320" y="2656"/>
                      <a:pt x="1300" y="2804"/>
                    </a:cubicBezTo>
                    <a:lnTo>
                      <a:pt x="1437" y="2735"/>
                    </a:lnTo>
                    <a:lnTo>
                      <a:pt x="1618" y="2829"/>
                    </a:lnTo>
                    <a:cubicBezTo>
                      <a:pt x="1579" y="2656"/>
                      <a:pt x="1551" y="2486"/>
                      <a:pt x="1526" y="2311"/>
                    </a:cubicBezTo>
                    <a:cubicBezTo>
                      <a:pt x="1507" y="2157"/>
                      <a:pt x="1493" y="2001"/>
                      <a:pt x="1521" y="1847"/>
                    </a:cubicBezTo>
                    <a:cubicBezTo>
                      <a:pt x="1524" y="1817"/>
                      <a:pt x="1535" y="1786"/>
                      <a:pt x="1557" y="1764"/>
                    </a:cubicBezTo>
                    <a:cubicBezTo>
                      <a:pt x="1592" y="1737"/>
                      <a:pt x="1570" y="1568"/>
                      <a:pt x="1607" y="1565"/>
                    </a:cubicBezTo>
                    <a:lnTo>
                      <a:pt x="1607" y="1565"/>
                    </a:lnTo>
                    <a:cubicBezTo>
                      <a:pt x="1502" y="1426"/>
                      <a:pt x="1544" y="1221"/>
                      <a:pt x="1621" y="1064"/>
                    </a:cubicBezTo>
                    <a:cubicBezTo>
                      <a:pt x="1789" y="712"/>
                      <a:pt x="2082" y="436"/>
                      <a:pt x="2414" y="227"/>
                    </a:cubicBezTo>
                    <a:lnTo>
                      <a:pt x="2255" y="201"/>
                    </a:lnTo>
                    <a:lnTo>
                      <a:pt x="2176" y="34"/>
                    </a:lnTo>
                    <a:cubicBezTo>
                      <a:pt x="1970" y="358"/>
                      <a:pt x="1764" y="679"/>
                      <a:pt x="1557" y="999"/>
                    </a:cubicBezTo>
                    <a:cubicBezTo>
                      <a:pt x="1521" y="1064"/>
                      <a:pt x="1479" y="1125"/>
                      <a:pt x="1418" y="1175"/>
                    </a:cubicBezTo>
                    <a:cubicBezTo>
                      <a:pt x="1372" y="1212"/>
                      <a:pt x="1316" y="1237"/>
                      <a:pt x="1258" y="1237"/>
                    </a:cubicBezTo>
                    <a:cubicBezTo>
                      <a:pt x="1242" y="1237"/>
                      <a:pt x="1225" y="1235"/>
                      <a:pt x="1208" y="1231"/>
                    </a:cubicBezTo>
                    <a:cubicBezTo>
                      <a:pt x="1119" y="1203"/>
                      <a:pt x="1063" y="1108"/>
                      <a:pt x="1024" y="1019"/>
                    </a:cubicBezTo>
                    <a:cubicBezTo>
                      <a:pt x="879" y="690"/>
                      <a:pt x="773" y="349"/>
                      <a:pt x="70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50"/>
              <p:cNvSpPr/>
              <p:nvPr/>
            </p:nvSpPr>
            <p:spPr>
              <a:xfrm>
                <a:off x="2417499" y="2540235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48" y="0"/>
                    </a:moveTo>
                    <a:cubicBezTo>
                      <a:pt x="288" y="0"/>
                      <a:pt x="1" y="291"/>
                      <a:pt x="1" y="648"/>
                    </a:cubicBezTo>
                    <a:cubicBezTo>
                      <a:pt x="1" y="1008"/>
                      <a:pt x="288" y="1298"/>
                      <a:pt x="648" y="1298"/>
                    </a:cubicBezTo>
                    <a:cubicBezTo>
                      <a:pt x="1008" y="1298"/>
                      <a:pt x="1298" y="1008"/>
                      <a:pt x="1298" y="648"/>
                    </a:cubicBezTo>
                    <a:cubicBezTo>
                      <a:pt x="1298" y="291"/>
                      <a:pt x="1008" y="0"/>
                      <a:pt x="6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50"/>
              <p:cNvSpPr/>
              <p:nvPr/>
            </p:nvSpPr>
            <p:spPr>
              <a:xfrm>
                <a:off x="2428397" y="2555892"/>
                <a:ext cx="78666" cy="6769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509" y="0"/>
                    </a:moveTo>
                    <a:cubicBezTo>
                      <a:pt x="437" y="0"/>
                      <a:pt x="368" y="36"/>
                      <a:pt x="333" y="109"/>
                    </a:cubicBezTo>
                    <a:lnTo>
                      <a:pt x="299" y="176"/>
                    </a:lnTo>
                    <a:lnTo>
                      <a:pt x="227" y="187"/>
                    </a:lnTo>
                    <a:cubicBezTo>
                      <a:pt x="68" y="212"/>
                      <a:pt x="1" y="410"/>
                      <a:pt x="118" y="525"/>
                    </a:cubicBezTo>
                    <a:lnTo>
                      <a:pt x="174" y="578"/>
                    </a:lnTo>
                    <a:lnTo>
                      <a:pt x="160" y="650"/>
                    </a:lnTo>
                    <a:cubicBezTo>
                      <a:pt x="138" y="777"/>
                      <a:pt x="242" y="882"/>
                      <a:pt x="358" y="882"/>
                    </a:cubicBezTo>
                    <a:cubicBezTo>
                      <a:pt x="388" y="882"/>
                      <a:pt x="418" y="875"/>
                      <a:pt x="447" y="859"/>
                    </a:cubicBezTo>
                    <a:lnTo>
                      <a:pt x="514" y="823"/>
                    </a:lnTo>
                    <a:lnTo>
                      <a:pt x="578" y="859"/>
                    </a:lnTo>
                    <a:cubicBezTo>
                      <a:pt x="609" y="875"/>
                      <a:pt x="640" y="882"/>
                      <a:pt x="670" y="882"/>
                    </a:cubicBezTo>
                    <a:cubicBezTo>
                      <a:pt x="787" y="882"/>
                      <a:pt x="890" y="777"/>
                      <a:pt x="866" y="650"/>
                    </a:cubicBezTo>
                    <a:lnTo>
                      <a:pt x="852" y="578"/>
                    </a:lnTo>
                    <a:lnTo>
                      <a:pt x="907" y="525"/>
                    </a:lnTo>
                    <a:cubicBezTo>
                      <a:pt x="1025" y="410"/>
                      <a:pt x="958" y="212"/>
                      <a:pt x="799" y="187"/>
                    </a:cubicBezTo>
                    <a:lnTo>
                      <a:pt x="726" y="176"/>
                    </a:lnTo>
                    <a:lnTo>
                      <a:pt x="695" y="109"/>
                    </a:lnTo>
                    <a:cubicBezTo>
                      <a:pt x="654" y="36"/>
                      <a:pt x="580" y="0"/>
                      <a:pt x="50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50"/>
              <p:cNvSpPr/>
              <p:nvPr/>
            </p:nvSpPr>
            <p:spPr>
              <a:xfrm>
                <a:off x="2441675" y="2564181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6" y="1"/>
                    </a:moveTo>
                    <a:cubicBezTo>
                      <a:pt x="151" y="1"/>
                      <a:pt x="1" y="152"/>
                      <a:pt x="1" y="336"/>
                    </a:cubicBezTo>
                    <a:cubicBezTo>
                      <a:pt x="1" y="523"/>
                      <a:pt x="151" y="670"/>
                      <a:pt x="336" y="670"/>
                    </a:cubicBezTo>
                    <a:cubicBezTo>
                      <a:pt x="522" y="670"/>
                      <a:pt x="670" y="523"/>
                      <a:pt x="670" y="336"/>
                    </a:cubicBezTo>
                    <a:cubicBezTo>
                      <a:pt x="670" y="152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50"/>
              <p:cNvSpPr/>
              <p:nvPr/>
            </p:nvSpPr>
            <p:spPr>
              <a:xfrm>
                <a:off x="2463087" y="2513911"/>
                <a:ext cx="7828" cy="153342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998" extrusionOk="0">
                    <a:moveTo>
                      <a:pt x="1" y="0"/>
                    </a:moveTo>
                    <a:lnTo>
                      <a:pt x="1" y="1998"/>
                    </a:lnTo>
                    <a:lnTo>
                      <a:pt x="101" y="199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50"/>
              <p:cNvSpPr/>
              <p:nvPr/>
            </p:nvSpPr>
            <p:spPr>
              <a:xfrm>
                <a:off x="2459250" y="2500864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1" y="156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50"/>
              <p:cNvSpPr/>
              <p:nvPr/>
            </p:nvSpPr>
            <p:spPr>
              <a:xfrm>
                <a:off x="2463932" y="2505315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18" y="1"/>
                      <a:pt x="1" y="17"/>
                      <a:pt x="1" y="43"/>
                    </a:cubicBezTo>
                    <a:cubicBezTo>
                      <a:pt x="1" y="65"/>
                      <a:pt x="18" y="84"/>
                      <a:pt x="43" y="84"/>
                    </a:cubicBezTo>
                    <a:cubicBezTo>
                      <a:pt x="62" y="84"/>
                      <a:pt x="85" y="68"/>
                      <a:pt x="85" y="43"/>
                    </a:cubicBezTo>
                    <a:cubicBezTo>
                      <a:pt x="85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50"/>
              <p:cNvSpPr/>
              <p:nvPr/>
            </p:nvSpPr>
            <p:spPr>
              <a:xfrm>
                <a:off x="2459250" y="2665258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cubicBezTo>
                      <a:pt x="45" y="1"/>
                      <a:pt x="1" y="45"/>
                      <a:pt x="1" y="101"/>
                    </a:cubicBezTo>
                    <a:cubicBezTo>
                      <a:pt x="1" y="157"/>
                      <a:pt x="45" y="202"/>
                      <a:pt x="101" y="202"/>
                    </a:cubicBezTo>
                    <a:cubicBezTo>
                      <a:pt x="157" y="202"/>
                      <a:pt x="201" y="157"/>
                      <a:pt x="201" y="101"/>
                    </a:cubicBezTo>
                    <a:cubicBezTo>
                      <a:pt x="201" y="45"/>
                      <a:pt x="157" y="1"/>
                      <a:pt x="10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50"/>
              <p:cNvSpPr/>
              <p:nvPr/>
            </p:nvSpPr>
            <p:spPr>
              <a:xfrm>
                <a:off x="2463932" y="2669787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18" y="0"/>
                      <a:pt x="1" y="20"/>
                      <a:pt x="1" y="42"/>
                    </a:cubicBezTo>
                    <a:cubicBezTo>
                      <a:pt x="1" y="62"/>
                      <a:pt x="18" y="84"/>
                      <a:pt x="43" y="84"/>
                    </a:cubicBezTo>
                    <a:cubicBezTo>
                      <a:pt x="62" y="84"/>
                      <a:pt x="85" y="67"/>
                      <a:pt x="85" y="42"/>
                    </a:cubicBezTo>
                    <a:cubicBezTo>
                      <a:pt x="85" y="20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50"/>
              <p:cNvSpPr/>
              <p:nvPr/>
            </p:nvSpPr>
            <p:spPr>
              <a:xfrm>
                <a:off x="2390330" y="2586668"/>
                <a:ext cx="153342" cy="8058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1998" y="104"/>
                    </a:lnTo>
                    <a:lnTo>
                      <a:pt x="1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50"/>
              <p:cNvSpPr/>
              <p:nvPr/>
            </p:nvSpPr>
            <p:spPr>
              <a:xfrm>
                <a:off x="2377053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3" y="157"/>
                      <a:pt x="45" y="201"/>
                      <a:pt x="101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50"/>
              <p:cNvSpPr/>
              <p:nvPr/>
            </p:nvSpPr>
            <p:spPr>
              <a:xfrm>
                <a:off x="2381504" y="2587589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23" y="0"/>
                      <a:pt x="1" y="17"/>
                      <a:pt x="1" y="42"/>
                    </a:cubicBezTo>
                    <a:cubicBezTo>
                      <a:pt x="4" y="67"/>
                      <a:pt x="23" y="84"/>
                      <a:pt x="43" y="84"/>
                    </a:cubicBezTo>
                    <a:cubicBezTo>
                      <a:pt x="65" y="84"/>
                      <a:pt x="85" y="67"/>
                      <a:pt x="85" y="42"/>
                    </a:cubicBezTo>
                    <a:cubicBezTo>
                      <a:pt x="85" y="22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50"/>
              <p:cNvSpPr/>
              <p:nvPr/>
            </p:nvSpPr>
            <p:spPr>
              <a:xfrm>
                <a:off x="2541678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7"/>
                      <a:pt x="45" y="201"/>
                      <a:pt x="101" y="201"/>
                    </a:cubicBezTo>
                    <a:cubicBezTo>
                      <a:pt x="157" y="201"/>
                      <a:pt x="201" y="157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50"/>
              <p:cNvSpPr/>
              <p:nvPr/>
            </p:nvSpPr>
            <p:spPr>
              <a:xfrm>
                <a:off x="2546206" y="2587589"/>
                <a:ext cx="6447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84" extrusionOk="0">
                    <a:moveTo>
                      <a:pt x="42" y="0"/>
                    </a:moveTo>
                    <a:cubicBezTo>
                      <a:pt x="20" y="0"/>
                      <a:pt x="0" y="17"/>
                      <a:pt x="0" y="42"/>
                    </a:cubicBezTo>
                    <a:cubicBezTo>
                      <a:pt x="0" y="67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50"/>
              <p:cNvSpPr/>
              <p:nvPr/>
            </p:nvSpPr>
            <p:spPr>
              <a:xfrm>
                <a:off x="2422871" y="2545992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0" y="1"/>
                    </a:moveTo>
                    <a:lnTo>
                      <a:pt x="0" y="71"/>
                    </a:lnTo>
                    <a:lnTo>
                      <a:pt x="1080" y="1153"/>
                    </a:lnTo>
                    <a:lnTo>
                      <a:pt x="1152" y="108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50"/>
              <p:cNvSpPr/>
              <p:nvPr/>
            </p:nvSpPr>
            <p:spPr>
              <a:xfrm>
                <a:off x="2416655" y="2540466"/>
                <a:ext cx="11819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4" extrusionOk="0">
                    <a:moveTo>
                      <a:pt x="76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50"/>
              <p:cNvSpPr/>
              <p:nvPr/>
            </p:nvSpPr>
            <p:spPr>
              <a:xfrm>
                <a:off x="2420032" y="2543843"/>
                <a:ext cx="4835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3" h="66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4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50"/>
              <p:cNvSpPr/>
              <p:nvPr/>
            </p:nvSpPr>
            <p:spPr>
              <a:xfrm>
                <a:off x="2504839" y="2629494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1"/>
                      <a:pt x="1" y="98"/>
                      <a:pt x="34" y="132"/>
                    </a:cubicBezTo>
                    <a:cubicBezTo>
                      <a:pt x="50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50"/>
              <p:cNvSpPr/>
              <p:nvPr/>
            </p:nvSpPr>
            <p:spPr>
              <a:xfrm>
                <a:off x="2509136" y="2632717"/>
                <a:ext cx="4989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5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1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1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50"/>
              <p:cNvSpPr/>
              <p:nvPr/>
            </p:nvSpPr>
            <p:spPr>
              <a:xfrm>
                <a:off x="2422641" y="2546452"/>
                <a:ext cx="88490" cy="8826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0" extrusionOk="0">
                    <a:moveTo>
                      <a:pt x="1080" y="0"/>
                    </a:moveTo>
                    <a:lnTo>
                      <a:pt x="0" y="1080"/>
                    </a:lnTo>
                    <a:lnTo>
                      <a:pt x="73" y="1150"/>
                    </a:lnTo>
                    <a:lnTo>
                      <a:pt x="1153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50"/>
              <p:cNvSpPr/>
              <p:nvPr/>
            </p:nvSpPr>
            <p:spPr>
              <a:xfrm>
                <a:off x="2415964" y="2629494"/>
                <a:ext cx="13354" cy="1174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3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7" y="54"/>
                      <a:pt x="1" y="104"/>
                      <a:pt x="34" y="132"/>
                    </a:cubicBezTo>
                    <a:cubicBezTo>
                      <a:pt x="50" y="146"/>
                      <a:pt x="69" y="153"/>
                      <a:pt x="89" y="153"/>
                    </a:cubicBezTo>
                    <a:cubicBezTo>
                      <a:pt x="108" y="153"/>
                      <a:pt x="127" y="146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50"/>
              <p:cNvSpPr/>
              <p:nvPr/>
            </p:nvSpPr>
            <p:spPr>
              <a:xfrm>
                <a:off x="2420032" y="2632717"/>
                <a:ext cx="483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5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1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1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50"/>
              <p:cNvSpPr/>
              <p:nvPr/>
            </p:nvSpPr>
            <p:spPr>
              <a:xfrm>
                <a:off x="2504839" y="2540619"/>
                <a:ext cx="13354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4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4"/>
                      <a:pt x="1" y="104"/>
                      <a:pt x="34" y="132"/>
                    </a:cubicBezTo>
                    <a:cubicBezTo>
                      <a:pt x="50" y="146"/>
                      <a:pt x="68" y="153"/>
                      <a:pt x="87" y="153"/>
                    </a:cubicBezTo>
                    <a:cubicBezTo>
                      <a:pt x="106" y="153"/>
                      <a:pt x="125" y="146"/>
                      <a:pt x="140" y="132"/>
                    </a:cubicBezTo>
                    <a:cubicBezTo>
                      <a:pt x="174" y="99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50"/>
              <p:cNvSpPr/>
              <p:nvPr/>
            </p:nvSpPr>
            <p:spPr>
              <a:xfrm>
                <a:off x="2509136" y="2543843"/>
                <a:ext cx="4989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6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4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4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50"/>
              <p:cNvSpPr/>
              <p:nvPr/>
            </p:nvSpPr>
            <p:spPr>
              <a:xfrm>
                <a:off x="2454952" y="2577458"/>
                <a:ext cx="25173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8" extrusionOk="0">
                    <a:moveTo>
                      <a:pt x="163" y="1"/>
                    </a:moveTo>
                    <a:cubicBezTo>
                      <a:pt x="73" y="1"/>
                      <a:pt x="1" y="73"/>
                      <a:pt x="1" y="163"/>
                    </a:cubicBezTo>
                    <a:cubicBezTo>
                      <a:pt x="1" y="255"/>
                      <a:pt x="73" y="327"/>
                      <a:pt x="163" y="327"/>
                    </a:cubicBezTo>
                    <a:cubicBezTo>
                      <a:pt x="255" y="327"/>
                      <a:pt x="327" y="255"/>
                      <a:pt x="327" y="163"/>
                    </a:cubicBezTo>
                    <a:cubicBezTo>
                      <a:pt x="327" y="73"/>
                      <a:pt x="255" y="1"/>
                      <a:pt x="1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50"/>
              <p:cNvSpPr/>
              <p:nvPr/>
            </p:nvSpPr>
            <p:spPr>
              <a:xfrm>
                <a:off x="1799138" y="2603092"/>
                <a:ext cx="307757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3459" extrusionOk="0">
                    <a:moveTo>
                      <a:pt x="2008" y="1"/>
                    </a:moveTo>
                    <a:cubicBezTo>
                      <a:pt x="1734" y="1"/>
                      <a:pt x="1458" y="145"/>
                      <a:pt x="1315" y="434"/>
                    </a:cubicBezTo>
                    <a:lnTo>
                      <a:pt x="1183" y="696"/>
                    </a:lnTo>
                    <a:lnTo>
                      <a:pt x="891" y="738"/>
                    </a:lnTo>
                    <a:cubicBezTo>
                      <a:pt x="254" y="833"/>
                      <a:pt x="1" y="1611"/>
                      <a:pt x="461" y="2058"/>
                    </a:cubicBezTo>
                    <a:lnTo>
                      <a:pt x="670" y="2264"/>
                    </a:lnTo>
                    <a:lnTo>
                      <a:pt x="620" y="2554"/>
                    </a:lnTo>
                    <a:cubicBezTo>
                      <a:pt x="536" y="3054"/>
                      <a:pt x="933" y="3458"/>
                      <a:pt x="1385" y="3458"/>
                    </a:cubicBezTo>
                    <a:cubicBezTo>
                      <a:pt x="1503" y="3458"/>
                      <a:pt x="1626" y="3430"/>
                      <a:pt x="1744" y="3369"/>
                    </a:cubicBezTo>
                    <a:lnTo>
                      <a:pt x="2006" y="3229"/>
                    </a:lnTo>
                    <a:lnTo>
                      <a:pt x="2266" y="3369"/>
                    </a:lnTo>
                    <a:cubicBezTo>
                      <a:pt x="2384" y="3430"/>
                      <a:pt x="2506" y="3458"/>
                      <a:pt x="2625" y="3458"/>
                    </a:cubicBezTo>
                    <a:cubicBezTo>
                      <a:pt x="3076" y="3458"/>
                      <a:pt x="3476" y="3054"/>
                      <a:pt x="3390" y="2554"/>
                    </a:cubicBezTo>
                    <a:lnTo>
                      <a:pt x="3340" y="2264"/>
                    </a:lnTo>
                    <a:lnTo>
                      <a:pt x="3549" y="2058"/>
                    </a:lnTo>
                    <a:cubicBezTo>
                      <a:pt x="4010" y="1611"/>
                      <a:pt x="3756" y="830"/>
                      <a:pt x="3122" y="738"/>
                    </a:cubicBezTo>
                    <a:lnTo>
                      <a:pt x="2829" y="696"/>
                    </a:lnTo>
                    <a:lnTo>
                      <a:pt x="2696" y="434"/>
                    </a:lnTo>
                    <a:cubicBezTo>
                      <a:pt x="2556" y="145"/>
                      <a:pt x="2283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50"/>
              <p:cNvSpPr/>
              <p:nvPr/>
            </p:nvSpPr>
            <p:spPr>
              <a:xfrm>
                <a:off x="1822239" y="2622817"/>
                <a:ext cx="262400" cy="226328"/>
              </a:xfrm>
              <a:custGeom>
                <a:avLst/>
                <a:gdLst/>
                <a:ahLst/>
                <a:cxnLst/>
                <a:rect l="l" t="t" r="r" b="b"/>
                <a:pathLst>
                  <a:path w="3419" h="2949" extrusionOk="0">
                    <a:moveTo>
                      <a:pt x="1709" y="1"/>
                    </a:moveTo>
                    <a:cubicBezTo>
                      <a:pt x="1473" y="1"/>
                      <a:pt x="1238" y="123"/>
                      <a:pt x="1117" y="367"/>
                    </a:cubicBezTo>
                    <a:lnTo>
                      <a:pt x="1005" y="596"/>
                    </a:lnTo>
                    <a:lnTo>
                      <a:pt x="757" y="629"/>
                    </a:lnTo>
                    <a:cubicBezTo>
                      <a:pt x="216" y="704"/>
                      <a:pt x="1" y="1371"/>
                      <a:pt x="391" y="1751"/>
                    </a:cubicBezTo>
                    <a:lnTo>
                      <a:pt x="573" y="1929"/>
                    </a:lnTo>
                    <a:lnTo>
                      <a:pt x="531" y="2177"/>
                    </a:lnTo>
                    <a:cubicBezTo>
                      <a:pt x="456" y="2602"/>
                      <a:pt x="794" y="2949"/>
                      <a:pt x="1179" y="2949"/>
                    </a:cubicBezTo>
                    <a:cubicBezTo>
                      <a:pt x="1280" y="2949"/>
                      <a:pt x="1384" y="2925"/>
                      <a:pt x="1485" y="2872"/>
                    </a:cubicBezTo>
                    <a:lnTo>
                      <a:pt x="1708" y="2755"/>
                    </a:lnTo>
                    <a:lnTo>
                      <a:pt x="1931" y="2872"/>
                    </a:lnTo>
                    <a:cubicBezTo>
                      <a:pt x="2032" y="2925"/>
                      <a:pt x="2137" y="2949"/>
                      <a:pt x="2238" y="2949"/>
                    </a:cubicBezTo>
                    <a:cubicBezTo>
                      <a:pt x="2623" y="2949"/>
                      <a:pt x="2961" y="2602"/>
                      <a:pt x="2888" y="2177"/>
                    </a:cubicBezTo>
                    <a:lnTo>
                      <a:pt x="2846" y="1929"/>
                    </a:lnTo>
                    <a:lnTo>
                      <a:pt x="3028" y="1751"/>
                    </a:lnTo>
                    <a:cubicBezTo>
                      <a:pt x="3418" y="1371"/>
                      <a:pt x="3201" y="710"/>
                      <a:pt x="2660" y="629"/>
                    </a:cubicBezTo>
                    <a:lnTo>
                      <a:pt x="2414" y="596"/>
                    </a:lnTo>
                    <a:lnTo>
                      <a:pt x="2302" y="367"/>
                    </a:lnTo>
                    <a:cubicBezTo>
                      <a:pt x="2180" y="123"/>
                      <a:pt x="1944" y="1"/>
                      <a:pt x="1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50"/>
              <p:cNvSpPr/>
              <p:nvPr/>
            </p:nvSpPr>
            <p:spPr>
              <a:xfrm>
                <a:off x="1843268" y="2641313"/>
                <a:ext cx="24075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830" extrusionOk="0">
                    <a:moveTo>
                      <a:pt x="1611" y="1565"/>
                    </a:moveTo>
                    <a:cubicBezTo>
                      <a:pt x="1610" y="1565"/>
                      <a:pt x="1609" y="1565"/>
                      <a:pt x="1608" y="1565"/>
                    </a:cubicBezTo>
                    <a:lnTo>
                      <a:pt x="1608" y="1565"/>
                    </a:lnTo>
                    <a:cubicBezTo>
                      <a:pt x="1610" y="1567"/>
                      <a:pt x="1611" y="1569"/>
                      <a:pt x="1613" y="1571"/>
                    </a:cubicBezTo>
                    <a:cubicBezTo>
                      <a:pt x="1669" y="1643"/>
                      <a:pt x="1763" y="1685"/>
                      <a:pt x="1853" y="1699"/>
                    </a:cubicBezTo>
                    <a:cubicBezTo>
                      <a:pt x="1855" y="1700"/>
                      <a:pt x="1858" y="1700"/>
                      <a:pt x="1860" y="1700"/>
                    </a:cubicBezTo>
                    <a:cubicBezTo>
                      <a:pt x="1881" y="1700"/>
                      <a:pt x="1887" y="1685"/>
                      <a:pt x="1885" y="1663"/>
                    </a:cubicBezTo>
                    <a:lnTo>
                      <a:pt x="1885" y="1663"/>
                    </a:lnTo>
                    <a:cubicBezTo>
                      <a:pt x="1793" y="1623"/>
                      <a:pt x="1703" y="1589"/>
                      <a:pt x="1616" y="1565"/>
                    </a:cubicBezTo>
                    <a:cubicBezTo>
                      <a:pt x="1614" y="1565"/>
                      <a:pt x="1612" y="1565"/>
                      <a:pt x="1611" y="1565"/>
                    </a:cubicBezTo>
                    <a:close/>
                    <a:moveTo>
                      <a:pt x="3136" y="1337"/>
                    </a:moveTo>
                    <a:lnTo>
                      <a:pt x="3136" y="1337"/>
                    </a:lnTo>
                    <a:cubicBezTo>
                      <a:pt x="2788" y="1563"/>
                      <a:pt x="2608" y="1646"/>
                      <a:pt x="2429" y="1646"/>
                    </a:cubicBezTo>
                    <a:cubicBezTo>
                      <a:pt x="2279" y="1646"/>
                      <a:pt x="2130" y="1588"/>
                      <a:pt x="1883" y="1507"/>
                    </a:cubicBezTo>
                    <a:cubicBezTo>
                      <a:pt x="1879" y="1505"/>
                      <a:pt x="1874" y="1504"/>
                      <a:pt x="1871" y="1504"/>
                    </a:cubicBezTo>
                    <a:cubicBezTo>
                      <a:pt x="1830" y="1504"/>
                      <a:pt x="1882" y="1606"/>
                      <a:pt x="1885" y="1663"/>
                    </a:cubicBezTo>
                    <a:lnTo>
                      <a:pt x="1885" y="1663"/>
                    </a:lnTo>
                    <a:cubicBezTo>
                      <a:pt x="2201" y="1801"/>
                      <a:pt x="2536" y="2013"/>
                      <a:pt x="2824" y="2123"/>
                    </a:cubicBezTo>
                    <a:cubicBezTo>
                      <a:pt x="2818" y="2104"/>
                      <a:pt x="2818" y="2081"/>
                      <a:pt x="2815" y="2062"/>
                    </a:cubicBezTo>
                    <a:lnTo>
                      <a:pt x="2768" y="1772"/>
                    </a:lnTo>
                    <a:lnTo>
                      <a:pt x="2977" y="1565"/>
                    </a:lnTo>
                    <a:cubicBezTo>
                      <a:pt x="3047" y="1496"/>
                      <a:pt x="3097" y="1417"/>
                      <a:pt x="3136" y="1337"/>
                    </a:cubicBezTo>
                    <a:close/>
                    <a:moveTo>
                      <a:pt x="709" y="0"/>
                    </a:moveTo>
                    <a:lnTo>
                      <a:pt x="608" y="204"/>
                    </a:lnTo>
                    <a:lnTo>
                      <a:pt x="441" y="226"/>
                    </a:lnTo>
                    <a:cubicBezTo>
                      <a:pt x="614" y="494"/>
                      <a:pt x="793" y="756"/>
                      <a:pt x="968" y="1021"/>
                    </a:cubicBezTo>
                    <a:cubicBezTo>
                      <a:pt x="1013" y="1091"/>
                      <a:pt x="1060" y="1169"/>
                      <a:pt x="1060" y="1250"/>
                    </a:cubicBezTo>
                    <a:cubicBezTo>
                      <a:pt x="1060" y="1334"/>
                      <a:pt x="1013" y="1406"/>
                      <a:pt x="949" y="1459"/>
                    </a:cubicBezTo>
                    <a:cubicBezTo>
                      <a:pt x="887" y="1507"/>
                      <a:pt x="807" y="1540"/>
                      <a:pt x="731" y="1563"/>
                    </a:cubicBezTo>
                    <a:cubicBezTo>
                      <a:pt x="608" y="1599"/>
                      <a:pt x="486" y="1627"/>
                      <a:pt x="363" y="1643"/>
                    </a:cubicBezTo>
                    <a:cubicBezTo>
                      <a:pt x="243" y="1660"/>
                      <a:pt x="123" y="1666"/>
                      <a:pt x="0" y="1671"/>
                    </a:cubicBezTo>
                    <a:lnTo>
                      <a:pt x="98" y="1761"/>
                    </a:lnTo>
                    <a:lnTo>
                      <a:pt x="84" y="1844"/>
                    </a:lnTo>
                    <a:cubicBezTo>
                      <a:pt x="424" y="1764"/>
                      <a:pt x="752" y="1629"/>
                      <a:pt x="1097" y="1629"/>
                    </a:cubicBezTo>
                    <a:cubicBezTo>
                      <a:pt x="1101" y="1629"/>
                      <a:pt x="1104" y="1629"/>
                      <a:pt x="1108" y="1629"/>
                    </a:cubicBezTo>
                    <a:cubicBezTo>
                      <a:pt x="1127" y="1629"/>
                      <a:pt x="1152" y="1632"/>
                      <a:pt x="1169" y="1643"/>
                    </a:cubicBezTo>
                    <a:cubicBezTo>
                      <a:pt x="1183" y="1649"/>
                      <a:pt x="1194" y="1663"/>
                      <a:pt x="1205" y="1680"/>
                    </a:cubicBezTo>
                    <a:cubicBezTo>
                      <a:pt x="1339" y="1878"/>
                      <a:pt x="1351" y="2132"/>
                      <a:pt x="1339" y="2369"/>
                    </a:cubicBezTo>
                    <a:cubicBezTo>
                      <a:pt x="1334" y="2517"/>
                      <a:pt x="1323" y="2659"/>
                      <a:pt x="1303" y="2804"/>
                    </a:cubicBezTo>
                    <a:lnTo>
                      <a:pt x="1437" y="2734"/>
                    </a:lnTo>
                    <a:lnTo>
                      <a:pt x="1618" y="2829"/>
                    </a:lnTo>
                    <a:cubicBezTo>
                      <a:pt x="1582" y="2659"/>
                      <a:pt x="1554" y="2486"/>
                      <a:pt x="1529" y="2313"/>
                    </a:cubicBezTo>
                    <a:cubicBezTo>
                      <a:pt x="1507" y="2160"/>
                      <a:pt x="1493" y="2003"/>
                      <a:pt x="1521" y="1850"/>
                    </a:cubicBezTo>
                    <a:cubicBezTo>
                      <a:pt x="1526" y="1816"/>
                      <a:pt x="1535" y="1786"/>
                      <a:pt x="1560" y="1766"/>
                    </a:cubicBezTo>
                    <a:cubicBezTo>
                      <a:pt x="1594" y="1740"/>
                      <a:pt x="1574" y="1573"/>
                      <a:pt x="1608" y="1565"/>
                    </a:cubicBezTo>
                    <a:lnTo>
                      <a:pt x="1608" y="1565"/>
                    </a:lnTo>
                    <a:cubicBezTo>
                      <a:pt x="1505" y="1426"/>
                      <a:pt x="1547" y="1223"/>
                      <a:pt x="1624" y="1063"/>
                    </a:cubicBezTo>
                    <a:cubicBezTo>
                      <a:pt x="1791" y="712"/>
                      <a:pt x="2084" y="435"/>
                      <a:pt x="2413" y="226"/>
                    </a:cubicBezTo>
                    <a:lnTo>
                      <a:pt x="2257" y="204"/>
                    </a:lnTo>
                    <a:lnTo>
                      <a:pt x="2176" y="37"/>
                    </a:lnTo>
                    <a:cubicBezTo>
                      <a:pt x="1973" y="360"/>
                      <a:pt x="1766" y="681"/>
                      <a:pt x="1560" y="1002"/>
                    </a:cubicBezTo>
                    <a:cubicBezTo>
                      <a:pt x="1521" y="1063"/>
                      <a:pt x="1479" y="1127"/>
                      <a:pt x="1420" y="1175"/>
                    </a:cubicBezTo>
                    <a:cubicBezTo>
                      <a:pt x="1376" y="1213"/>
                      <a:pt x="1320" y="1238"/>
                      <a:pt x="1263" y="1238"/>
                    </a:cubicBezTo>
                    <a:cubicBezTo>
                      <a:pt x="1246" y="1238"/>
                      <a:pt x="1228" y="1236"/>
                      <a:pt x="1211" y="1231"/>
                    </a:cubicBezTo>
                    <a:cubicBezTo>
                      <a:pt x="1122" y="1203"/>
                      <a:pt x="1066" y="1111"/>
                      <a:pt x="1027" y="1019"/>
                    </a:cubicBezTo>
                    <a:cubicBezTo>
                      <a:pt x="879" y="692"/>
                      <a:pt x="776" y="349"/>
                      <a:pt x="70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50"/>
              <p:cNvSpPr/>
              <p:nvPr/>
            </p:nvSpPr>
            <p:spPr>
              <a:xfrm>
                <a:off x="1903439" y="2686057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50" y="0"/>
                    </a:moveTo>
                    <a:cubicBezTo>
                      <a:pt x="293" y="0"/>
                      <a:pt x="0" y="290"/>
                      <a:pt x="0" y="650"/>
                    </a:cubicBezTo>
                    <a:cubicBezTo>
                      <a:pt x="0" y="1007"/>
                      <a:pt x="293" y="1298"/>
                      <a:pt x="650" y="1298"/>
                    </a:cubicBezTo>
                    <a:cubicBezTo>
                      <a:pt x="1007" y="1298"/>
                      <a:pt x="1297" y="1007"/>
                      <a:pt x="1297" y="650"/>
                    </a:cubicBezTo>
                    <a:cubicBezTo>
                      <a:pt x="1297" y="290"/>
                      <a:pt x="1007" y="0"/>
                      <a:pt x="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50"/>
              <p:cNvSpPr/>
              <p:nvPr/>
            </p:nvSpPr>
            <p:spPr>
              <a:xfrm>
                <a:off x="1914337" y="2701944"/>
                <a:ext cx="78666" cy="6792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5" extrusionOk="0">
                    <a:moveTo>
                      <a:pt x="510" y="0"/>
                    </a:moveTo>
                    <a:cubicBezTo>
                      <a:pt x="438" y="0"/>
                      <a:pt x="367" y="37"/>
                      <a:pt x="330" y="111"/>
                    </a:cubicBezTo>
                    <a:lnTo>
                      <a:pt x="299" y="178"/>
                    </a:lnTo>
                    <a:lnTo>
                      <a:pt x="226" y="187"/>
                    </a:lnTo>
                    <a:cubicBezTo>
                      <a:pt x="65" y="212"/>
                      <a:pt x="1" y="410"/>
                      <a:pt x="118" y="527"/>
                    </a:cubicBezTo>
                    <a:lnTo>
                      <a:pt x="173" y="577"/>
                    </a:lnTo>
                    <a:lnTo>
                      <a:pt x="160" y="653"/>
                    </a:lnTo>
                    <a:cubicBezTo>
                      <a:pt x="137" y="779"/>
                      <a:pt x="240" y="884"/>
                      <a:pt x="356" y="884"/>
                    </a:cubicBezTo>
                    <a:cubicBezTo>
                      <a:pt x="386" y="884"/>
                      <a:pt x="417" y="877"/>
                      <a:pt x="447" y="862"/>
                    </a:cubicBezTo>
                    <a:lnTo>
                      <a:pt x="511" y="826"/>
                    </a:lnTo>
                    <a:lnTo>
                      <a:pt x="578" y="862"/>
                    </a:lnTo>
                    <a:cubicBezTo>
                      <a:pt x="608" y="877"/>
                      <a:pt x="640" y="884"/>
                      <a:pt x="670" y="884"/>
                    </a:cubicBezTo>
                    <a:cubicBezTo>
                      <a:pt x="787" y="884"/>
                      <a:pt x="890" y="779"/>
                      <a:pt x="865" y="653"/>
                    </a:cubicBezTo>
                    <a:lnTo>
                      <a:pt x="851" y="577"/>
                    </a:lnTo>
                    <a:lnTo>
                      <a:pt x="907" y="527"/>
                    </a:lnTo>
                    <a:cubicBezTo>
                      <a:pt x="1024" y="410"/>
                      <a:pt x="957" y="212"/>
                      <a:pt x="798" y="187"/>
                    </a:cubicBezTo>
                    <a:lnTo>
                      <a:pt x="726" y="178"/>
                    </a:lnTo>
                    <a:lnTo>
                      <a:pt x="692" y="111"/>
                    </a:lnTo>
                    <a:cubicBezTo>
                      <a:pt x="653" y="37"/>
                      <a:pt x="581" y="0"/>
                      <a:pt x="51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50"/>
              <p:cNvSpPr/>
              <p:nvPr/>
            </p:nvSpPr>
            <p:spPr>
              <a:xfrm>
                <a:off x="1927614" y="2710233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5" y="1"/>
                    </a:moveTo>
                    <a:cubicBezTo>
                      <a:pt x="151" y="1"/>
                      <a:pt x="0" y="148"/>
                      <a:pt x="0" y="335"/>
                    </a:cubicBezTo>
                    <a:cubicBezTo>
                      <a:pt x="0" y="519"/>
                      <a:pt x="151" y="670"/>
                      <a:pt x="335" y="670"/>
                    </a:cubicBezTo>
                    <a:cubicBezTo>
                      <a:pt x="519" y="670"/>
                      <a:pt x="670" y="519"/>
                      <a:pt x="670" y="335"/>
                    </a:cubicBezTo>
                    <a:cubicBezTo>
                      <a:pt x="670" y="148"/>
                      <a:pt x="519" y="1"/>
                      <a:pt x="33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50"/>
              <p:cNvSpPr/>
              <p:nvPr/>
            </p:nvSpPr>
            <p:spPr>
              <a:xfrm>
                <a:off x="1949257" y="2660116"/>
                <a:ext cx="7751" cy="153418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999" extrusionOk="0">
                    <a:moveTo>
                      <a:pt x="0" y="1"/>
                    </a:moveTo>
                    <a:lnTo>
                      <a:pt x="0" y="1998"/>
                    </a:lnTo>
                    <a:lnTo>
                      <a:pt x="101" y="1998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50"/>
              <p:cNvSpPr/>
              <p:nvPr/>
            </p:nvSpPr>
            <p:spPr>
              <a:xfrm>
                <a:off x="1945420" y="2646609"/>
                <a:ext cx="15426" cy="1573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4"/>
                    </a:cubicBezTo>
                    <a:cubicBezTo>
                      <a:pt x="0" y="160"/>
                      <a:pt x="45" y="205"/>
                      <a:pt x="100" y="205"/>
                    </a:cubicBezTo>
                    <a:cubicBezTo>
                      <a:pt x="156" y="205"/>
                      <a:pt x="201" y="160"/>
                      <a:pt x="201" y="104"/>
                    </a:cubicBezTo>
                    <a:cubicBezTo>
                      <a:pt x="201" y="48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50"/>
              <p:cNvSpPr/>
              <p:nvPr/>
            </p:nvSpPr>
            <p:spPr>
              <a:xfrm>
                <a:off x="1949871" y="2651367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39" y="0"/>
                    </a:moveTo>
                    <a:cubicBezTo>
                      <a:pt x="18" y="0"/>
                      <a:pt x="1" y="21"/>
                      <a:pt x="1" y="42"/>
                    </a:cubicBezTo>
                    <a:cubicBezTo>
                      <a:pt x="1" y="62"/>
                      <a:pt x="17" y="84"/>
                      <a:pt x="42" y="84"/>
                    </a:cubicBezTo>
                    <a:cubicBezTo>
                      <a:pt x="62" y="84"/>
                      <a:pt x="84" y="65"/>
                      <a:pt x="84" y="42"/>
                    </a:cubicBezTo>
                    <a:cubicBezTo>
                      <a:pt x="84" y="20"/>
                      <a:pt x="65" y="0"/>
                      <a:pt x="42" y="0"/>
                    </a:cubicBezTo>
                    <a:cubicBezTo>
                      <a:pt x="41" y="0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50"/>
              <p:cNvSpPr/>
              <p:nvPr/>
            </p:nvSpPr>
            <p:spPr>
              <a:xfrm>
                <a:off x="1945420" y="2811080"/>
                <a:ext cx="15426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2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1"/>
                    </a:cubicBezTo>
                    <a:cubicBezTo>
                      <a:pt x="0" y="157"/>
                      <a:pt x="45" y="201"/>
                      <a:pt x="100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50"/>
              <p:cNvSpPr/>
              <p:nvPr/>
            </p:nvSpPr>
            <p:spPr>
              <a:xfrm>
                <a:off x="1949871" y="2815608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2" y="0"/>
                    </a:moveTo>
                    <a:cubicBezTo>
                      <a:pt x="20" y="3"/>
                      <a:pt x="1" y="20"/>
                      <a:pt x="1" y="42"/>
                    </a:cubicBezTo>
                    <a:cubicBezTo>
                      <a:pt x="1" y="64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5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50"/>
              <p:cNvSpPr/>
              <p:nvPr/>
            </p:nvSpPr>
            <p:spPr>
              <a:xfrm>
                <a:off x="1876423" y="2732720"/>
                <a:ext cx="153418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998" y="101"/>
                    </a:lnTo>
                    <a:lnTo>
                      <a:pt x="19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50"/>
              <p:cNvSpPr/>
              <p:nvPr/>
            </p:nvSpPr>
            <p:spPr>
              <a:xfrm>
                <a:off x="1863146" y="2728883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2" y="156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50"/>
              <p:cNvSpPr/>
              <p:nvPr/>
            </p:nvSpPr>
            <p:spPr>
              <a:xfrm>
                <a:off x="1867674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3" y="1"/>
                      <a:pt x="0" y="20"/>
                      <a:pt x="0" y="43"/>
                    </a:cubicBezTo>
                    <a:cubicBezTo>
                      <a:pt x="0" y="68"/>
                      <a:pt x="23" y="85"/>
                      <a:pt x="42" y="85"/>
                    </a:cubicBezTo>
                    <a:cubicBezTo>
                      <a:pt x="64" y="85"/>
                      <a:pt x="84" y="68"/>
                      <a:pt x="84" y="43"/>
                    </a:cubicBezTo>
                    <a:cubicBezTo>
                      <a:pt x="84" y="23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50"/>
              <p:cNvSpPr/>
              <p:nvPr/>
            </p:nvSpPr>
            <p:spPr>
              <a:xfrm>
                <a:off x="2027848" y="2728883"/>
                <a:ext cx="15426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4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6"/>
                      <a:pt x="42" y="204"/>
                      <a:pt x="101" y="204"/>
                    </a:cubicBezTo>
                    <a:cubicBezTo>
                      <a:pt x="156" y="204"/>
                      <a:pt x="201" y="156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50"/>
              <p:cNvSpPr/>
              <p:nvPr/>
            </p:nvSpPr>
            <p:spPr>
              <a:xfrm>
                <a:off x="2032299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20" y="1"/>
                      <a:pt x="1" y="20"/>
                      <a:pt x="1" y="43"/>
                    </a:cubicBezTo>
                    <a:cubicBezTo>
                      <a:pt x="1" y="68"/>
                      <a:pt x="17" y="85"/>
                      <a:pt x="43" y="85"/>
                    </a:cubicBezTo>
                    <a:cubicBezTo>
                      <a:pt x="62" y="85"/>
                      <a:pt x="84" y="68"/>
                      <a:pt x="84" y="43"/>
                    </a:cubicBezTo>
                    <a:cubicBezTo>
                      <a:pt x="84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50"/>
              <p:cNvSpPr/>
              <p:nvPr/>
            </p:nvSpPr>
            <p:spPr>
              <a:xfrm>
                <a:off x="1908965" y="2692888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1080" y="1153"/>
                    </a:lnTo>
                    <a:lnTo>
                      <a:pt x="1153" y="10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50"/>
              <p:cNvSpPr/>
              <p:nvPr/>
            </p:nvSpPr>
            <p:spPr>
              <a:xfrm>
                <a:off x="1902134" y="2686441"/>
                <a:ext cx="12894" cy="1197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6" extrusionOk="0">
                    <a:moveTo>
                      <a:pt x="82" y="0"/>
                    </a:moveTo>
                    <a:cubicBezTo>
                      <a:pt x="62" y="0"/>
                      <a:pt x="42" y="8"/>
                      <a:pt x="28" y="23"/>
                    </a:cubicBezTo>
                    <a:cubicBezTo>
                      <a:pt x="0" y="51"/>
                      <a:pt x="0" y="99"/>
                      <a:pt x="28" y="132"/>
                    </a:cubicBezTo>
                    <a:cubicBezTo>
                      <a:pt x="45" y="147"/>
                      <a:pt x="65" y="155"/>
                      <a:pt x="85" y="155"/>
                    </a:cubicBezTo>
                    <a:cubicBezTo>
                      <a:pt x="104" y="155"/>
                      <a:pt x="123" y="147"/>
                      <a:pt x="137" y="132"/>
                    </a:cubicBezTo>
                    <a:cubicBezTo>
                      <a:pt x="165" y="99"/>
                      <a:pt x="168" y="51"/>
                      <a:pt x="137" y="23"/>
                    </a:cubicBezTo>
                    <a:cubicBezTo>
                      <a:pt x="122" y="8"/>
                      <a:pt x="102" y="0"/>
                      <a:pt x="8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50"/>
              <p:cNvSpPr/>
              <p:nvPr/>
            </p:nvSpPr>
            <p:spPr>
              <a:xfrm>
                <a:off x="1906202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50"/>
              <p:cNvSpPr/>
              <p:nvPr/>
            </p:nvSpPr>
            <p:spPr>
              <a:xfrm>
                <a:off x="1991009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4" y="1"/>
                    </a:moveTo>
                    <a:cubicBezTo>
                      <a:pt x="66" y="1"/>
                      <a:pt x="47" y="8"/>
                      <a:pt x="34" y="23"/>
                    </a:cubicBezTo>
                    <a:cubicBezTo>
                      <a:pt x="0" y="51"/>
                      <a:pt x="0" y="104"/>
                      <a:pt x="34" y="132"/>
                    </a:cubicBezTo>
                    <a:cubicBezTo>
                      <a:pt x="49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4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50"/>
              <p:cNvSpPr/>
              <p:nvPr/>
            </p:nvSpPr>
            <p:spPr>
              <a:xfrm>
                <a:off x="1995076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50"/>
              <p:cNvSpPr/>
              <p:nvPr/>
            </p:nvSpPr>
            <p:spPr>
              <a:xfrm>
                <a:off x="1908734" y="2692427"/>
                <a:ext cx="88567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4" extrusionOk="0">
                    <a:moveTo>
                      <a:pt x="1081" y="1"/>
                    </a:moveTo>
                    <a:lnTo>
                      <a:pt x="1" y="1081"/>
                    </a:lnTo>
                    <a:lnTo>
                      <a:pt x="74" y="1153"/>
                    </a:lnTo>
                    <a:lnTo>
                      <a:pt x="1153" y="74"/>
                    </a:lnTo>
                    <a:lnTo>
                      <a:pt x="10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50"/>
              <p:cNvSpPr/>
              <p:nvPr/>
            </p:nvSpPr>
            <p:spPr>
              <a:xfrm>
                <a:off x="1902134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5" y="1"/>
                    </a:moveTo>
                    <a:cubicBezTo>
                      <a:pt x="66" y="1"/>
                      <a:pt x="48" y="8"/>
                      <a:pt x="34" y="23"/>
                    </a:cubicBezTo>
                    <a:cubicBezTo>
                      <a:pt x="0" y="54"/>
                      <a:pt x="0" y="104"/>
                      <a:pt x="34" y="132"/>
                    </a:cubicBezTo>
                    <a:cubicBezTo>
                      <a:pt x="48" y="147"/>
                      <a:pt x="67" y="155"/>
                      <a:pt x="86" y="155"/>
                    </a:cubicBezTo>
                    <a:cubicBezTo>
                      <a:pt x="105" y="155"/>
                      <a:pt x="125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50"/>
              <p:cNvSpPr/>
              <p:nvPr/>
            </p:nvSpPr>
            <p:spPr>
              <a:xfrm>
                <a:off x="1906202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50"/>
              <p:cNvSpPr/>
              <p:nvPr/>
            </p:nvSpPr>
            <p:spPr>
              <a:xfrm>
                <a:off x="1991623" y="2686288"/>
                <a:ext cx="11896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4" extrusionOk="0">
                    <a:moveTo>
                      <a:pt x="76" y="0"/>
                    </a:moveTo>
                    <a:cubicBezTo>
                      <a:pt x="34" y="0"/>
                      <a:pt x="1" y="36"/>
                      <a:pt x="1" y="78"/>
                    </a:cubicBezTo>
                    <a:cubicBezTo>
                      <a:pt x="1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6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50"/>
              <p:cNvSpPr/>
              <p:nvPr/>
            </p:nvSpPr>
            <p:spPr>
              <a:xfrm>
                <a:off x="1995076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50"/>
              <p:cNvSpPr/>
              <p:nvPr/>
            </p:nvSpPr>
            <p:spPr>
              <a:xfrm>
                <a:off x="1940662" y="2723280"/>
                <a:ext cx="25327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8" extrusionOk="0">
                    <a:moveTo>
                      <a:pt x="165" y="1"/>
                    </a:moveTo>
                    <a:cubicBezTo>
                      <a:pt x="76" y="1"/>
                      <a:pt x="1" y="73"/>
                      <a:pt x="1" y="165"/>
                    </a:cubicBezTo>
                    <a:cubicBezTo>
                      <a:pt x="1" y="255"/>
                      <a:pt x="76" y="327"/>
                      <a:pt x="165" y="327"/>
                    </a:cubicBezTo>
                    <a:cubicBezTo>
                      <a:pt x="255" y="327"/>
                      <a:pt x="330" y="255"/>
                      <a:pt x="330" y="165"/>
                    </a:cubicBezTo>
                    <a:cubicBezTo>
                      <a:pt x="330" y="73"/>
                      <a:pt x="255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50"/>
              <p:cNvSpPr/>
              <p:nvPr/>
            </p:nvSpPr>
            <p:spPr>
              <a:xfrm>
                <a:off x="2183724" y="2819139"/>
                <a:ext cx="171991" cy="148199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1" extrusionOk="0">
                    <a:moveTo>
                      <a:pt x="1121" y="1"/>
                    </a:moveTo>
                    <a:cubicBezTo>
                      <a:pt x="967" y="1"/>
                      <a:pt x="813" y="81"/>
                      <a:pt x="734" y="241"/>
                    </a:cubicBezTo>
                    <a:lnTo>
                      <a:pt x="661" y="387"/>
                    </a:lnTo>
                    <a:lnTo>
                      <a:pt x="497" y="412"/>
                    </a:lnTo>
                    <a:cubicBezTo>
                      <a:pt x="140" y="462"/>
                      <a:pt x="0" y="900"/>
                      <a:pt x="257" y="1145"/>
                    </a:cubicBezTo>
                    <a:lnTo>
                      <a:pt x="374" y="1263"/>
                    </a:lnTo>
                    <a:lnTo>
                      <a:pt x="346" y="1422"/>
                    </a:lnTo>
                    <a:cubicBezTo>
                      <a:pt x="300" y="1700"/>
                      <a:pt x="522" y="1928"/>
                      <a:pt x="774" y="1928"/>
                    </a:cubicBezTo>
                    <a:cubicBezTo>
                      <a:pt x="840" y="1928"/>
                      <a:pt x="908" y="1913"/>
                      <a:pt x="974" y="1879"/>
                    </a:cubicBezTo>
                    <a:lnTo>
                      <a:pt x="1122" y="1804"/>
                    </a:lnTo>
                    <a:lnTo>
                      <a:pt x="1267" y="1879"/>
                    </a:lnTo>
                    <a:cubicBezTo>
                      <a:pt x="1333" y="1914"/>
                      <a:pt x="1402" y="1930"/>
                      <a:pt x="1469" y="1930"/>
                    </a:cubicBezTo>
                    <a:cubicBezTo>
                      <a:pt x="1720" y="1930"/>
                      <a:pt x="1941" y="1704"/>
                      <a:pt x="1894" y="1422"/>
                    </a:cubicBezTo>
                    <a:lnTo>
                      <a:pt x="1866" y="1263"/>
                    </a:lnTo>
                    <a:lnTo>
                      <a:pt x="1984" y="1145"/>
                    </a:lnTo>
                    <a:cubicBezTo>
                      <a:pt x="2240" y="897"/>
                      <a:pt x="2101" y="462"/>
                      <a:pt x="1744" y="412"/>
                    </a:cubicBezTo>
                    <a:lnTo>
                      <a:pt x="1582" y="387"/>
                    </a:lnTo>
                    <a:lnTo>
                      <a:pt x="1507" y="241"/>
                    </a:lnTo>
                    <a:cubicBezTo>
                      <a:pt x="1428" y="81"/>
                      <a:pt x="1275" y="1"/>
                      <a:pt x="1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50"/>
              <p:cNvSpPr/>
              <p:nvPr/>
            </p:nvSpPr>
            <p:spPr>
              <a:xfrm>
                <a:off x="2196541" y="2830191"/>
                <a:ext cx="146127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647" extrusionOk="0">
                    <a:moveTo>
                      <a:pt x="954" y="1"/>
                    </a:moveTo>
                    <a:cubicBezTo>
                      <a:pt x="823" y="1"/>
                      <a:pt x="692" y="68"/>
                      <a:pt x="625" y="203"/>
                    </a:cubicBezTo>
                    <a:lnTo>
                      <a:pt x="561" y="329"/>
                    </a:lnTo>
                    <a:lnTo>
                      <a:pt x="422" y="351"/>
                    </a:lnTo>
                    <a:cubicBezTo>
                      <a:pt x="123" y="393"/>
                      <a:pt x="0" y="767"/>
                      <a:pt x="221" y="979"/>
                    </a:cubicBezTo>
                    <a:lnTo>
                      <a:pt x="321" y="1077"/>
                    </a:lnTo>
                    <a:lnTo>
                      <a:pt x="299" y="1216"/>
                    </a:lnTo>
                    <a:cubicBezTo>
                      <a:pt x="257" y="1453"/>
                      <a:pt x="446" y="1647"/>
                      <a:pt x="661" y="1647"/>
                    </a:cubicBezTo>
                    <a:cubicBezTo>
                      <a:pt x="717" y="1647"/>
                      <a:pt x="775" y="1634"/>
                      <a:pt x="832" y="1604"/>
                    </a:cubicBezTo>
                    <a:lnTo>
                      <a:pt x="955" y="1537"/>
                    </a:lnTo>
                    <a:lnTo>
                      <a:pt x="1075" y="1604"/>
                    </a:lnTo>
                    <a:cubicBezTo>
                      <a:pt x="1131" y="1634"/>
                      <a:pt x="1190" y="1647"/>
                      <a:pt x="1247" y="1647"/>
                    </a:cubicBezTo>
                    <a:cubicBezTo>
                      <a:pt x="1462" y="1647"/>
                      <a:pt x="1650" y="1453"/>
                      <a:pt x="1610" y="1216"/>
                    </a:cubicBezTo>
                    <a:lnTo>
                      <a:pt x="1585" y="1077"/>
                    </a:lnTo>
                    <a:lnTo>
                      <a:pt x="1685" y="979"/>
                    </a:lnTo>
                    <a:cubicBezTo>
                      <a:pt x="1903" y="767"/>
                      <a:pt x="1783" y="396"/>
                      <a:pt x="1485" y="351"/>
                    </a:cubicBezTo>
                    <a:lnTo>
                      <a:pt x="1345" y="329"/>
                    </a:lnTo>
                    <a:lnTo>
                      <a:pt x="1281" y="203"/>
                    </a:lnTo>
                    <a:cubicBezTo>
                      <a:pt x="1215" y="6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50"/>
              <p:cNvSpPr/>
              <p:nvPr/>
            </p:nvSpPr>
            <p:spPr>
              <a:xfrm>
                <a:off x="2208283" y="2840014"/>
                <a:ext cx="134538" cy="121415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2" extrusionOk="0">
                    <a:moveTo>
                      <a:pt x="900" y="873"/>
                    </a:moveTo>
                    <a:cubicBezTo>
                      <a:pt x="900" y="873"/>
                      <a:pt x="899" y="873"/>
                      <a:pt x="899" y="873"/>
                    </a:cubicBezTo>
                    <a:lnTo>
                      <a:pt x="899" y="873"/>
                    </a:lnTo>
                    <a:cubicBezTo>
                      <a:pt x="899" y="873"/>
                      <a:pt x="899" y="873"/>
                      <a:pt x="899" y="873"/>
                    </a:cubicBezTo>
                    <a:cubicBezTo>
                      <a:pt x="930" y="915"/>
                      <a:pt x="983" y="938"/>
                      <a:pt x="1033" y="949"/>
                    </a:cubicBezTo>
                    <a:cubicBezTo>
                      <a:pt x="1034" y="949"/>
                      <a:pt x="1035" y="949"/>
                      <a:pt x="1036" y="949"/>
                    </a:cubicBezTo>
                    <a:cubicBezTo>
                      <a:pt x="1049" y="949"/>
                      <a:pt x="1052" y="940"/>
                      <a:pt x="1051" y="928"/>
                    </a:cubicBezTo>
                    <a:lnTo>
                      <a:pt x="1051" y="928"/>
                    </a:lnTo>
                    <a:cubicBezTo>
                      <a:pt x="1000" y="905"/>
                      <a:pt x="950" y="886"/>
                      <a:pt x="902" y="873"/>
                    </a:cubicBezTo>
                    <a:cubicBezTo>
                      <a:pt x="901" y="873"/>
                      <a:pt x="901" y="873"/>
                      <a:pt x="900" y="873"/>
                    </a:cubicBezTo>
                    <a:close/>
                    <a:moveTo>
                      <a:pt x="1753" y="745"/>
                    </a:moveTo>
                    <a:lnTo>
                      <a:pt x="1753" y="745"/>
                    </a:lnTo>
                    <a:cubicBezTo>
                      <a:pt x="1557" y="871"/>
                      <a:pt x="1456" y="917"/>
                      <a:pt x="1357" y="917"/>
                    </a:cubicBezTo>
                    <a:cubicBezTo>
                      <a:pt x="1273" y="917"/>
                      <a:pt x="1190" y="884"/>
                      <a:pt x="1053" y="840"/>
                    </a:cubicBezTo>
                    <a:cubicBezTo>
                      <a:pt x="1050" y="839"/>
                      <a:pt x="1048" y="839"/>
                      <a:pt x="1046" y="839"/>
                    </a:cubicBezTo>
                    <a:cubicBezTo>
                      <a:pt x="1021" y="839"/>
                      <a:pt x="1050" y="896"/>
                      <a:pt x="1051" y="928"/>
                    </a:cubicBezTo>
                    <a:lnTo>
                      <a:pt x="1051" y="928"/>
                    </a:lnTo>
                    <a:cubicBezTo>
                      <a:pt x="1227" y="1005"/>
                      <a:pt x="1415" y="1125"/>
                      <a:pt x="1574" y="1186"/>
                    </a:cubicBezTo>
                    <a:cubicBezTo>
                      <a:pt x="1574" y="1175"/>
                      <a:pt x="1574" y="1164"/>
                      <a:pt x="1572" y="1150"/>
                    </a:cubicBezTo>
                    <a:lnTo>
                      <a:pt x="1544" y="991"/>
                    </a:lnTo>
                    <a:lnTo>
                      <a:pt x="1661" y="873"/>
                    </a:lnTo>
                    <a:cubicBezTo>
                      <a:pt x="1700" y="837"/>
                      <a:pt x="1731" y="790"/>
                      <a:pt x="1753" y="745"/>
                    </a:cubicBezTo>
                    <a:close/>
                    <a:moveTo>
                      <a:pt x="397" y="0"/>
                    </a:moveTo>
                    <a:lnTo>
                      <a:pt x="341" y="115"/>
                    </a:lnTo>
                    <a:lnTo>
                      <a:pt x="246" y="128"/>
                    </a:lnTo>
                    <a:cubicBezTo>
                      <a:pt x="344" y="279"/>
                      <a:pt x="442" y="424"/>
                      <a:pt x="539" y="575"/>
                    </a:cubicBezTo>
                    <a:cubicBezTo>
                      <a:pt x="567" y="614"/>
                      <a:pt x="592" y="656"/>
                      <a:pt x="592" y="700"/>
                    </a:cubicBezTo>
                    <a:cubicBezTo>
                      <a:pt x="592" y="745"/>
                      <a:pt x="564" y="787"/>
                      <a:pt x="528" y="815"/>
                    </a:cubicBezTo>
                    <a:cubicBezTo>
                      <a:pt x="495" y="843"/>
                      <a:pt x="447" y="859"/>
                      <a:pt x="405" y="873"/>
                    </a:cubicBezTo>
                    <a:cubicBezTo>
                      <a:pt x="341" y="896"/>
                      <a:pt x="274" y="910"/>
                      <a:pt x="205" y="921"/>
                    </a:cubicBezTo>
                    <a:cubicBezTo>
                      <a:pt x="138" y="932"/>
                      <a:pt x="68" y="935"/>
                      <a:pt x="1" y="938"/>
                    </a:cubicBezTo>
                    <a:lnTo>
                      <a:pt x="57" y="985"/>
                    </a:lnTo>
                    <a:lnTo>
                      <a:pt x="51" y="1035"/>
                    </a:lnTo>
                    <a:cubicBezTo>
                      <a:pt x="244" y="985"/>
                      <a:pt x="428" y="912"/>
                      <a:pt x="623" y="912"/>
                    </a:cubicBezTo>
                    <a:cubicBezTo>
                      <a:pt x="634" y="912"/>
                      <a:pt x="648" y="912"/>
                      <a:pt x="656" y="921"/>
                    </a:cubicBezTo>
                    <a:cubicBezTo>
                      <a:pt x="665" y="926"/>
                      <a:pt x="668" y="935"/>
                      <a:pt x="676" y="940"/>
                    </a:cubicBezTo>
                    <a:cubicBezTo>
                      <a:pt x="749" y="1049"/>
                      <a:pt x="754" y="1191"/>
                      <a:pt x="749" y="1325"/>
                    </a:cubicBezTo>
                    <a:cubicBezTo>
                      <a:pt x="746" y="1409"/>
                      <a:pt x="737" y="1487"/>
                      <a:pt x="726" y="1568"/>
                    </a:cubicBezTo>
                    <a:lnTo>
                      <a:pt x="802" y="1529"/>
                    </a:lnTo>
                    <a:lnTo>
                      <a:pt x="902" y="1582"/>
                    </a:lnTo>
                    <a:cubicBezTo>
                      <a:pt x="880" y="1487"/>
                      <a:pt x="866" y="1389"/>
                      <a:pt x="852" y="1292"/>
                    </a:cubicBezTo>
                    <a:cubicBezTo>
                      <a:pt x="843" y="1208"/>
                      <a:pt x="832" y="1119"/>
                      <a:pt x="849" y="1035"/>
                    </a:cubicBezTo>
                    <a:cubicBezTo>
                      <a:pt x="852" y="1013"/>
                      <a:pt x="857" y="996"/>
                      <a:pt x="871" y="985"/>
                    </a:cubicBezTo>
                    <a:cubicBezTo>
                      <a:pt x="890" y="969"/>
                      <a:pt x="878" y="876"/>
                      <a:pt x="899" y="873"/>
                    </a:cubicBezTo>
                    <a:lnTo>
                      <a:pt x="899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6"/>
                      <a:pt x="1164" y="243"/>
                      <a:pt x="1348" y="126"/>
                    </a:cubicBezTo>
                    <a:lnTo>
                      <a:pt x="1256" y="112"/>
                    </a:lnTo>
                    <a:lnTo>
                      <a:pt x="1212" y="17"/>
                    </a:lnTo>
                    <a:cubicBezTo>
                      <a:pt x="1100" y="198"/>
                      <a:pt x="986" y="377"/>
                      <a:pt x="871" y="558"/>
                    </a:cubicBezTo>
                    <a:cubicBezTo>
                      <a:pt x="849" y="592"/>
                      <a:pt x="824" y="628"/>
                      <a:pt x="793" y="656"/>
                    </a:cubicBezTo>
                    <a:cubicBezTo>
                      <a:pt x="770" y="677"/>
                      <a:pt x="738" y="690"/>
                      <a:pt x="707" y="690"/>
                    </a:cubicBezTo>
                    <a:cubicBezTo>
                      <a:pt x="697" y="690"/>
                      <a:pt x="688" y="689"/>
                      <a:pt x="679" y="686"/>
                    </a:cubicBezTo>
                    <a:cubicBezTo>
                      <a:pt x="626" y="672"/>
                      <a:pt x="595" y="617"/>
                      <a:pt x="573" y="566"/>
                    </a:cubicBezTo>
                    <a:cubicBezTo>
                      <a:pt x="495" y="385"/>
                      <a:pt x="433" y="195"/>
                      <a:pt x="39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50"/>
              <p:cNvSpPr/>
              <p:nvPr/>
            </p:nvSpPr>
            <p:spPr>
              <a:xfrm>
                <a:off x="2242129" y="2865495"/>
                <a:ext cx="55795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6" extrusionOk="0">
                    <a:moveTo>
                      <a:pt x="363" y="0"/>
                    </a:moveTo>
                    <a:cubicBezTo>
                      <a:pt x="162" y="0"/>
                      <a:pt x="1" y="162"/>
                      <a:pt x="1" y="363"/>
                    </a:cubicBezTo>
                    <a:cubicBezTo>
                      <a:pt x="1" y="561"/>
                      <a:pt x="162" y="725"/>
                      <a:pt x="363" y="725"/>
                    </a:cubicBezTo>
                    <a:cubicBezTo>
                      <a:pt x="564" y="725"/>
                      <a:pt x="726" y="561"/>
                      <a:pt x="726" y="363"/>
                    </a:cubicBezTo>
                    <a:cubicBezTo>
                      <a:pt x="726" y="162"/>
                      <a:pt x="564" y="0"/>
                      <a:pt x="3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50"/>
              <p:cNvSpPr/>
              <p:nvPr/>
            </p:nvSpPr>
            <p:spPr>
              <a:xfrm>
                <a:off x="2247885" y="2874167"/>
                <a:ext cx="44437" cy="38144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7" extrusionOk="0">
                    <a:moveTo>
                      <a:pt x="285" y="0"/>
                    </a:moveTo>
                    <a:cubicBezTo>
                      <a:pt x="245" y="0"/>
                      <a:pt x="206" y="21"/>
                      <a:pt x="188" y="63"/>
                    </a:cubicBezTo>
                    <a:lnTo>
                      <a:pt x="168" y="102"/>
                    </a:lnTo>
                    <a:lnTo>
                      <a:pt x="127" y="110"/>
                    </a:lnTo>
                    <a:cubicBezTo>
                      <a:pt x="37" y="124"/>
                      <a:pt x="1" y="233"/>
                      <a:pt x="65" y="297"/>
                    </a:cubicBezTo>
                    <a:lnTo>
                      <a:pt x="96" y="325"/>
                    </a:lnTo>
                    <a:lnTo>
                      <a:pt x="90" y="367"/>
                    </a:lnTo>
                    <a:cubicBezTo>
                      <a:pt x="75" y="439"/>
                      <a:pt x="131" y="497"/>
                      <a:pt x="194" y="497"/>
                    </a:cubicBezTo>
                    <a:cubicBezTo>
                      <a:pt x="212" y="497"/>
                      <a:pt x="231" y="492"/>
                      <a:pt x="249" y="481"/>
                    </a:cubicBezTo>
                    <a:lnTo>
                      <a:pt x="288" y="462"/>
                    </a:lnTo>
                    <a:lnTo>
                      <a:pt x="327" y="481"/>
                    </a:lnTo>
                    <a:cubicBezTo>
                      <a:pt x="344" y="490"/>
                      <a:pt x="362" y="494"/>
                      <a:pt x="379" y="494"/>
                    </a:cubicBezTo>
                    <a:cubicBezTo>
                      <a:pt x="442" y="494"/>
                      <a:pt x="500" y="439"/>
                      <a:pt x="486" y="367"/>
                    </a:cubicBezTo>
                    <a:lnTo>
                      <a:pt x="481" y="325"/>
                    </a:lnTo>
                    <a:lnTo>
                      <a:pt x="512" y="297"/>
                    </a:lnTo>
                    <a:cubicBezTo>
                      <a:pt x="578" y="233"/>
                      <a:pt x="539" y="119"/>
                      <a:pt x="447" y="110"/>
                    </a:cubicBezTo>
                    <a:lnTo>
                      <a:pt x="406" y="102"/>
                    </a:lnTo>
                    <a:lnTo>
                      <a:pt x="389" y="63"/>
                    </a:lnTo>
                    <a:cubicBezTo>
                      <a:pt x="366" y="21"/>
                      <a:pt x="325" y="0"/>
                      <a:pt x="28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50"/>
              <p:cNvSpPr/>
              <p:nvPr/>
            </p:nvSpPr>
            <p:spPr>
              <a:xfrm>
                <a:off x="2255407" y="2878772"/>
                <a:ext cx="29011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7" extrusionOk="0">
                    <a:moveTo>
                      <a:pt x="190" y="0"/>
                    </a:moveTo>
                    <a:cubicBezTo>
                      <a:pt x="84" y="3"/>
                      <a:pt x="1" y="87"/>
                      <a:pt x="1" y="190"/>
                    </a:cubicBezTo>
                    <a:cubicBezTo>
                      <a:pt x="1" y="293"/>
                      <a:pt x="84" y="377"/>
                      <a:pt x="190" y="377"/>
                    </a:cubicBezTo>
                    <a:cubicBezTo>
                      <a:pt x="294" y="377"/>
                      <a:pt x="377" y="293"/>
                      <a:pt x="377" y="190"/>
                    </a:cubicBezTo>
                    <a:cubicBezTo>
                      <a:pt x="377" y="84"/>
                      <a:pt x="294" y="0"/>
                      <a:pt x="19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0"/>
              <p:cNvSpPr/>
              <p:nvPr/>
            </p:nvSpPr>
            <p:spPr>
              <a:xfrm>
                <a:off x="2265691" y="2850913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1" y="0"/>
                    </a:moveTo>
                    <a:lnTo>
                      <a:pt x="1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50"/>
              <p:cNvSpPr/>
              <p:nvPr/>
            </p:nvSpPr>
            <p:spPr>
              <a:xfrm>
                <a:off x="2265461" y="2843391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6"/>
                      <a:pt x="1" y="57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7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50"/>
              <p:cNvSpPr/>
              <p:nvPr/>
            </p:nvSpPr>
            <p:spPr>
              <a:xfrm>
                <a:off x="2267840" y="2845771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7" y="51"/>
                      <a:pt x="48" y="40"/>
                      <a:pt x="48" y="26"/>
                    </a:cubicBezTo>
                    <a:cubicBezTo>
                      <a:pt x="48" y="12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0"/>
              <p:cNvSpPr/>
              <p:nvPr/>
            </p:nvSpPr>
            <p:spPr>
              <a:xfrm>
                <a:off x="2265461" y="2935259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9"/>
                      <a:pt x="1" y="56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50"/>
              <p:cNvSpPr/>
              <p:nvPr/>
            </p:nvSpPr>
            <p:spPr>
              <a:xfrm>
                <a:off x="2267840" y="2937638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4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cubicBezTo>
                      <a:pt x="40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50"/>
              <p:cNvSpPr/>
              <p:nvPr/>
            </p:nvSpPr>
            <p:spPr>
              <a:xfrm>
                <a:off x="2226933" y="2889671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4"/>
                    </a:lnTo>
                    <a:lnTo>
                      <a:pt x="1117" y="104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50"/>
              <p:cNvSpPr/>
              <p:nvPr/>
            </p:nvSpPr>
            <p:spPr>
              <a:xfrm>
                <a:off x="2219258" y="2889440"/>
                <a:ext cx="8596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3" extrusionOk="0">
                    <a:moveTo>
                      <a:pt x="56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9" y="112"/>
                      <a:pt x="112" y="87"/>
                      <a:pt x="112" y="56"/>
                    </a:cubicBezTo>
                    <a:cubicBezTo>
                      <a:pt x="112" y="26"/>
                      <a:pt x="89" y="1"/>
                      <a:pt x="5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50"/>
              <p:cNvSpPr/>
              <p:nvPr/>
            </p:nvSpPr>
            <p:spPr>
              <a:xfrm>
                <a:off x="2221791" y="2891820"/>
                <a:ext cx="3761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3" y="51"/>
                    </a:cubicBezTo>
                    <a:cubicBezTo>
                      <a:pt x="37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50"/>
              <p:cNvSpPr/>
              <p:nvPr/>
            </p:nvSpPr>
            <p:spPr>
              <a:xfrm>
                <a:off x="2311049" y="2889440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6" y="1"/>
                      <a:pt x="1" y="26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3" y="87"/>
                      <a:pt x="113" y="56"/>
                    </a:cubicBezTo>
                    <a:cubicBezTo>
                      <a:pt x="113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50"/>
              <p:cNvSpPr/>
              <p:nvPr/>
            </p:nvSpPr>
            <p:spPr>
              <a:xfrm>
                <a:off x="2313428" y="2891820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6" y="51"/>
                    </a:cubicBezTo>
                    <a:cubicBezTo>
                      <a:pt x="40" y="51"/>
                      <a:pt x="51" y="39"/>
                      <a:pt x="51" y="25"/>
                    </a:cubicBezTo>
                    <a:cubicBezTo>
                      <a:pt x="51" y="11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50"/>
              <p:cNvSpPr/>
              <p:nvPr/>
            </p:nvSpPr>
            <p:spPr>
              <a:xfrm>
                <a:off x="2243664" y="2868488"/>
                <a:ext cx="51881" cy="52112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9" extrusionOk="0">
                    <a:moveTo>
                      <a:pt x="70" y="0"/>
                    </a:moveTo>
                    <a:lnTo>
                      <a:pt x="0" y="73"/>
                    </a:lnTo>
                    <a:lnTo>
                      <a:pt x="603" y="678"/>
                    </a:lnTo>
                    <a:lnTo>
                      <a:pt x="675" y="60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50"/>
              <p:cNvSpPr/>
              <p:nvPr/>
            </p:nvSpPr>
            <p:spPr>
              <a:xfrm>
                <a:off x="2240824" y="2865418"/>
                <a:ext cx="782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4" y="0"/>
                    </a:moveTo>
                    <a:cubicBezTo>
                      <a:pt x="43" y="0"/>
                      <a:pt x="32" y="5"/>
                      <a:pt x="20" y="15"/>
                    </a:cubicBezTo>
                    <a:cubicBezTo>
                      <a:pt x="1" y="32"/>
                      <a:pt x="7" y="60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2" y="89"/>
                      <a:pt x="73" y="85"/>
                      <a:pt x="85" y="76"/>
                    </a:cubicBezTo>
                    <a:cubicBezTo>
                      <a:pt x="101" y="60"/>
                      <a:pt x="101" y="35"/>
                      <a:pt x="85" y="15"/>
                    </a:cubicBezTo>
                    <a:cubicBezTo>
                      <a:pt x="75" y="5"/>
                      <a:pt x="64" y="0"/>
                      <a:pt x="54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50"/>
              <p:cNvSpPr/>
              <p:nvPr/>
            </p:nvSpPr>
            <p:spPr>
              <a:xfrm>
                <a:off x="2243434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2" y="33"/>
                      <a:pt x="16" y="34"/>
                      <a:pt x="20" y="34"/>
                    </a:cubicBezTo>
                    <a:cubicBezTo>
                      <a:pt x="24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50"/>
              <p:cNvSpPr/>
              <p:nvPr/>
            </p:nvSpPr>
            <p:spPr>
              <a:xfrm>
                <a:off x="2290711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1"/>
                    </a:moveTo>
                    <a:cubicBezTo>
                      <a:pt x="41" y="1"/>
                      <a:pt x="30" y="5"/>
                      <a:pt x="20" y="14"/>
                    </a:cubicBezTo>
                    <a:cubicBezTo>
                      <a:pt x="1" y="33"/>
                      <a:pt x="1" y="58"/>
                      <a:pt x="20" y="75"/>
                    </a:cubicBezTo>
                    <a:cubicBezTo>
                      <a:pt x="29" y="85"/>
                      <a:pt x="39" y="90"/>
                      <a:pt x="50" y="90"/>
                    </a:cubicBezTo>
                    <a:cubicBezTo>
                      <a:pt x="61" y="90"/>
                      <a:pt x="72" y="85"/>
                      <a:pt x="82" y="75"/>
                    </a:cubicBezTo>
                    <a:cubicBezTo>
                      <a:pt x="99" y="58"/>
                      <a:pt x="99" y="33"/>
                      <a:pt x="82" y="14"/>
                    </a:cubicBezTo>
                    <a:cubicBezTo>
                      <a:pt x="73" y="5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50"/>
              <p:cNvSpPr/>
              <p:nvPr/>
            </p:nvSpPr>
            <p:spPr>
              <a:xfrm>
                <a:off x="2293090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0" y="0"/>
                    </a:moveTo>
                    <a:cubicBezTo>
                      <a:pt x="9" y="0"/>
                      <a:pt x="1" y="9"/>
                      <a:pt x="1" y="17"/>
                    </a:cubicBezTo>
                    <a:cubicBezTo>
                      <a:pt x="1" y="28"/>
                      <a:pt x="9" y="37"/>
                      <a:pt x="20" y="37"/>
                    </a:cubicBezTo>
                    <a:cubicBezTo>
                      <a:pt x="29" y="37"/>
                      <a:pt x="37" y="28"/>
                      <a:pt x="37" y="17"/>
                    </a:cubicBezTo>
                    <a:cubicBezTo>
                      <a:pt x="37" y="9"/>
                      <a:pt x="29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50"/>
              <p:cNvSpPr/>
              <p:nvPr/>
            </p:nvSpPr>
            <p:spPr>
              <a:xfrm>
                <a:off x="2243434" y="2867644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0"/>
                    </a:moveTo>
                    <a:lnTo>
                      <a:pt x="0" y="605"/>
                    </a:lnTo>
                    <a:lnTo>
                      <a:pt x="73" y="675"/>
                    </a:lnTo>
                    <a:lnTo>
                      <a:pt x="676" y="7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50"/>
              <p:cNvSpPr/>
              <p:nvPr/>
            </p:nvSpPr>
            <p:spPr>
              <a:xfrm>
                <a:off x="2241055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1"/>
                    </a:moveTo>
                    <a:cubicBezTo>
                      <a:pt x="40" y="1"/>
                      <a:pt x="29" y="5"/>
                      <a:pt x="17" y="14"/>
                    </a:cubicBezTo>
                    <a:cubicBezTo>
                      <a:pt x="1" y="30"/>
                      <a:pt x="1" y="55"/>
                      <a:pt x="17" y="75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60" y="90"/>
                      <a:pt x="72" y="85"/>
                      <a:pt x="82" y="75"/>
                    </a:cubicBezTo>
                    <a:cubicBezTo>
                      <a:pt x="98" y="58"/>
                      <a:pt x="98" y="33"/>
                      <a:pt x="82" y="14"/>
                    </a:cubicBezTo>
                    <a:cubicBezTo>
                      <a:pt x="72" y="5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50"/>
              <p:cNvSpPr/>
              <p:nvPr/>
            </p:nvSpPr>
            <p:spPr>
              <a:xfrm>
                <a:off x="2243434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7"/>
                      <a:pt x="17" y="37"/>
                    </a:cubicBezTo>
                    <a:cubicBezTo>
                      <a:pt x="28" y="37"/>
                      <a:pt x="37" y="28"/>
                      <a:pt x="37" y="17"/>
                    </a:cubicBezTo>
                    <a:cubicBezTo>
                      <a:pt x="37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50"/>
              <p:cNvSpPr/>
              <p:nvPr/>
            </p:nvSpPr>
            <p:spPr>
              <a:xfrm>
                <a:off x="2290711" y="286541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1" y="0"/>
                      <a:pt x="30" y="5"/>
                      <a:pt x="20" y="15"/>
                    </a:cubicBezTo>
                    <a:cubicBezTo>
                      <a:pt x="1" y="32"/>
                      <a:pt x="1" y="54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1" y="89"/>
                      <a:pt x="72" y="85"/>
                      <a:pt x="82" y="76"/>
                    </a:cubicBezTo>
                    <a:cubicBezTo>
                      <a:pt x="99" y="60"/>
                      <a:pt x="99" y="35"/>
                      <a:pt x="82" y="15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50"/>
              <p:cNvSpPr/>
              <p:nvPr/>
            </p:nvSpPr>
            <p:spPr>
              <a:xfrm>
                <a:off x="2292860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1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1" y="13"/>
                      <a:pt x="1" y="21"/>
                      <a:pt x="9" y="30"/>
                    </a:cubicBezTo>
                    <a:cubicBezTo>
                      <a:pt x="12" y="33"/>
                      <a:pt x="16" y="34"/>
                      <a:pt x="21" y="34"/>
                    </a:cubicBezTo>
                    <a:cubicBezTo>
                      <a:pt x="25" y="34"/>
                      <a:pt x="30" y="33"/>
                      <a:pt x="34" y="30"/>
                    </a:cubicBezTo>
                    <a:cubicBezTo>
                      <a:pt x="40" y="21"/>
                      <a:pt x="40" y="13"/>
                      <a:pt x="34" y="5"/>
                    </a:cubicBezTo>
                    <a:cubicBezTo>
                      <a:pt x="30" y="2"/>
                      <a:pt x="25" y="0"/>
                      <a:pt x="2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50"/>
              <p:cNvSpPr/>
              <p:nvPr/>
            </p:nvSpPr>
            <p:spPr>
              <a:xfrm>
                <a:off x="2262698" y="2885987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4"/>
                      <a:pt x="0" y="43"/>
                      <a:pt x="0" y="96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8" y="188"/>
                      <a:pt x="187" y="146"/>
                      <a:pt x="187" y="96"/>
                    </a:cubicBezTo>
                    <a:cubicBezTo>
                      <a:pt x="187" y="43"/>
                      <a:pt x="148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50"/>
              <p:cNvSpPr/>
              <p:nvPr/>
            </p:nvSpPr>
            <p:spPr>
              <a:xfrm>
                <a:off x="1542415" y="2742160"/>
                <a:ext cx="171991" cy="148276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2" extrusionOk="0">
                    <a:moveTo>
                      <a:pt x="1120" y="0"/>
                    </a:moveTo>
                    <a:cubicBezTo>
                      <a:pt x="966" y="0"/>
                      <a:pt x="812" y="81"/>
                      <a:pt x="734" y="243"/>
                    </a:cubicBezTo>
                    <a:lnTo>
                      <a:pt x="662" y="388"/>
                    </a:lnTo>
                    <a:lnTo>
                      <a:pt x="497" y="413"/>
                    </a:lnTo>
                    <a:cubicBezTo>
                      <a:pt x="140" y="466"/>
                      <a:pt x="1" y="901"/>
                      <a:pt x="257" y="1150"/>
                    </a:cubicBezTo>
                    <a:lnTo>
                      <a:pt x="374" y="1264"/>
                    </a:lnTo>
                    <a:lnTo>
                      <a:pt x="347" y="1423"/>
                    </a:lnTo>
                    <a:cubicBezTo>
                      <a:pt x="300" y="1704"/>
                      <a:pt x="522" y="1930"/>
                      <a:pt x="774" y="1930"/>
                    </a:cubicBezTo>
                    <a:cubicBezTo>
                      <a:pt x="840" y="1930"/>
                      <a:pt x="908" y="1915"/>
                      <a:pt x="974" y="1881"/>
                    </a:cubicBezTo>
                    <a:lnTo>
                      <a:pt x="1122" y="1805"/>
                    </a:lnTo>
                    <a:lnTo>
                      <a:pt x="1267" y="1881"/>
                    </a:lnTo>
                    <a:cubicBezTo>
                      <a:pt x="1334" y="1916"/>
                      <a:pt x="1403" y="1932"/>
                      <a:pt x="1470" y="1932"/>
                    </a:cubicBezTo>
                    <a:cubicBezTo>
                      <a:pt x="1721" y="1932"/>
                      <a:pt x="1941" y="1705"/>
                      <a:pt x="1895" y="1423"/>
                    </a:cubicBezTo>
                    <a:lnTo>
                      <a:pt x="1867" y="1264"/>
                    </a:lnTo>
                    <a:lnTo>
                      <a:pt x="1987" y="1150"/>
                    </a:lnTo>
                    <a:cubicBezTo>
                      <a:pt x="2241" y="899"/>
                      <a:pt x="2101" y="466"/>
                      <a:pt x="1744" y="413"/>
                    </a:cubicBezTo>
                    <a:lnTo>
                      <a:pt x="1582" y="388"/>
                    </a:lnTo>
                    <a:lnTo>
                      <a:pt x="1507" y="243"/>
                    </a:lnTo>
                    <a:cubicBezTo>
                      <a:pt x="1428" y="81"/>
                      <a:pt x="1273" y="0"/>
                      <a:pt x="1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50"/>
              <p:cNvSpPr/>
              <p:nvPr/>
            </p:nvSpPr>
            <p:spPr>
              <a:xfrm>
                <a:off x="1555078" y="2753135"/>
                <a:ext cx="145897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46" extrusionOk="0">
                    <a:moveTo>
                      <a:pt x="956" y="0"/>
                    </a:moveTo>
                    <a:cubicBezTo>
                      <a:pt x="825" y="0"/>
                      <a:pt x="693" y="68"/>
                      <a:pt x="625" y="203"/>
                    </a:cubicBezTo>
                    <a:lnTo>
                      <a:pt x="561" y="329"/>
                    </a:lnTo>
                    <a:lnTo>
                      <a:pt x="421" y="351"/>
                    </a:lnTo>
                    <a:cubicBezTo>
                      <a:pt x="123" y="393"/>
                      <a:pt x="0" y="764"/>
                      <a:pt x="221" y="979"/>
                    </a:cubicBezTo>
                    <a:lnTo>
                      <a:pt x="321" y="1076"/>
                    </a:lnTo>
                    <a:lnTo>
                      <a:pt x="296" y="1216"/>
                    </a:lnTo>
                    <a:cubicBezTo>
                      <a:pt x="256" y="1451"/>
                      <a:pt x="444" y="1645"/>
                      <a:pt x="658" y="1645"/>
                    </a:cubicBezTo>
                    <a:cubicBezTo>
                      <a:pt x="715" y="1645"/>
                      <a:pt x="775" y="1631"/>
                      <a:pt x="832" y="1601"/>
                    </a:cubicBezTo>
                    <a:lnTo>
                      <a:pt x="952" y="1537"/>
                    </a:lnTo>
                    <a:lnTo>
                      <a:pt x="1074" y="1601"/>
                    </a:lnTo>
                    <a:cubicBezTo>
                      <a:pt x="1132" y="1631"/>
                      <a:pt x="1191" y="1645"/>
                      <a:pt x="1249" y="1645"/>
                    </a:cubicBezTo>
                    <a:cubicBezTo>
                      <a:pt x="1463" y="1645"/>
                      <a:pt x="1649" y="1451"/>
                      <a:pt x="1607" y="1216"/>
                    </a:cubicBezTo>
                    <a:lnTo>
                      <a:pt x="1585" y="1076"/>
                    </a:lnTo>
                    <a:lnTo>
                      <a:pt x="1685" y="979"/>
                    </a:lnTo>
                    <a:cubicBezTo>
                      <a:pt x="1900" y="764"/>
                      <a:pt x="1783" y="396"/>
                      <a:pt x="1482" y="351"/>
                    </a:cubicBezTo>
                    <a:lnTo>
                      <a:pt x="1342" y="329"/>
                    </a:lnTo>
                    <a:lnTo>
                      <a:pt x="1281" y="203"/>
                    </a:lnTo>
                    <a:cubicBezTo>
                      <a:pt x="1217" y="68"/>
                      <a:pt x="1087" y="0"/>
                      <a:pt x="9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50"/>
              <p:cNvSpPr/>
              <p:nvPr/>
            </p:nvSpPr>
            <p:spPr>
              <a:xfrm>
                <a:off x="1566821" y="2762882"/>
                <a:ext cx="134538" cy="121261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0" extrusionOk="0">
                    <a:moveTo>
                      <a:pt x="394" y="1"/>
                    </a:moveTo>
                    <a:lnTo>
                      <a:pt x="338" y="115"/>
                    </a:lnTo>
                    <a:lnTo>
                      <a:pt x="246" y="129"/>
                    </a:lnTo>
                    <a:cubicBezTo>
                      <a:pt x="344" y="280"/>
                      <a:pt x="441" y="425"/>
                      <a:pt x="539" y="576"/>
                    </a:cubicBezTo>
                    <a:cubicBezTo>
                      <a:pt x="567" y="615"/>
                      <a:pt x="589" y="656"/>
                      <a:pt x="589" y="701"/>
                    </a:cubicBezTo>
                    <a:cubicBezTo>
                      <a:pt x="589" y="746"/>
                      <a:pt x="561" y="788"/>
                      <a:pt x="528" y="815"/>
                    </a:cubicBezTo>
                    <a:cubicBezTo>
                      <a:pt x="492" y="843"/>
                      <a:pt x="447" y="863"/>
                      <a:pt x="405" y="877"/>
                    </a:cubicBezTo>
                    <a:cubicBezTo>
                      <a:pt x="338" y="896"/>
                      <a:pt x="274" y="910"/>
                      <a:pt x="204" y="921"/>
                    </a:cubicBezTo>
                    <a:cubicBezTo>
                      <a:pt x="137" y="933"/>
                      <a:pt x="68" y="935"/>
                      <a:pt x="1" y="938"/>
                    </a:cubicBezTo>
                    <a:lnTo>
                      <a:pt x="56" y="983"/>
                    </a:lnTo>
                    <a:lnTo>
                      <a:pt x="51" y="1033"/>
                    </a:lnTo>
                    <a:cubicBezTo>
                      <a:pt x="241" y="983"/>
                      <a:pt x="428" y="910"/>
                      <a:pt x="623" y="910"/>
                    </a:cubicBezTo>
                    <a:cubicBezTo>
                      <a:pt x="631" y="910"/>
                      <a:pt x="645" y="910"/>
                      <a:pt x="656" y="916"/>
                    </a:cubicBezTo>
                    <a:cubicBezTo>
                      <a:pt x="665" y="924"/>
                      <a:pt x="667" y="930"/>
                      <a:pt x="673" y="938"/>
                    </a:cubicBezTo>
                    <a:cubicBezTo>
                      <a:pt x="748" y="1047"/>
                      <a:pt x="754" y="1189"/>
                      <a:pt x="748" y="1320"/>
                    </a:cubicBezTo>
                    <a:cubicBezTo>
                      <a:pt x="743" y="1404"/>
                      <a:pt x="737" y="1485"/>
                      <a:pt x="726" y="1566"/>
                    </a:cubicBezTo>
                    <a:lnTo>
                      <a:pt x="799" y="1527"/>
                    </a:lnTo>
                    <a:lnTo>
                      <a:pt x="902" y="1580"/>
                    </a:lnTo>
                    <a:cubicBezTo>
                      <a:pt x="879" y="1485"/>
                      <a:pt x="866" y="1387"/>
                      <a:pt x="852" y="1290"/>
                    </a:cubicBezTo>
                    <a:cubicBezTo>
                      <a:pt x="840" y="1206"/>
                      <a:pt x="832" y="1117"/>
                      <a:pt x="849" y="1033"/>
                    </a:cubicBezTo>
                    <a:cubicBezTo>
                      <a:pt x="852" y="1011"/>
                      <a:pt x="854" y="994"/>
                      <a:pt x="868" y="983"/>
                    </a:cubicBezTo>
                    <a:cubicBezTo>
                      <a:pt x="888" y="968"/>
                      <a:pt x="879" y="885"/>
                      <a:pt x="895" y="873"/>
                    </a:cubicBezTo>
                    <a:lnTo>
                      <a:pt x="895" y="873"/>
                    </a:lnTo>
                    <a:cubicBezTo>
                      <a:pt x="896" y="873"/>
                      <a:pt x="896" y="874"/>
                      <a:pt x="896" y="874"/>
                    </a:cubicBezTo>
                    <a:cubicBezTo>
                      <a:pt x="930" y="916"/>
                      <a:pt x="980" y="938"/>
                      <a:pt x="1033" y="949"/>
                    </a:cubicBezTo>
                    <a:cubicBezTo>
                      <a:pt x="1034" y="949"/>
                      <a:pt x="1035" y="950"/>
                      <a:pt x="1036" y="950"/>
                    </a:cubicBezTo>
                    <a:cubicBezTo>
                      <a:pt x="1049" y="950"/>
                      <a:pt x="1052" y="939"/>
                      <a:pt x="1051" y="925"/>
                    </a:cubicBezTo>
                    <a:lnTo>
                      <a:pt x="1051" y="925"/>
                    </a:lnTo>
                    <a:cubicBezTo>
                      <a:pt x="1226" y="1002"/>
                      <a:pt x="1414" y="1123"/>
                      <a:pt x="1574" y="1181"/>
                    </a:cubicBezTo>
                    <a:cubicBezTo>
                      <a:pt x="1574" y="1173"/>
                      <a:pt x="1574" y="1161"/>
                      <a:pt x="1571" y="1147"/>
                    </a:cubicBezTo>
                    <a:lnTo>
                      <a:pt x="1543" y="986"/>
                    </a:lnTo>
                    <a:lnTo>
                      <a:pt x="1661" y="871"/>
                    </a:lnTo>
                    <a:cubicBezTo>
                      <a:pt x="1700" y="832"/>
                      <a:pt x="1730" y="788"/>
                      <a:pt x="1753" y="743"/>
                    </a:cubicBezTo>
                    <a:lnTo>
                      <a:pt x="1753" y="743"/>
                    </a:lnTo>
                    <a:cubicBezTo>
                      <a:pt x="1556" y="871"/>
                      <a:pt x="1456" y="917"/>
                      <a:pt x="1355" y="917"/>
                    </a:cubicBezTo>
                    <a:cubicBezTo>
                      <a:pt x="1271" y="917"/>
                      <a:pt x="1188" y="885"/>
                      <a:pt x="1050" y="841"/>
                    </a:cubicBezTo>
                    <a:cubicBezTo>
                      <a:pt x="1047" y="840"/>
                      <a:pt x="1045" y="840"/>
                      <a:pt x="1043" y="840"/>
                    </a:cubicBezTo>
                    <a:cubicBezTo>
                      <a:pt x="1021" y="840"/>
                      <a:pt x="1048" y="893"/>
                      <a:pt x="1051" y="925"/>
                    </a:cubicBezTo>
                    <a:lnTo>
                      <a:pt x="1051" y="925"/>
                    </a:lnTo>
                    <a:cubicBezTo>
                      <a:pt x="1000" y="903"/>
                      <a:pt x="950" y="884"/>
                      <a:pt x="902" y="871"/>
                    </a:cubicBezTo>
                    <a:cubicBezTo>
                      <a:pt x="901" y="871"/>
                      <a:pt x="900" y="871"/>
                      <a:pt x="900" y="871"/>
                    </a:cubicBezTo>
                    <a:cubicBezTo>
                      <a:pt x="898" y="871"/>
                      <a:pt x="897" y="872"/>
                      <a:pt x="895" y="873"/>
                    </a:cubicBezTo>
                    <a:lnTo>
                      <a:pt x="895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7"/>
                      <a:pt x="1161" y="244"/>
                      <a:pt x="1348" y="126"/>
                    </a:cubicBezTo>
                    <a:lnTo>
                      <a:pt x="1256" y="112"/>
                    </a:lnTo>
                    <a:lnTo>
                      <a:pt x="1211" y="18"/>
                    </a:lnTo>
                    <a:cubicBezTo>
                      <a:pt x="1100" y="199"/>
                      <a:pt x="985" y="377"/>
                      <a:pt x="868" y="559"/>
                    </a:cubicBezTo>
                    <a:cubicBezTo>
                      <a:pt x="849" y="592"/>
                      <a:pt x="824" y="629"/>
                      <a:pt x="793" y="656"/>
                    </a:cubicBezTo>
                    <a:cubicBezTo>
                      <a:pt x="769" y="678"/>
                      <a:pt x="736" y="691"/>
                      <a:pt x="706" y="691"/>
                    </a:cubicBezTo>
                    <a:cubicBezTo>
                      <a:pt x="696" y="691"/>
                      <a:pt x="687" y="690"/>
                      <a:pt x="679" y="687"/>
                    </a:cubicBezTo>
                    <a:cubicBezTo>
                      <a:pt x="626" y="673"/>
                      <a:pt x="595" y="617"/>
                      <a:pt x="573" y="567"/>
                    </a:cubicBezTo>
                    <a:cubicBezTo>
                      <a:pt x="492" y="386"/>
                      <a:pt x="433" y="196"/>
                      <a:pt x="39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50"/>
              <p:cNvSpPr/>
              <p:nvPr/>
            </p:nvSpPr>
            <p:spPr>
              <a:xfrm>
                <a:off x="1600667" y="2788363"/>
                <a:ext cx="55565" cy="5579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7" extrusionOk="0">
                    <a:moveTo>
                      <a:pt x="363" y="1"/>
                    </a:moveTo>
                    <a:cubicBezTo>
                      <a:pt x="162" y="1"/>
                      <a:pt x="0" y="163"/>
                      <a:pt x="0" y="363"/>
                    </a:cubicBezTo>
                    <a:cubicBezTo>
                      <a:pt x="0" y="562"/>
                      <a:pt x="162" y="726"/>
                      <a:pt x="363" y="726"/>
                    </a:cubicBezTo>
                    <a:cubicBezTo>
                      <a:pt x="561" y="726"/>
                      <a:pt x="723" y="562"/>
                      <a:pt x="723" y="363"/>
                    </a:cubicBezTo>
                    <a:cubicBezTo>
                      <a:pt x="723" y="163"/>
                      <a:pt x="561" y="1"/>
                      <a:pt x="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50"/>
              <p:cNvSpPr/>
              <p:nvPr/>
            </p:nvSpPr>
            <p:spPr>
              <a:xfrm>
                <a:off x="1606653" y="2797035"/>
                <a:ext cx="44437" cy="3806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284" y="1"/>
                    </a:moveTo>
                    <a:cubicBezTo>
                      <a:pt x="244" y="1"/>
                      <a:pt x="206" y="22"/>
                      <a:pt x="187" y="64"/>
                    </a:cubicBezTo>
                    <a:lnTo>
                      <a:pt x="168" y="103"/>
                    </a:lnTo>
                    <a:lnTo>
                      <a:pt x="126" y="108"/>
                    </a:lnTo>
                    <a:cubicBezTo>
                      <a:pt x="37" y="122"/>
                      <a:pt x="1" y="234"/>
                      <a:pt x="65" y="298"/>
                    </a:cubicBezTo>
                    <a:lnTo>
                      <a:pt x="95" y="326"/>
                    </a:lnTo>
                    <a:lnTo>
                      <a:pt x="90" y="368"/>
                    </a:lnTo>
                    <a:cubicBezTo>
                      <a:pt x="74" y="438"/>
                      <a:pt x="132" y="496"/>
                      <a:pt x="196" y="496"/>
                    </a:cubicBezTo>
                    <a:cubicBezTo>
                      <a:pt x="213" y="496"/>
                      <a:pt x="232" y="492"/>
                      <a:pt x="249" y="482"/>
                    </a:cubicBezTo>
                    <a:lnTo>
                      <a:pt x="288" y="463"/>
                    </a:lnTo>
                    <a:lnTo>
                      <a:pt x="327" y="482"/>
                    </a:lnTo>
                    <a:cubicBezTo>
                      <a:pt x="344" y="491"/>
                      <a:pt x="361" y="495"/>
                      <a:pt x="379" y="495"/>
                    </a:cubicBezTo>
                    <a:cubicBezTo>
                      <a:pt x="442" y="495"/>
                      <a:pt x="499" y="440"/>
                      <a:pt x="486" y="368"/>
                    </a:cubicBezTo>
                    <a:lnTo>
                      <a:pt x="480" y="326"/>
                    </a:lnTo>
                    <a:lnTo>
                      <a:pt x="511" y="298"/>
                    </a:lnTo>
                    <a:cubicBezTo>
                      <a:pt x="578" y="234"/>
                      <a:pt x="539" y="119"/>
                      <a:pt x="447" y="108"/>
                    </a:cubicBezTo>
                    <a:lnTo>
                      <a:pt x="405" y="103"/>
                    </a:lnTo>
                    <a:lnTo>
                      <a:pt x="388" y="64"/>
                    </a:lnTo>
                    <a:cubicBezTo>
                      <a:pt x="365" y="22"/>
                      <a:pt x="323" y="1"/>
                      <a:pt x="28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50"/>
              <p:cNvSpPr/>
              <p:nvPr/>
            </p:nvSpPr>
            <p:spPr>
              <a:xfrm>
                <a:off x="1613944" y="2801640"/>
                <a:ext cx="29011" cy="290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8" extrusionOk="0">
                    <a:moveTo>
                      <a:pt x="190" y="1"/>
                    </a:moveTo>
                    <a:cubicBezTo>
                      <a:pt x="84" y="4"/>
                      <a:pt x="0" y="87"/>
                      <a:pt x="0" y="190"/>
                    </a:cubicBezTo>
                    <a:cubicBezTo>
                      <a:pt x="0" y="294"/>
                      <a:pt x="84" y="377"/>
                      <a:pt x="190" y="377"/>
                    </a:cubicBezTo>
                    <a:cubicBezTo>
                      <a:pt x="293" y="377"/>
                      <a:pt x="377" y="294"/>
                      <a:pt x="377" y="190"/>
                    </a:cubicBezTo>
                    <a:cubicBezTo>
                      <a:pt x="377" y="84"/>
                      <a:pt x="293" y="1"/>
                      <a:pt x="19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50"/>
              <p:cNvSpPr/>
              <p:nvPr/>
            </p:nvSpPr>
            <p:spPr>
              <a:xfrm>
                <a:off x="1624459" y="2773857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0" y="0"/>
                    </a:moveTo>
                    <a:lnTo>
                      <a:pt x="0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50"/>
              <p:cNvSpPr/>
              <p:nvPr/>
            </p:nvSpPr>
            <p:spPr>
              <a:xfrm>
                <a:off x="1623768" y="2766566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50"/>
              <p:cNvSpPr/>
              <p:nvPr/>
            </p:nvSpPr>
            <p:spPr>
              <a:xfrm>
                <a:off x="1626147" y="2768869"/>
                <a:ext cx="391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50"/>
              <p:cNvSpPr/>
              <p:nvPr/>
            </p:nvSpPr>
            <p:spPr>
              <a:xfrm>
                <a:off x="1623768" y="2858434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50"/>
              <p:cNvSpPr/>
              <p:nvPr/>
            </p:nvSpPr>
            <p:spPr>
              <a:xfrm>
                <a:off x="1626147" y="2860736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50"/>
              <p:cNvSpPr/>
              <p:nvPr/>
            </p:nvSpPr>
            <p:spPr>
              <a:xfrm>
                <a:off x="1585240" y="2812615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3"/>
                    </a:lnTo>
                    <a:lnTo>
                      <a:pt x="1117" y="103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50"/>
              <p:cNvSpPr/>
              <p:nvPr/>
            </p:nvSpPr>
            <p:spPr>
              <a:xfrm>
                <a:off x="1578179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3" y="0"/>
                      <a:pt x="1" y="25"/>
                      <a:pt x="1" y="56"/>
                    </a:cubicBezTo>
                    <a:cubicBezTo>
                      <a:pt x="1" y="87"/>
                      <a:pt x="23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50"/>
              <p:cNvSpPr/>
              <p:nvPr/>
            </p:nvSpPr>
            <p:spPr>
              <a:xfrm>
                <a:off x="1580559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5" y="51"/>
                    </a:cubicBezTo>
                    <a:cubicBezTo>
                      <a:pt x="39" y="51"/>
                      <a:pt x="48" y="40"/>
                      <a:pt x="48" y="26"/>
                    </a:cubicBezTo>
                    <a:cubicBezTo>
                      <a:pt x="48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50"/>
              <p:cNvSpPr/>
              <p:nvPr/>
            </p:nvSpPr>
            <p:spPr>
              <a:xfrm>
                <a:off x="1669817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6" y="112"/>
                    </a:cubicBezTo>
                    <a:cubicBezTo>
                      <a:pt x="90" y="112"/>
                      <a:pt x="112" y="87"/>
                      <a:pt x="112" y="56"/>
                    </a:cubicBezTo>
                    <a:cubicBezTo>
                      <a:pt x="112" y="25"/>
                      <a:pt x="90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50"/>
              <p:cNvSpPr/>
              <p:nvPr/>
            </p:nvSpPr>
            <p:spPr>
              <a:xfrm>
                <a:off x="1672426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8" y="1"/>
                      <a:pt x="0" y="12"/>
                      <a:pt x="0" y="26"/>
                    </a:cubicBezTo>
                    <a:cubicBezTo>
                      <a:pt x="0" y="40"/>
                      <a:pt x="8" y="51"/>
                      <a:pt x="22" y="51"/>
                    </a:cubicBezTo>
                    <a:cubicBezTo>
                      <a:pt x="36" y="51"/>
                      <a:pt x="47" y="40"/>
                      <a:pt x="47" y="26"/>
                    </a:cubicBezTo>
                    <a:cubicBezTo>
                      <a:pt x="47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50"/>
              <p:cNvSpPr/>
              <p:nvPr/>
            </p:nvSpPr>
            <p:spPr>
              <a:xfrm>
                <a:off x="1602355" y="2791356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603" y="676"/>
                    </a:lnTo>
                    <a:lnTo>
                      <a:pt x="676" y="606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50"/>
              <p:cNvSpPr/>
              <p:nvPr/>
            </p:nvSpPr>
            <p:spPr>
              <a:xfrm>
                <a:off x="1599822" y="2788286"/>
                <a:ext cx="7521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90" extrusionOk="0">
                    <a:moveTo>
                      <a:pt x="50" y="0"/>
                    </a:moveTo>
                    <a:cubicBezTo>
                      <a:pt x="39" y="0"/>
                      <a:pt x="28" y="5"/>
                      <a:pt x="17" y="13"/>
                    </a:cubicBezTo>
                    <a:cubicBezTo>
                      <a:pt x="0" y="35"/>
                      <a:pt x="0" y="63"/>
                      <a:pt x="17" y="77"/>
                    </a:cubicBezTo>
                    <a:cubicBezTo>
                      <a:pt x="25" y="86"/>
                      <a:pt x="36" y="90"/>
                      <a:pt x="47" y="90"/>
                    </a:cubicBezTo>
                    <a:cubicBezTo>
                      <a:pt x="58" y="90"/>
                      <a:pt x="70" y="86"/>
                      <a:pt x="81" y="77"/>
                    </a:cubicBezTo>
                    <a:cubicBezTo>
                      <a:pt x="98" y="60"/>
                      <a:pt x="98" y="35"/>
                      <a:pt x="81" y="13"/>
                    </a:cubicBezTo>
                    <a:cubicBezTo>
                      <a:pt x="71" y="5"/>
                      <a:pt x="61" y="0"/>
                      <a:pt x="5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50"/>
              <p:cNvSpPr/>
              <p:nvPr/>
            </p:nvSpPr>
            <p:spPr>
              <a:xfrm>
                <a:off x="1601971" y="2790281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20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50"/>
              <p:cNvSpPr/>
              <p:nvPr/>
            </p:nvSpPr>
            <p:spPr>
              <a:xfrm>
                <a:off x="1649709" y="2838249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0" y="1"/>
                      <a:pt x="0" y="20"/>
                      <a:pt x="0" y="43"/>
                    </a:cubicBezTo>
                    <a:cubicBezTo>
                      <a:pt x="0" y="68"/>
                      <a:pt x="20" y="85"/>
                      <a:pt x="42" y="85"/>
                    </a:cubicBezTo>
                    <a:cubicBezTo>
                      <a:pt x="67" y="85"/>
                      <a:pt x="84" y="68"/>
                      <a:pt x="84" y="43"/>
                    </a:cubicBezTo>
                    <a:cubicBezTo>
                      <a:pt x="84" y="20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50"/>
              <p:cNvSpPr/>
              <p:nvPr/>
            </p:nvSpPr>
            <p:spPr>
              <a:xfrm>
                <a:off x="1651627" y="2840091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13" y="1"/>
                      <a:pt x="9" y="2"/>
                      <a:pt x="6" y="5"/>
                    </a:cubicBezTo>
                    <a:cubicBezTo>
                      <a:pt x="0" y="13"/>
                      <a:pt x="0" y="24"/>
                      <a:pt x="6" y="30"/>
                    </a:cubicBezTo>
                    <a:cubicBezTo>
                      <a:pt x="9" y="33"/>
                      <a:pt x="13" y="34"/>
                      <a:pt x="17" y="34"/>
                    </a:cubicBezTo>
                    <a:cubicBezTo>
                      <a:pt x="21" y="34"/>
                      <a:pt x="26" y="33"/>
                      <a:pt x="28" y="30"/>
                    </a:cubicBezTo>
                    <a:cubicBezTo>
                      <a:pt x="37" y="24"/>
                      <a:pt x="37" y="13"/>
                      <a:pt x="28" y="5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50"/>
              <p:cNvSpPr/>
              <p:nvPr/>
            </p:nvSpPr>
            <p:spPr>
              <a:xfrm>
                <a:off x="1601971" y="2790742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1"/>
                    </a:moveTo>
                    <a:lnTo>
                      <a:pt x="0" y="603"/>
                    </a:lnTo>
                    <a:lnTo>
                      <a:pt x="70" y="676"/>
                    </a:lnTo>
                    <a:lnTo>
                      <a:pt x="675" y="70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50"/>
              <p:cNvSpPr/>
              <p:nvPr/>
            </p:nvSpPr>
            <p:spPr>
              <a:xfrm>
                <a:off x="1599592" y="2838172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8" y="0"/>
                      <a:pt x="27" y="5"/>
                      <a:pt x="17" y="13"/>
                    </a:cubicBezTo>
                    <a:cubicBezTo>
                      <a:pt x="1" y="30"/>
                      <a:pt x="1" y="55"/>
                      <a:pt x="17" y="74"/>
                    </a:cubicBezTo>
                    <a:cubicBezTo>
                      <a:pt x="27" y="83"/>
                      <a:pt x="39" y="87"/>
                      <a:pt x="50" y="87"/>
                    </a:cubicBezTo>
                    <a:cubicBezTo>
                      <a:pt x="61" y="87"/>
                      <a:pt x="72" y="83"/>
                      <a:pt x="79" y="74"/>
                    </a:cubicBezTo>
                    <a:cubicBezTo>
                      <a:pt x="98" y="58"/>
                      <a:pt x="98" y="35"/>
                      <a:pt x="79" y="13"/>
                    </a:cubicBezTo>
                    <a:cubicBezTo>
                      <a:pt x="70" y="5"/>
                      <a:pt x="60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50"/>
              <p:cNvSpPr/>
              <p:nvPr/>
            </p:nvSpPr>
            <p:spPr>
              <a:xfrm>
                <a:off x="1601971" y="2840168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8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18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50"/>
              <p:cNvSpPr/>
              <p:nvPr/>
            </p:nvSpPr>
            <p:spPr>
              <a:xfrm>
                <a:off x="1649248" y="2788286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0" y="0"/>
                      <a:pt x="29" y="5"/>
                      <a:pt x="17" y="13"/>
                    </a:cubicBezTo>
                    <a:cubicBezTo>
                      <a:pt x="1" y="33"/>
                      <a:pt x="1" y="55"/>
                      <a:pt x="17" y="77"/>
                    </a:cubicBezTo>
                    <a:cubicBezTo>
                      <a:pt x="27" y="86"/>
                      <a:pt x="39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5"/>
                      <a:pt x="82" y="13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50"/>
              <p:cNvSpPr/>
              <p:nvPr/>
            </p:nvSpPr>
            <p:spPr>
              <a:xfrm>
                <a:off x="1651397" y="2790665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3"/>
                      <a:pt x="1" y="21"/>
                      <a:pt x="9" y="29"/>
                    </a:cubicBezTo>
                    <a:cubicBezTo>
                      <a:pt x="12" y="32"/>
                      <a:pt x="16" y="34"/>
                      <a:pt x="20" y="34"/>
                    </a:cubicBezTo>
                    <a:cubicBezTo>
                      <a:pt x="24" y="34"/>
                      <a:pt x="29" y="32"/>
                      <a:pt x="31" y="29"/>
                    </a:cubicBezTo>
                    <a:cubicBezTo>
                      <a:pt x="40" y="21"/>
                      <a:pt x="40" y="13"/>
                      <a:pt x="31" y="4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50"/>
              <p:cNvSpPr/>
              <p:nvPr/>
            </p:nvSpPr>
            <p:spPr>
              <a:xfrm>
                <a:off x="1621235" y="2808931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3"/>
                      <a:pt x="0" y="45"/>
                      <a:pt x="0" y="95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5" y="188"/>
                      <a:pt x="187" y="146"/>
                      <a:pt x="187" y="95"/>
                    </a:cubicBezTo>
                    <a:cubicBezTo>
                      <a:pt x="187" y="42"/>
                      <a:pt x="145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50"/>
              <p:cNvSpPr/>
              <p:nvPr/>
            </p:nvSpPr>
            <p:spPr>
              <a:xfrm>
                <a:off x="1292983" y="2233396"/>
                <a:ext cx="1409775" cy="925498"/>
              </a:xfrm>
              <a:custGeom>
                <a:avLst/>
                <a:gdLst/>
                <a:ahLst/>
                <a:cxnLst/>
                <a:rect l="l" t="t" r="r" b="b"/>
                <a:pathLst>
                  <a:path w="18369" h="12059" extrusionOk="0">
                    <a:moveTo>
                      <a:pt x="18338" y="1"/>
                    </a:moveTo>
                    <a:cubicBezTo>
                      <a:pt x="18316" y="110"/>
                      <a:pt x="18201" y="282"/>
                      <a:pt x="18098" y="316"/>
                    </a:cubicBezTo>
                    <a:cubicBezTo>
                      <a:pt x="17905" y="375"/>
                      <a:pt x="17706" y="402"/>
                      <a:pt x="17505" y="402"/>
                    </a:cubicBezTo>
                    <a:cubicBezTo>
                      <a:pt x="17226" y="402"/>
                      <a:pt x="16944" y="351"/>
                      <a:pt x="16675" y="263"/>
                    </a:cubicBezTo>
                    <a:cubicBezTo>
                      <a:pt x="15729" y="1064"/>
                      <a:pt x="14485" y="1535"/>
                      <a:pt x="13277" y="1912"/>
                    </a:cubicBezTo>
                    <a:cubicBezTo>
                      <a:pt x="12518" y="2149"/>
                      <a:pt x="11754" y="2369"/>
                      <a:pt x="10964" y="2481"/>
                    </a:cubicBezTo>
                    <a:cubicBezTo>
                      <a:pt x="10527" y="2542"/>
                      <a:pt x="10087" y="2571"/>
                      <a:pt x="9646" y="2571"/>
                    </a:cubicBezTo>
                    <a:cubicBezTo>
                      <a:pt x="8465" y="2571"/>
                      <a:pt x="7282" y="2365"/>
                      <a:pt x="6144" y="2032"/>
                    </a:cubicBezTo>
                    <a:cubicBezTo>
                      <a:pt x="4980" y="1697"/>
                      <a:pt x="3870" y="1237"/>
                      <a:pt x="2771" y="734"/>
                    </a:cubicBezTo>
                    <a:cubicBezTo>
                      <a:pt x="2614" y="792"/>
                      <a:pt x="2477" y="807"/>
                      <a:pt x="2358" y="807"/>
                    </a:cubicBezTo>
                    <a:cubicBezTo>
                      <a:pt x="2235" y="807"/>
                      <a:pt x="2130" y="791"/>
                      <a:pt x="2038" y="791"/>
                    </a:cubicBezTo>
                    <a:cubicBezTo>
                      <a:pt x="1846" y="791"/>
                      <a:pt x="1714" y="860"/>
                      <a:pt x="1602" y="1284"/>
                    </a:cubicBezTo>
                    <a:cubicBezTo>
                      <a:pt x="1390" y="2093"/>
                      <a:pt x="1" y="9179"/>
                      <a:pt x="6732" y="11269"/>
                    </a:cubicBezTo>
                    <a:cubicBezTo>
                      <a:pt x="7474" y="11497"/>
                      <a:pt x="8216" y="11721"/>
                      <a:pt x="8984" y="11854"/>
                    </a:cubicBezTo>
                    <a:cubicBezTo>
                      <a:pt x="9629" y="11965"/>
                      <a:pt x="10281" y="12058"/>
                      <a:pt x="10933" y="12058"/>
                    </a:cubicBezTo>
                    <a:cubicBezTo>
                      <a:pt x="11022" y="12058"/>
                      <a:pt x="11112" y="12056"/>
                      <a:pt x="11202" y="12053"/>
                    </a:cubicBezTo>
                    <a:cubicBezTo>
                      <a:pt x="13433" y="11952"/>
                      <a:pt x="15498" y="10582"/>
                      <a:pt x="16753" y="8733"/>
                    </a:cubicBezTo>
                    <a:cubicBezTo>
                      <a:pt x="16999" y="8373"/>
                      <a:pt x="17211" y="7996"/>
                      <a:pt x="17403" y="7611"/>
                    </a:cubicBezTo>
                    <a:lnTo>
                      <a:pt x="17403" y="7611"/>
                    </a:lnTo>
                    <a:cubicBezTo>
                      <a:pt x="15300" y="9439"/>
                      <a:pt x="12454" y="10354"/>
                      <a:pt x="9653" y="10381"/>
                    </a:cubicBezTo>
                    <a:cubicBezTo>
                      <a:pt x="9617" y="10382"/>
                      <a:pt x="9581" y="10382"/>
                      <a:pt x="9544" y="10382"/>
                    </a:cubicBezTo>
                    <a:cubicBezTo>
                      <a:pt x="8125" y="10382"/>
                      <a:pt x="6612" y="10110"/>
                      <a:pt x="5616" y="9107"/>
                    </a:cubicBezTo>
                    <a:cubicBezTo>
                      <a:pt x="4475" y="7960"/>
                      <a:pt x="3823" y="6470"/>
                      <a:pt x="3178" y="4983"/>
                    </a:cubicBezTo>
                    <a:cubicBezTo>
                      <a:pt x="2969" y="4506"/>
                      <a:pt x="2774" y="3990"/>
                      <a:pt x="2866" y="3477"/>
                    </a:cubicBezTo>
                    <a:cubicBezTo>
                      <a:pt x="2902" y="3259"/>
                      <a:pt x="2997" y="3039"/>
                      <a:pt x="3161" y="2885"/>
                    </a:cubicBezTo>
                    <a:cubicBezTo>
                      <a:pt x="3352" y="2707"/>
                      <a:pt x="3589" y="2641"/>
                      <a:pt x="3844" y="2641"/>
                    </a:cubicBezTo>
                    <a:cubicBezTo>
                      <a:pt x="4202" y="2641"/>
                      <a:pt x="4593" y="2771"/>
                      <a:pt x="4936" y="2899"/>
                    </a:cubicBezTo>
                    <a:cubicBezTo>
                      <a:pt x="6664" y="3546"/>
                      <a:pt x="8501" y="3954"/>
                      <a:pt x="10341" y="3954"/>
                    </a:cubicBezTo>
                    <a:cubicBezTo>
                      <a:pt x="10738" y="3954"/>
                      <a:pt x="11135" y="3935"/>
                      <a:pt x="11531" y="3895"/>
                    </a:cubicBezTo>
                    <a:cubicBezTo>
                      <a:pt x="13763" y="3672"/>
                      <a:pt x="15523" y="2500"/>
                      <a:pt x="17080" y="888"/>
                    </a:cubicBezTo>
                    <a:cubicBezTo>
                      <a:pt x="17387" y="570"/>
                      <a:pt x="18101" y="483"/>
                      <a:pt x="18369" y="129"/>
                    </a:cubicBezTo>
                    <a:cubicBezTo>
                      <a:pt x="18357" y="87"/>
                      <a:pt x="18349" y="43"/>
                      <a:pt x="183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50"/>
              <p:cNvSpPr/>
              <p:nvPr/>
            </p:nvSpPr>
            <p:spPr>
              <a:xfrm>
                <a:off x="1471115" y="1972144"/>
                <a:ext cx="1110460" cy="49717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6478" extrusionOk="0">
                    <a:moveTo>
                      <a:pt x="7227" y="1"/>
                    </a:moveTo>
                    <a:cubicBezTo>
                      <a:pt x="6966" y="1"/>
                      <a:pt x="6710" y="64"/>
                      <a:pt x="6579" y="249"/>
                    </a:cubicBezTo>
                    <a:cubicBezTo>
                      <a:pt x="5039" y="802"/>
                      <a:pt x="3605" y="1667"/>
                      <a:pt x="2394" y="2771"/>
                    </a:cubicBezTo>
                    <a:cubicBezTo>
                      <a:pt x="2350" y="2816"/>
                      <a:pt x="2297" y="2858"/>
                      <a:pt x="2249" y="2900"/>
                    </a:cubicBezTo>
                    <a:cubicBezTo>
                      <a:pt x="1758" y="3329"/>
                      <a:pt x="1234" y="3717"/>
                      <a:pt x="670" y="4041"/>
                    </a:cubicBezTo>
                    <a:cubicBezTo>
                      <a:pt x="397" y="4197"/>
                      <a:pt x="176" y="4219"/>
                      <a:pt x="1" y="4219"/>
                    </a:cubicBezTo>
                    <a:cubicBezTo>
                      <a:pt x="1273" y="5070"/>
                      <a:pt x="2604" y="5826"/>
                      <a:pt x="4077" y="6203"/>
                    </a:cubicBezTo>
                    <a:cubicBezTo>
                      <a:pt x="4816" y="6392"/>
                      <a:pt x="5569" y="6478"/>
                      <a:pt x="6323" y="6478"/>
                    </a:cubicBezTo>
                    <a:cubicBezTo>
                      <a:pt x="8511" y="6478"/>
                      <a:pt x="10717" y="5757"/>
                      <a:pt x="12683" y="4738"/>
                    </a:cubicBezTo>
                    <a:cubicBezTo>
                      <a:pt x="13294" y="4420"/>
                      <a:pt x="13888" y="4074"/>
                      <a:pt x="14468" y="3703"/>
                    </a:cubicBezTo>
                    <a:cubicBezTo>
                      <a:pt x="14256" y="3642"/>
                      <a:pt x="14047" y="3558"/>
                      <a:pt x="13852" y="3460"/>
                    </a:cubicBezTo>
                    <a:cubicBezTo>
                      <a:pt x="13506" y="3288"/>
                      <a:pt x="13188" y="3067"/>
                      <a:pt x="12878" y="2833"/>
                    </a:cubicBezTo>
                    <a:cubicBezTo>
                      <a:pt x="12655" y="2665"/>
                      <a:pt x="12438" y="2495"/>
                      <a:pt x="12214" y="2328"/>
                    </a:cubicBezTo>
                    <a:cubicBezTo>
                      <a:pt x="10861" y="1307"/>
                      <a:pt x="9346" y="473"/>
                      <a:pt x="7703" y="63"/>
                    </a:cubicBezTo>
                    <a:cubicBezTo>
                      <a:pt x="7563" y="27"/>
                      <a:pt x="7394" y="1"/>
                      <a:pt x="7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50"/>
              <p:cNvSpPr/>
              <p:nvPr/>
            </p:nvSpPr>
            <p:spPr>
              <a:xfrm>
                <a:off x="1715405" y="1972451"/>
                <a:ext cx="616973" cy="225331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2936" extrusionOk="0">
                    <a:moveTo>
                      <a:pt x="4050" y="0"/>
                    </a:moveTo>
                    <a:cubicBezTo>
                      <a:pt x="3788" y="0"/>
                      <a:pt x="3531" y="64"/>
                      <a:pt x="3402" y="248"/>
                    </a:cubicBezTo>
                    <a:cubicBezTo>
                      <a:pt x="2177" y="689"/>
                      <a:pt x="1030" y="1320"/>
                      <a:pt x="1" y="2115"/>
                    </a:cubicBezTo>
                    <a:cubicBezTo>
                      <a:pt x="1127" y="2646"/>
                      <a:pt x="2372" y="2935"/>
                      <a:pt x="3622" y="2935"/>
                    </a:cubicBezTo>
                    <a:cubicBezTo>
                      <a:pt x="3658" y="2935"/>
                      <a:pt x="3693" y="2935"/>
                      <a:pt x="3728" y="2935"/>
                    </a:cubicBezTo>
                    <a:cubicBezTo>
                      <a:pt x="5248" y="2907"/>
                      <a:pt x="6755" y="2444"/>
                      <a:pt x="8038" y="1629"/>
                    </a:cubicBezTo>
                    <a:cubicBezTo>
                      <a:pt x="6950" y="932"/>
                      <a:pt x="5776" y="374"/>
                      <a:pt x="4523" y="61"/>
                    </a:cubicBezTo>
                    <a:cubicBezTo>
                      <a:pt x="4384" y="26"/>
                      <a:pt x="4216" y="0"/>
                      <a:pt x="40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50"/>
              <p:cNvSpPr/>
              <p:nvPr/>
            </p:nvSpPr>
            <p:spPr>
              <a:xfrm>
                <a:off x="1471115" y="2189496"/>
                <a:ext cx="1110690" cy="27943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3641" extrusionOk="0">
                    <a:moveTo>
                      <a:pt x="12881" y="1"/>
                    </a:moveTo>
                    <a:cubicBezTo>
                      <a:pt x="11255" y="1103"/>
                      <a:pt x="9289" y="1701"/>
                      <a:pt x="7326" y="1701"/>
                    </a:cubicBezTo>
                    <a:cubicBezTo>
                      <a:pt x="6830" y="1701"/>
                      <a:pt x="6335" y="1663"/>
                      <a:pt x="5845" y="1585"/>
                    </a:cubicBezTo>
                    <a:cubicBezTo>
                      <a:pt x="4542" y="1379"/>
                      <a:pt x="3267" y="888"/>
                      <a:pt x="2249" y="71"/>
                    </a:cubicBezTo>
                    <a:cubicBezTo>
                      <a:pt x="1755" y="500"/>
                      <a:pt x="1234" y="888"/>
                      <a:pt x="667" y="1212"/>
                    </a:cubicBezTo>
                    <a:cubicBezTo>
                      <a:pt x="426" y="1348"/>
                      <a:pt x="227" y="1383"/>
                      <a:pt x="60" y="1383"/>
                    </a:cubicBezTo>
                    <a:cubicBezTo>
                      <a:pt x="40" y="1383"/>
                      <a:pt x="20" y="1383"/>
                      <a:pt x="1" y="1382"/>
                    </a:cubicBezTo>
                    <a:lnTo>
                      <a:pt x="1" y="1382"/>
                    </a:lnTo>
                    <a:cubicBezTo>
                      <a:pt x="1273" y="2233"/>
                      <a:pt x="2604" y="2989"/>
                      <a:pt x="4077" y="3365"/>
                    </a:cubicBezTo>
                    <a:cubicBezTo>
                      <a:pt x="4818" y="3555"/>
                      <a:pt x="5572" y="3640"/>
                      <a:pt x="6328" y="3640"/>
                    </a:cubicBezTo>
                    <a:cubicBezTo>
                      <a:pt x="8514" y="3640"/>
                      <a:pt x="10719" y="2922"/>
                      <a:pt x="12686" y="1906"/>
                    </a:cubicBezTo>
                    <a:cubicBezTo>
                      <a:pt x="13297" y="1588"/>
                      <a:pt x="13894" y="1242"/>
                      <a:pt x="14471" y="871"/>
                    </a:cubicBezTo>
                    <a:cubicBezTo>
                      <a:pt x="14259" y="810"/>
                      <a:pt x="14050" y="726"/>
                      <a:pt x="13855" y="628"/>
                    </a:cubicBezTo>
                    <a:cubicBezTo>
                      <a:pt x="13509" y="456"/>
                      <a:pt x="13191" y="235"/>
                      <a:pt x="12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50"/>
              <p:cNvSpPr/>
              <p:nvPr/>
            </p:nvSpPr>
            <p:spPr>
              <a:xfrm>
                <a:off x="1953325" y="1871988"/>
                <a:ext cx="172835" cy="17283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252" extrusionOk="0">
                    <a:moveTo>
                      <a:pt x="1127" y="1"/>
                    </a:moveTo>
                    <a:cubicBezTo>
                      <a:pt x="505" y="1"/>
                      <a:pt x="0" y="503"/>
                      <a:pt x="0" y="1125"/>
                    </a:cubicBezTo>
                    <a:cubicBezTo>
                      <a:pt x="0" y="1747"/>
                      <a:pt x="505" y="2252"/>
                      <a:pt x="1127" y="2252"/>
                    </a:cubicBezTo>
                    <a:cubicBezTo>
                      <a:pt x="1749" y="2252"/>
                      <a:pt x="2252" y="1747"/>
                      <a:pt x="2252" y="1125"/>
                    </a:cubicBezTo>
                    <a:cubicBezTo>
                      <a:pt x="2252" y="503"/>
                      <a:pt x="1749" y="1"/>
                      <a:pt x="11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50"/>
              <p:cNvSpPr/>
              <p:nvPr/>
            </p:nvSpPr>
            <p:spPr>
              <a:xfrm>
                <a:off x="1953325" y="1918037"/>
                <a:ext cx="173296" cy="127017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655" extrusionOk="0">
                    <a:moveTo>
                      <a:pt x="134" y="0"/>
                    </a:moveTo>
                    <a:cubicBezTo>
                      <a:pt x="50" y="157"/>
                      <a:pt x="0" y="335"/>
                      <a:pt x="3" y="530"/>
                    </a:cubicBezTo>
                    <a:cubicBezTo>
                      <a:pt x="3" y="1150"/>
                      <a:pt x="505" y="1655"/>
                      <a:pt x="1130" y="1655"/>
                    </a:cubicBezTo>
                    <a:cubicBezTo>
                      <a:pt x="1752" y="1655"/>
                      <a:pt x="2249" y="1158"/>
                      <a:pt x="2257" y="536"/>
                    </a:cubicBezTo>
                    <a:lnTo>
                      <a:pt x="2257" y="536"/>
                    </a:lnTo>
                    <a:cubicBezTo>
                      <a:pt x="2065" y="893"/>
                      <a:pt x="1691" y="1136"/>
                      <a:pt x="1258" y="1136"/>
                    </a:cubicBezTo>
                    <a:cubicBezTo>
                      <a:pt x="639" y="1136"/>
                      <a:pt x="134" y="634"/>
                      <a:pt x="134" y="9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7" name="Google Shape;2707;p45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01814" y="-43546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5488;p50"/>
          <p:cNvSpPr txBox="1">
            <a:spLocks/>
          </p:cNvSpPr>
          <p:nvPr/>
        </p:nvSpPr>
        <p:spPr>
          <a:xfrm>
            <a:off x="2417544" y="1915310"/>
            <a:ext cx="4793578" cy="18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dirty="0">
                <a:solidFill>
                  <a:schemeClr val="accent2"/>
                </a:solidFill>
                <a:latin typeface="Comic Sans MS" panose="030F0702030302020204" pitchFamily="66" charset="0"/>
              </a:rPr>
              <a:t>Help Kitchen Gods</a:t>
            </a:r>
          </a:p>
        </p:txBody>
      </p:sp>
    </p:spTree>
    <p:extLst>
      <p:ext uri="{BB962C8B-B14F-4D97-AF65-F5344CB8AC3E}">
        <p14:creationId xmlns:p14="http://schemas.microsoft.com/office/powerpoint/2010/main" val="109498721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" name="Google Shape;345;p2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flipH="1">
            <a:off x="142709" y="-78133"/>
            <a:ext cx="8799969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" name="Google Shape;346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969692" y="0"/>
            <a:ext cx="3914013" cy="7841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7" name="Google Shape;347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1889" y="-98864"/>
            <a:ext cx="6667500" cy="133573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8" name="Google Shape;348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090259" y="-1154183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" name="Google Shape;349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397665" y="-1210766"/>
            <a:ext cx="7040237" cy="2816095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22"/>
          <p:cNvSpPr/>
          <p:nvPr/>
        </p:nvSpPr>
        <p:spPr>
          <a:xfrm>
            <a:off x="5083122" y="1021109"/>
            <a:ext cx="1910700" cy="1150716"/>
          </a:xfrm>
          <a:prstGeom prst="ellipse">
            <a:avLst/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sz="700" dirty="0">
              <a:solidFill>
                <a:srgbClr val="B73030"/>
              </a:solidFill>
            </a:endParaRPr>
          </a:p>
        </p:txBody>
      </p:sp>
      <p:pic>
        <p:nvPicPr>
          <p:cNvPr id="351" name="Google Shape;351;p22">
            <a:hlinkClick r:id="" action="ppaction://noaction"/>
          </p:cNvPr>
          <p:cNvPicPr preferRelativeResize="0"/>
          <p:nvPr/>
        </p:nvPicPr>
        <p:blipFill rotWithShape="1">
          <a:blip r:embed="rId7">
            <a:alphaModFix/>
          </a:blip>
          <a:srcRect b="12522"/>
          <a:stretch/>
        </p:blipFill>
        <p:spPr>
          <a:xfrm>
            <a:off x="4944519" y="-10067"/>
            <a:ext cx="2289577" cy="17916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3" name="Google Shape;353;p22">
            <a:hlinkClick r:id="rId8" action="ppaction://hlinksldjump"/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4120373" y="569004"/>
            <a:ext cx="903254" cy="751959"/>
          </a:xfrm>
          <a:prstGeom prst="rect">
            <a:avLst/>
          </a:prstGeom>
          <a:noFill/>
          <a:ln>
            <a:noFill/>
          </a:ln>
        </p:spPr>
      </p:pic>
      <p:pic>
        <p:nvPicPr>
          <p:cNvPr id="355" name="Google Shape;355;p22">
            <a:hlinkClick r:id="rId10" action="ppaction://hlinksldjump"/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3832279" y="1237567"/>
            <a:ext cx="938465" cy="894212"/>
          </a:xfrm>
          <a:prstGeom prst="rect">
            <a:avLst/>
          </a:prstGeom>
          <a:noFill/>
          <a:ln>
            <a:noFill/>
          </a:ln>
        </p:spPr>
      </p:pic>
      <p:sp>
        <p:nvSpPr>
          <p:cNvPr id="356" name="Google Shape;356;p22"/>
          <p:cNvSpPr/>
          <p:nvPr/>
        </p:nvSpPr>
        <p:spPr>
          <a:xfrm>
            <a:off x="6193898" y="1303665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sp>
        <p:nvSpPr>
          <p:cNvPr id="357" name="Google Shape;357;p22"/>
          <p:cNvSpPr/>
          <p:nvPr/>
        </p:nvSpPr>
        <p:spPr>
          <a:xfrm>
            <a:off x="5260748" y="619967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pic>
        <p:nvPicPr>
          <p:cNvPr id="359" name="Google Shape;359;p22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-1780305" flipH="1">
            <a:off x="3957451" y="1476701"/>
            <a:ext cx="1046721" cy="537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0" name="Google Shape;360;p22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-577655" flipH="1">
            <a:off x="3936513" y="149576"/>
            <a:ext cx="1110588" cy="4747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" name="Google Shape;361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795526" y="3953949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2" name="Google Shape;362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736946" y="2992370"/>
            <a:ext cx="4796244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3" name="Google Shape;363;p22">
            <a:hlinkClick r:id="rId14" action="ppaction://hlinksldjump"/>
          </p:cNvPr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1369931" y="2786448"/>
            <a:ext cx="903254" cy="88406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" name="Google Shape;365;p22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 rot="10800000" flipH="1">
            <a:off x="3488101" y="2439757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" name="Google Shape;366;p22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 rot="-1318932" flipH="1">
            <a:off x="1297453" y="3339770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7" name="Google Shape;367;p22">
            <a:hlinkClick r:id="rId18" action="ppaction://hlinksldjump"/>
          </p:cNvPr>
          <p:cNvPicPr preferRelativeResize="0"/>
          <p:nvPr/>
        </p:nvPicPr>
        <p:blipFill rotWithShape="1">
          <a:blip r:embed="rId19">
            <a:alphaModFix/>
          </a:blip>
          <a:srcRect/>
          <a:stretch/>
        </p:blipFill>
        <p:spPr>
          <a:xfrm rot="169638">
            <a:off x="2205530" y="1559774"/>
            <a:ext cx="729490" cy="773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" name="Google Shape;368;p22"/>
          <p:cNvPicPr preferRelativeResize="0"/>
          <p:nvPr/>
        </p:nvPicPr>
        <p:blipFill rotWithShape="1">
          <a:blip r:embed="rId20">
            <a:alphaModFix/>
          </a:blip>
          <a:srcRect/>
          <a:stretch/>
        </p:blipFill>
        <p:spPr>
          <a:xfrm rot="952545">
            <a:off x="2236199" y="1499397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3" name="Google Shape;373;p22">
            <a:hlinkClick r:id="rId21" action="ppaction://hlinksldjump"/>
          </p:cNvPr>
          <p:cNvPicPr preferRelativeResize="0"/>
          <p:nvPr/>
        </p:nvPicPr>
        <p:blipFill rotWithShape="1">
          <a:blip r:embed="rId22">
            <a:alphaModFix/>
          </a:blip>
          <a:srcRect/>
          <a:stretch/>
        </p:blipFill>
        <p:spPr>
          <a:xfrm>
            <a:off x="4397224" y="3756981"/>
            <a:ext cx="1138686" cy="109456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4" name="Google Shape;374;p22">
            <a:hlinkClick r:id="rId23" action="ppaction://hlinksldjump"/>
          </p:cNvPr>
          <p:cNvPicPr preferRelativeResize="0"/>
          <p:nvPr/>
        </p:nvPicPr>
        <p:blipFill rotWithShape="1">
          <a:blip r:embed="rId24">
            <a:alphaModFix/>
          </a:blip>
          <a:srcRect/>
          <a:stretch/>
        </p:blipFill>
        <p:spPr>
          <a:xfrm>
            <a:off x="3579391" y="2446804"/>
            <a:ext cx="782575" cy="8358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5" name="Google Shape;375;p22"/>
          <p:cNvPicPr preferRelativeResize="0"/>
          <p:nvPr/>
        </p:nvPicPr>
        <p:blipFill rotWithShape="1">
          <a:blip r:embed="rId25">
            <a:alphaModFix/>
          </a:blip>
          <a:srcRect/>
          <a:stretch/>
        </p:blipFill>
        <p:spPr>
          <a:xfrm rot="184452" flipH="1">
            <a:off x="4358658" y="3804897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6" name="Google Shape;376;p22"/>
          <p:cNvPicPr preferRelativeResize="0"/>
          <p:nvPr/>
        </p:nvPicPr>
        <p:blipFill rotWithShape="1">
          <a:blip r:embed="rId26">
            <a:alphaModFix/>
          </a:blip>
          <a:srcRect/>
          <a:stretch/>
        </p:blipFill>
        <p:spPr>
          <a:xfrm flipH="1">
            <a:off x="201325" y="2153299"/>
            <a:ext cx="1181152" cy="11278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7" name="Google Shape;377;p22">
            <a:hlinkClick r:id="rId27" action="ppaction://hlinksldjump"/>
          </p:cNvPr>
          <p:cNvPicPr preferRelativeResize="0"/>
          <p:nvPr/>
        </p:nvPicPr>
        <p:blipFill rotWithShape="1">
          <a:blip r:embed="rId28">
            <a:alphaModFix/>
          </a:blip>
          <a:srcRect/>
          <a:stretch/>
        </p:blipFill>
        <p:spPr>
          <a:xfrm>
            <a:off x="5799722" y="392057"/>
            <a:ext cx="579170" cy="66452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/>
          <p:cNvSpPr/>
          <p:nvPr/>
        </p:nvSpPr>
        <p:spPr>
          <a:xfrm>
            <a:off x="-51740" y="132910"/>
            <a:ext cx="3936334" cy="261610"/>
          </a:xfrm>
          <a:prstGeom prst="rect">
            <a:avLst/>
          </a:prstGeom>
        </p:spPr>
        <p:txBody>
          <a:bodyPr wrap="none" lIns="45720" tIns="22860" rIns="45720" bIns="22860">
            <a:spAutoFit/>
          </a:bodyPr>
          <a:lstStyle/>
          <a:p>
            <a:r>
              <a:rPr lang="en-US" b="1" dirty="0">
                <a:solidFill>
                  <a:srgbClr val="002060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Let’s help Kitchen God  to collect all reports. 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36" name="Google Shape;371;p22"/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 rot="19371777" flipH="1">
            <a:off x="5301971" y="2542760"/>
            <a:ext cx="828431" cy="1017003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369;p22">
            <a:hlinkClick r:id="rId30" action="ppaction://hlinksldjump"/>
          </p:cNvPr>
          <p:cNvPicPr preferRelativeResize="0"/>
          <p:nvPr/>
        </p:nvPicPr>
        <p:blipFill rotWithShape="1">
          <a:blip r:embed="rId31">
            <a:alphaModFix/>
          </a:blip>
          <a:srcRect/>
          <a:stretch/>
        </p:blipFill>
        <p:spPr>
          <a:xfrm>
            <a:off x="5170478" y="2540170"/>
            <a:ext cx="849637" cy="8771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48673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2455 L 0.15348 0.03228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26" y="2842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8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79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2" name="Google Shape;2842;p48"/>
          <p:cNvSpPr/>
          <p:nvPr/>
        </p:nvSpPr>
        <p:spPr>
          <a:xfrm>
            <a:off x="188518" y="375743"/>
            <a:ext cx="8857758" cy="10660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800" b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8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 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45" name="Google Shape;2845;p48"/>
          <p:cNvSpPr/>
          <p:nvPr/>
        </p:nvSpPr>
        <p:spPr>
          <a:xfrm>
            <a:off x="4432901" y="2941321"/>
            <a:ext cx="4294482" cy="825298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49" name="Google Shape;2849;p48"/>
          <p:cNvGrpSpPr/>
          <p:nvPr/>
        </p:nvGrpSpPr>
        <p:grpSpPr>
          <a:xfrm>
            <a:off x="188518" y="1814400"/>
            <a:ext cx="4066682" cy="3060372"/>
            <a:chOff x="377027" y="1725989"/>
            <a:chExt cx="3961280" cy="3136705"/>
          </a:xfrm>
        </p:grpSpPr>
        <p:sp>
          <p:nvSpPr>
            <p:cNvPr id="2850" name="Google Shape;2850;p4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851" name="Google Shape;2851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3" name="Picture 6" descr="Trịnh Kim Chi cùng chồng con gói bánh chưng, chuẩn bị ăn Tết - Ngôi sao">
            <a:extLst>
              <a:ext uri="{FF2B5EF4-FFF2-40B4-BE49-F238E27FC236}">
                <a16:creationId xmlns:a16="http://schemas.microsoft.com/office/drawing/2014/main" xmlns="" id="{4E301CBA-FB5F-4A21-8FDA-0FD990AB3B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8" y="1902791"/>
            <a:ext cx="3822877" cy="289432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ight Arrow 11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9202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3" name="Google Shape;2873;p5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874" name="Google Shape;2874;p5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2875" name="Google Shape;2875;p50"/>
          <p:cNvSpPr/>
          <p:nvPr/>
        </p:nvSpPr>
        <p:spPr>
          <a:xfrm>
            <a:off x="386721" y="109287"/>
            <a:ext cx="8199739" cy="1489113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marL="171450" indent="-171450" algn="ctr">
              <a:buClr>
                <a:srgbClr val="1E1936"/>
              </a:buClr>
              <a:buSzPts val="4000"/>
            </a:pPr>
            <a:r>
              <a:rPr lang="en-US" sz="44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</a:rPr>
              <a:t>Will you buy a branch of peach blossoms. </a:t>
            </a:r>
          </a:p>
        </p:txBody>
      </p:sp>
      <p:sp>
        <p:nvSpPr>
          <p:cNvPr id="2877" name="Google Shape;2877;p50"/>
          <p:cNvSpPr/>
          <p:nvPr/>
        </p:nvSpPr>
        <p:spPr>
          <a:xfrm>
            <a:off x="3902400" y="2728800"/>
            <a:ext cx="5001939" cy="1266335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</a:p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I will buy roses.</a:t>
            </a:r>
            <a:endParaRPr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</a:endParaRPr>
          </a:p>
        </p:txBody>
      </p:sp>
      <p:sp>
        <p:nvSpPr>
          <p:cNvPr id="2883" name="Google Shape;2883;p50"/>
          <p:cNvSpPr/>
          <p:nvPr/>
        </p:nvSpPr>
        <p:spPr>
          <a:xfrm>
            <a:off x="101430" y="1934031"/>
            <a:ext cx="3437841" cy="2968072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</a:endParaRPr>
          </a:p>
        </p:txBody>
      </p:sp>
      <p:sp>
        <p:nvSpPr>
          <p:cNvPr id="13" name="Right Arrow 12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  <p:pic>
        <p:nvPicPr>
          <p:cNvPr id="14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763" y="1978910"/>
            <a:ext cx="3320038" cy="290138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9406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109287"/>
            <a:ext cx="8199739" cy="108461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901961" y="2853814"/>
            <a:ext cx="3959085" cy="829312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65" name="Google Shape;2865;p49"/>
          <p:cNvGrpSpPr/>
          <p:nvPr/>
        </p:nvGrpSpPr>
        <p:grpSpPr>
          <a:xfrm>
            <a:off x="188518" y="1452930"/>
            <a:ext cx="4302366" cy="3421842"/>
            <a:chOff x="377027" y="1725989"/>
            <a:chExt cx="3961280" cy="3136705"/>
          </a:xfrm>
        </p:grpSpPr>
        <p:sp>
          <p:nvSpPr>
            <p:cNvPr id="2866" name="Google Shape;2866;p49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67" name="Google Shape;2867;p49"/>
            <p:cNvPicPr preferRelativeResize="0"/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5514" y="1858608"/>
              <a:ext cx="3319989" cy="2871465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sp>
        <p:nvSpPr>
          <p:cNvPr id="15" name="Right Arrow 14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90571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1" name="Google Shape;2921;p53"/>
          <p:cNvSpPr/>
          <p:nvPr/>
        </p:nvSpPr>
        <p:spPr>
          <a:xfrm>
            <a:off x="501541" y="197648"/>
            <a:ext cx="8199739" cy="12739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do the shopping?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922" name="Google Shape;2922;p53"/>
          <p:cNvSpPr/>
          <p:nvPr/>
        </p:nvSpPr>
        <p:spPr>
          <a:xfrm>
            <a:off x="4492776" y="2778669"/>
            <a:ext cx="3972568" cy="828925"/>
          </a:xfrm>
          <a:prstGeom prst="rect">
            <a:avLst/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solidFill>
                <a:srgbClr val="FFFFFF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928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2929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930" name="Google Shape;2930;p5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931" name="Google Shape;2931;p53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523" y="2165799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ight Arrow 16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0140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386721" y="485780"/>
            <a:ext cx="8199739" cy="1080698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000" b="1" i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</a:t>
            </a:r>
          </a:p>
        </p:txBody>
      </p:sp>
      <p:sp>
        <p:nvSpPr>
          <p:cNvPr id="3003" name="Google Shape;3003;p58"/>
          <p:cNvSpPr/>
          <p:nvPr/>
        </p:nvSpPr>
        <p:spPr>
          <a:xfrm>
            <a:off x="4071352" y="2527890"/>
            <a:ext cx="4669894" cy="160048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cs typeface="Barlow Condensed Thin"/>
                <a:sym typeface="Barlow Condensed Thin"/>
              </a:rPr>
              <a:t>I will make spring rolls.</a:t>
            </a:r>
            <a:endParaRPr sz="700" dirty="0">
              <a:latin typeface="Comic Sans MS" panose="030F0702030302020204" pitchFamily="66" charset="0"/>
            </a:endParaRPr>
          </a:p>
        </p:txBody>
      </p:sp>
      <p:grpSp>
        <p:nvGrpSpPr>
          <p:cNvPr id="3009" name="Google Shape;3009;p58"/>
          <p:cNvGrpSpPr/>
          <p:nvPr/>
        </p:nvGrpSpPr>
        <p:grpSpPr>
          <a:xfrm>
            <a:off x="188518" y="2033518"/>
            <a:ext cx="3773887" cy="2841254"/>
            <a:chOff x="377027" y="1725989"/>
            <a:chExt cx="3961280" cy="3136705"/>
          </a:xfrm>
        </p:grpSpPr>
        <p:sp>
          <p:nvSpPr>
            <p:cNvPr id="3010" name="Google Shape;3010;p5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11" name="Google Shape;3011;p58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8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74" y="2104708"/>
            <a:ext cx="3608425" cy="272775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ight Arrow 18">
            <a:hlinkClick r:id="rId9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860144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Comic Sans MS" panose="030F0702030302020204" pitchFamily="66" charset="0"/>
              </a:rPr>
              <a:t>Warm-up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3A270654-FCA9-49CA-8E26-51EFC7F208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269326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229435" y="198015"/>
            <a:ext cx="8828690" cy="1341141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36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buy a branch of peach blossoms?</a:t>
            </a:r>
            <a:endParaRPr lang="en-US"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3003" name="Google Shape;3003;p58"/>
          <p:cNvSpPr/>
          <p:nvPr/>
        </p:nvSpPr>
        <p:spPr>
          <a:xfrm>
            <a:off x="4643780" y="2665737"/>
            <a:ext cx="3998681" cy="105661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pic>
        <p:nvPicPr>
          <p:cNvPr id="3012" name="Google Shape;3012;p58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15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16" name="Google Shape;2930;p53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9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94" y="2168555"/>
            <a:ext cx="3638050" cy="268094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0" name="Right Arrow 19">
            <a:hlinkClick r:id="rId7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2598781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459201"/>
            <a:ext cx="8199739" cy="1133856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212665" y="2467008"/>
            <a:ext cx="4781992" cy="1524229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I will do the shopping.</a:t>
            </a:r>
          </a:p>
        </p:txBody>
      </p:sp>
      <p:sp>
        <p:nvSpPr>
          <p:cNvPr id="2866" name="Google Shape;2866;p49"/>
          <p:cNvSpPr/>
          <p:nvPr/>
        </p:nvSpPr>
        <p:spPr>
          <a:xfrm>
            <a:off x="188518" y="2033518"/>
            <a:ext cx="3773887" cy="2841254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68" name="Google Shape;2868;p49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958" y="2097454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Arrow 15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693361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2" name="Google Shape;382;p23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4" name="Google Shape;384;p2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-766366" y="1985909"/>
            <a:ext cx="2842091" cy="30914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rot="1656037">
            <a:off x="3044880" y="1809452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7" name="Google Shape;387;p23" descr="Old Scroll PNG Images, Old Scroll Clipart Free Downloa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rot="-2650139">
            <a:off x="6262188" y="3758148"/>
            <a:ext cx="871781" cy="6214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8" name="Google Shape;388;p23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rot="10800000" flipH="1">
            <a:off x="5462851" y="2051959"/>
            <a:ext cx="980667" cy="780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89" name="Google Shape;389;p23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 rot="-1780305" flipH="1">
            <a:off x="2121687" y="2037588"/>
            <a:ext cx="1183751" cy="608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0" name="Google Shape;390;p23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184452" flipH="1">
            <a:off x="6433036" y="2005966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" name="Google Shape;391;p23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 rot="19832105" flipH="1">
            <a:off x="5319713" y="4159410"/>
            <a:ext cx="1002420" cy="3808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2" name="Google Shape;392;p23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 rot="-2228223" flipH="1">
            <a:off x="3791001" y="1910750"/>
            <a:ext cx="1111929" cy="12371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" name="Google Shape;393;p23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10800000" flipH="1">
            <a:off x="4729323" y="2207782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4" name="Google Shape;394;p23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2816216" flipH="1">
            <a:off x="2257961" y="3840787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5" name="Google Shape;395;p23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6916744" y="3022987"/>
            <a:ext cx="2028192" cy="20918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6" name="Google Shape;396;p23" descr="Fireworks Gif - ID: 84299 - Gif Abyss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3709072" y="-639342"/>
            <a:ext cx="2909134" cy="275640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7" name="Google Shape;397;p23" descr="2 – Hội nghị truyền hình, Phân phối thiết bị hội nghị truyền hình | SAVITEL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3300787" y="-191796"/>
            <a:ext cx="1821026" cy="17263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" name="Google Shape;398;p23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>
            <a:off x="9689431" y="-801396"/>
            <a:ext cx="60960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383" name="Google Shape;383;p23"/>
          <p:cNvSpPr txBox="1"/>
          <p:nvPr/>
        </p:nvSpPr>
        <p:spPr>
          <a:xfrm>
            <a:off x="1859871" y="2691298"/>
            <a:ext cx="58506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Well done! You helped me to collect all reports. Now I will go and report good things that you </a:t>
            </a:r>
            <a:r>
              <a:rPr lang="en-US" sz="2400" i="1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did this </a:t>
            </a:r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year to the King of Heaven. Happy New Year!</a:t>
            </a:r>
            <a:endParaRPr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6133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9" name="Google Shape;5199;p46"/>
          <p:cNvSpPr txBox="1">
            <a:spLocks noGrp="1"/>
          </p:cNvSpPr>
          <p:nvPr>
            <p:ph type="title"/>
          </p:nvPr>
        </p:nvSpPr>
        <p:spPr>
          <a:xfrm>
            <a:off x="870155" y="2444025"/>
            <a:ext cx="740369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Guess the topic.</a:t>
            </a:r>
            <a:endParaRPr dirty="0"/>
          </a:p>
        </p:txBody>
      </p:sp>
      <p:sp>
        <p:nvSpPr>
          <p:cNvPr id="5200" name="Google Shape;5200;p46"/>
          <p:cNvSpPr txBox="1">
            <a:spLocks noGrp="1"/>
          </p:cNvSpPr>
          <p:nvPr>
            <p:ph type="subTitle" idx="1"/>
          </p:nvPr>
        </p:nvSpPr>
        <p:spPr>
          <a:xfrm>
            <a:off x="746979" y="3619535"/>
            <a:ext cx="7526866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 dirty="0"/>
              <a:t>L</a:t>
            </a:r>
            <a:r>
              <a:rPr lang="en" sz="3000" b="1" dirty="0"/>
              <a:t>ook at the picture and guess the topic.</a:t>
            </a:r>
            <a:endParaRPr sz="3000" b="1" dirty="0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grpSp>
        <p:nvGrpSpPr>
          <p:cNvPr id="5201" name="Google Shape;5201;p46"/>
          <p:cNvGrpSpPr/>
          <p:nvPr/>
        </p:nvGrpSpPr>
        <p:grpSpPr>
          <a:xfrm rot="-1471825">
            <a:off x="-489153" y="-121526"/>
            <a:ext cx="7658381" cy="1715880"/>
            <a:chOff x="509675" y="96725"/>
            <a:chExt cx="6261475" cy="1402900"/>
          </a:xfrm>
        </p:grpSpPr>
        <p:sp>
          <p:nvSpPr>
            <p:cNvPr id="5202" name="Google Shape;5202;p46"/>
            <p:cNvSpPr/>
            <p:nvPr/>
          </p:nvSpPr>
          <p:spPr>
            <a:xfrm>
              <a:off x="4484650" y="746275"/>
              <a:ext cx="852250" cy="384375"/>
            </a:xfrm>
            <a:custGeom>
              <a:avLst/>
              <a:gdLst/>
              <a:ahLst/>
              <a:cxnLst/>
              <a:rect l="l" t="t" r="r" b="b"/>
              <a:pathLst>
                <a:path w="34090" h="15375" extrusionOk="0">
                  <a:moveTo>
                    <a:pt x="20345" y="1"/>
                  </a:moveTo>
                  <a:cubicBezTo>
                    <a:pt x="18299" y="1"/>
                    <a:pt x="16251" y="344"/>
                    <a:pt x="14308" y="988"/>
                  </a:cubicBezTo>
                  <a:cubicBezTo>
                    <a:pt x="8977" y="2752"/>
                    <a:pt x="4567" y="6694"/>
                    <a:pt x="1349" y="11296"/>
                  </a:cubicBezTo>
                  <a:cubicBezTo>
                    <a:pt x="664" y="12280"/>
                    <a:pt x="0" y="13520"/>
                    <a:pt x="482" y="14618"/>
                  </a:cubicBezTo>
                  <a:cubicBezTo>
                    <a:pt x="572" y="14819"/>
                    <a:pt x="700" y="15007"/>
                    <a:pt x="875" y="15137"/>
                  </a:cubicBezTo>
                  <a:cubicBezTo>
                    <a:pt x="1132" y="15327"/>
                    <a:pt x="1461" y="15375"/>
                    <a:pt x="1784" y="15375"/>
                  </a:cubicBezTo>
                  <a:cubicBezTo>
                    <a:pt x="1844" y="15375"/>
                    <a:pt x="1904" y="15373"/>
                    <a:pt x="1963" y="15371"/>
                  </a:cubicBezTo>
                  <a:cubicBezTo>
                    <a:pt x="6046" y="15173"/>
                    <a:pt x="8809" y="10985"/>
                    <a:pt x="12719" y="9791"/>
                  </a:cubicBezTo>
                  <a:cubicBezTo>
                    <a:pt x="13874" y="9440"/>
                    <a:pt x="15076" y="9365"/>
                    <a:pt x="16289" y="9365"/>
                  </a:cubicBezTo>
                  <a:cubicBezTo>
                    <a:pt x="17159" y="9365"/>
                    <a:pt x="18035" y="9404"/>
                    <a:pt x="18902" y="9405"/>
                  </a:cubicBezTo>
                  <a:cubicBezTo>
                    <a:pt x="18925" y="9405"/>
                    <a:pt x="18949" y="9406"/>
                    <a:pt x="18972" y="9406"/>
                  </a:cubicBezTo>
                  <a:cubicBezTo>
                    <a:pt x="21372" y="9406"/>
                    <a:pt x="23763" y="9115"/>
                    <a:pt x="26121" y="8680"/>
                  </a:cubicBezTo>
                  <a:cubicBezTo>
                    <a:pt x="27917" y="8351"/>
                    <a:pt x="30613" y="8217"/>
                    <a:pt x="31774" y="6563"/>
                  </a:cubicBezTo>
                  <a:cubicBezTo>
                    <a:pt x="34090" y="3263"/>
                    <a:pt x="25617" y="666"/>
                    <a:pt x="23481" y="279"/>
                  </a:cubicBezTo>
                  <a:cubicBezTo>
                    <a:pt x="22446" y="91"/>
                    <a:pt x="21396" y="1"/>
                    <a:pt x="203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46"/>
            <p:cNvSpPr/>
            <p:nvPr/>
          </p:nvSpPr>
          <p:spPr>
            <a:xfrm>
              <a:off x="4488850" y="746300"/>
              <a:ext cx="848125" cy="355125"/>
            </a:xfrm>
            <a:custGeom>
              <a:avLst/>
              <a:gdLst/>
              <a:ahLst/>
              <a:cxnLst/>
              <a:rect l="l" t="t" r="r" b="b"/>
              <a:pathLst>
                <a:path w="33925" h="14205" extrusionOk="0">
                  <a:moveTo>
                    <a:pt x="20179" y="0"/>
                  </a:moveTo>
                  <a:cubicBezTo>
                    <a:pt x="18134" y="0"/>
                    <a:pt x="16086" y="345"/>
                    <a:pt x="14142" y="988"/>
                  </a:cubicBezTo>
                  <a:cubicBezTo>
                    <a:pt x="8810" y="2756"/>
                    <a:pt x="4402" y="6694"/>
                    <a:pt x="1184" y="11296"/>
                  </a:cubicBezTo>
                  <a:cubicBezTo>
                    <a:pt x="582" y="12158"/>
                    <a:pt x="0" y="13217"/>
                    <a:pt x="188" y="14204"/>
                  </a:cubicBezTo>
                  <a:cubicBezTo>
                    <a:pt x="3096" y="13161"/>
                    <a:pt x="5845" y="11679"/>
                    <a:pt x="8306" y="9811"/>
                  </a:cubicBezTo>
                  <a:cubicBezTo>
                    <a:pt x="8860" y="9392"/>
                    <a:pt x="9406" y="8947"/>
                    <a:pt x="10043" y="8662"/>
                  </a:cubicBezTo>
                  <a:cubicBezTo>
                    <a:pt x="10714" y="8361"/>
                    <a:pt x="11453" y="8254"/>
                    <a:pt x="12180" y="8153"/>
                  </a:cubicBezTo>
                  <a:cubicBezTo>
                    <a:pt x="14398" y="7851"/>
                    <a:pt x="16623" y="7604"/>
                    <a:pt x="18854" y="7415"/>
                  </a:cubicBezTo>
                  <a:cubicBezTo>
                    <a:pt x="19108" y="7394"/>
                    <a:pt x="19368" y="7374"/>
                    <a:pt x="19625" y="7374"/>
                  </a:cubicBezTo>
                  <a:cubicBezTo>
                    <a:pt x="20052" y="7374"/>
                    <a:pt x="20472" y="7428"/>
                    <a:pt x="20849" y="7619"/>
                  </a:cubicBezTo>
                  <a:cubicBezTo>
                    <a:pt x="21357" y="7877"/>
                    <a:pt x="21715" y="8348"/>
                    <a:pt x="22053" y="8804"/>
                  </a:cubicBezTo>
                  <a:cubicBezTo>
                    <a:pt x="22154" y="8940"/>
                    <a:pt x="22255" y="9076"/>
                    <a:pt x="22356" y="9210"/>
                  </a:cubicBezTo>
                  <a:cubicBezTo>
                    <a:pt x="23562" y="9083"/>
                    <a:pt x="24762" y="8900"/>
                    <a:pt x="25956" y="8682"/>
                  </a:cubicBezTo>
                  <a:cubicBezTo>
                    <a:pt x="27750" y="8352"/>
                    <a:pt x="30446" y="8218"/>
                    <a:pt x="31607" y="6564"/>
                  </a:cubicBezTo>
                  <a:cubicBezTo>
                    <a:pt x="33925" y="3264"/>
                    <a:pt x="25450" y="666"/>
                    <a:pt x="23315" y="279"/>
                  </a:cubicBezTo>
                  <a:cubicBezTo>
                    <a:pt x="22280" y="91"/>
                    <a:pt x="21230" y="0"/>
                    <a:pt x="20179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46"/>
            <p:cNvSpPr/>
            <p:nvPr/>
          </p:nvSpPr>
          <p:spPr>
            <a:xfrm>
              <a:off x="4369050" y="707850"/>
              <a:ext cx="817550" cy="351200"/>
            </a:xfrm>
            <a:custGeom>
              <a:avLst/>
              <a:gdLst/>
              <a:ahLst/>
              <a:cxnLst/>
              <a:rect l="l" t="t" r="r" b="b"/>
              <a:pathLst>
                <a:path w="32702" h="14048" extrusionOk="0">
                  <a:moveTo>
                    <a:pt x="25460" y="0"/>
                  </a:moveTo>
                  <a:cubicBezTo>
                    <a:pt x="25320" y="0"/>
                    <a:pt x="25180" y="2"/>
                    <a:pt x="25041" y="4"/>
                  </a:cubicBezTo>
                  <a:cubicBezTo>
                    <a:pt x="19427" y="96"/>
                    <a:pt x="13907" y="1409"/>
                    <a:pt x="8501" y="2932"/>
                  </a:cubicBezTo>
                  <a:cubicBezTo>
                    <a:pt x="4577" y="4037"/>
                    <a:pt x="1289" y="5437"/>
                    <a:pt x="295" y="9750"/>
                  </a:cubicBezTo>
                  <a:cubicBezTo>
                    <a:pt x="1" y="11024"/>
                    <a:pt x="266" y="12508"/>
                    <a:pt x="1269" y="13346"/>
                  </a:cubicBezTo>
                  <a:cubicBezTo>
                    <a:pt x="1876" y="13853"/>
                    <a:pt x="2635" y="14047"/>
                    <a:pt x="3427" y="14047"/>
                  </a:cubicBezTo>
                  <a:cubicBezTo>
                    <a:pt x="4209" y="14047"/>
                    <a:pt x="5023" y="13858"/>
                    <a:pt x="5757" y="13592"/>
                  </a:cubicBezTo>
                  <a:cubicBezTo>
                    <a:pt x="8443" y="12622"/>
                    <a:pt x="10751" y="10855"/>
                    <a:pt x="13209" y="9402"/>
                  </a:cubicBezTo>
                  <a:cubicBezTo>
                    <a:pt x="14220" y="8805"/>
                    <a:pt x="15272" y="8254"/>
                    <a:pt x="16408" y="7964"/>
                  </a:cubicBezTo>
                  <a:cubicBezTo>
                    <a:pt x="17532" y="7675"/>
                    <a:pt x="18706" y="7650"/>
                    <a:pt x="19867" y="7629"/>
                  </a:cubicBezTo>
                  <a:cubicBezTo>
                    <a:pt x="22315" y="7580"/>
                    <a:pt x="24761" y="7531"/>
                    <a:pt x="27208" y="7484"/>
                  </a:cubicBezTo>
                  <a:cubicBezTo>
                    <a:pt x="28787" y="7454"/>
                    <a:pt x="30587" y="7315"/>
                    <a:pt x="31558" y="6068"/>
                  </a:cubicBezTo>
                  <a:cubicBezTo>
                    <a:pt x="32702" y="4596"/>
                    <a:pt x="31930" y="2277"/>
                    <a:pt x="30408" y="1196"/>
                  </a:cubicBezTo>
                  <a:cubicBezTo>
                    <a:pt x="29001" y="198"/>
                    <a:pt x="27200" y="0"/>
                    <a:pt x="2546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6"/>
            <p:cNvSpPr/>
            <p:nvPr/>
          </p:nvSpPr>
          <p:spPr>
            <a:xfrm>
              <a:off x="4370450" y="707850"/>
              <a:ext cx="816175" cy="320250"/>
            </a:xfrm>
            <a:custGeom>
              <a:avLst/>
              <a:gdLst/>
              <a:ahLst/>
              <a:cxnLst/>
              <a:rect l="l" t="t" r="r" b="b"/>
              <a:pathLst>
                <a:path w="32647" h="12810" extrusionOk="0">
                  <a:moveTo>
                    <a:pt x="25405" y="0"/>
                  </a:moveTo>
                  <a:cubicBezTo>
                    <a:pt x="25265" y="0"/>
                    <a:pt x="25125" y="2"/>
                    <a:pt x="24986" y="4"/>
                  </a:cubicBezTo>
                  <a:cubicBezTo>
                    <a:pt x="19372" y="96"/>
                    <a:pt x="13853" y="1410"/>
                    <a:pt x="8447" y="2932"/>
                  </a:cubicBezTo>
                  <a:cubicBezTo>
                    <a:pt x="4520" y="4037"/>
                    <a:pt x="1235" y="5437"/>
                    <a:pt x="239" y="9750"/>
                  </a:cubicBezTo>
                  <a:cubicBezTo>
                    <a:pt x="1" y="10783"/>
                    <a:pt x="130" y="11957"/>
                    <a:pt x="724" y="12810"/>
                  </a:cubicBezTo>
                  <a:cubicBezTo>
                    <a:pt x="3407" y="11814"/>
                    <a:pt x="5843" y="10150"/>
                    <a:pt x="7730" y="7999"/>
                  </a:cubicBezTo>
                  <a:cubicBezTo>
                    <a:pt x="8173" y="7494"/>
                    <a:pt x="8596" y="6957"/>
                    <a:pt x="9159" y="6591"/>
                  </a:cubicBezTo>
                  <a:cubicBezTo>
                    <a:pt x="9701" y="6239"/>
                    <a:pt x="10341" y="6071"/>
                    <a:pt x="10968" y="5907"/>
                  </a:cubicBezTo>
                  <a:cubicBezTo>
                    <a:pt x="14363" y="5022"/>
                    <a:pt x="17760" y="4136"/>
                    <a:pt x="21157" y="3250"/>
                  </a:cubicBezTo>
                  <a:cubicBezTo>
                    <a:pt x="22437" y="4954"/>
                    <a:pt x="24050" y="6396"/>
                    <a:pt x="25865" y="7508"/>
                  </a:cubicBezTo>
                  <a:cubicBezTo>
                    <a:pt x="26295" y="7500"/>
                    <a:pt x="26723" y="7493"/>
                    <a:pt x="27153" y="7484"/>
                  </a:cubicBezTo>
                  <a:cubicBezTo>
                    <a:pt x="28733" y="7454"/>
                    <a:pt x="30534" y="7315"/>
                    <a:pt x="31503" y="6068"/>
                  </a:cubicBezTo>
                  <a:cubicBezTo>
                    <a:pt x="32647" y="4596"/>
                    <a:pt x="31876" y="2277"/>
                    <a:pt x="30354" y="1196"/>
                  </a:cubicBezTo>
                  <a:cubicBezTo>
                    <a:pt x="28946" y="198"/>
                    <a:pt x="27145" y="0"/>
                    <a:pt x="25405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6"/>
            <p:cNvSpPr/>
            <p:nvPr/>
          </p:nvSpPr>
          <p:spPr>
            <a:xfrm>
              <a:off x="4313850" y="479875"/>
              <a:ext cx="692275" cy="494150"/>
            </a:xfrm>
            <a:custGeom>
              <a:avLst/>
              <a:gdLst/>
              <a:ahLst/>
              <a:cxnLst/>
              <a:rect l="l" t="t" r="r" b="b"/>
              <a:pathLst>
                <a:path w="27691" h="19766" extrusionOk="0">
                  <a:moveTo>
                    <a:pt x="20913" y="0"/>
                  </a:moveTo>
                  <a:cubicBezTo>
                    <a:pt x="18727" y="0"/>
                    <a:pt x="16475" y="923"/>
                    <a:pt x="14503" y="1983"/>
                  </a:cubicBezTo>
                  <a:cubicBezTo>
                    <a:pt x="13789" y="2365"/>
                    <a:pt x="13137" y="2851"/>
                    <a:pt x="12489" y="3337"/>
                  </a:cubicBezTo>
                  <a:cubicBezTo>
                    <a:pt x="11125" y="4355"/>
                    <a:pt x="9762" y="5371"/>
                    <a:pt x="8400" y="6391"/>
                  </a:cubicBezTo>
                  <a:cubicBezTo>
                    <a:pt x="5879" y="8273"/>
                    <a:pt x="3318" y="10198"/>
                    <a:pt x="1491" y="12758"/>
                  </a:cubicBezTo>
                  <a:cubicBezTo>
                    <a:pt x="717" y="13844"/>
                    <a:pt x="69" y="15087"/>
                    <a:pt x="33" y="16420"/>
                  </a:cubicBezTo>
                  <a:cubicBezTo>
                    <a:pt x="0" y="17752"/>
                    <a:pt x="718" y="19174"/>
                    <a:pt x="1975" y="19619"/>
                  </a:cubicBezTo>
                  <a:cubicBezTo>
                    <a:pt x="2261" y="19719"/>
                    <a:pt x="2552" y="19765"/>
                    <a:pt x="2845" y="19765"/>
                  </a:cubicBezTo>
                  <a:cubicBezTo>
                    <a:pt x="3953" y="19765"/>
                    <a:pt x="5068" y="19105"/>
                    <a:pt x="5856" y="18271"/>
                  </a:cubicBezTo>
                  <a:cubicBezTo>
                    <a:pt x="6852" y="17218"/>
                    <a:pt x="7526" y="15895"/>
                    <a:pt x="8512" y="14833"/>
                  </a:cubicBezTo>
                  <a:cubicBezTo>
                    <a:pt x="10205" y="13011"/>
                    <a:pt x="12673" y="12111"/>
                    <a:pt x="15112" y="11614"/>
                  </a:cubicBezTo>
                  <a:cubicBezTo>
                    <a:pt x="17550" y="11115"/>
                    <a:pt x="20057" y="10949"/>
                    <a:pt x="22452" y="10275"/>
                  </a:cubicBezTo>
                  <a:cubicBezTo>
                    <a:pt x="24056" y="9824"/>
                    <a:pt x="25697" y="9058"/>
                    <a:pt x="26542" y="7624"/>
                  </a:cubicBezTo>
                  <a:cubicBezTo>
                    <a:pt x="27690" y="5676"/>
                    <a:pt x="26918" y="2990"/>
                    <a:pt x="25188" y="1538"/>
                  </a:cubicBezTo>
                  <a:cubicBezTo>
                    <a:pt x="23867" y="430"/>
                    <a:pt x="22405" y="0"/>
                    <a:pt x="209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46"/>
            <p:cNvSpPr/>
            <p:nvPr/>
          </p:nvSpPr>
          <p:spPr>
            <a:xfrm>
              <a:off x="4314275" y="479850"/>
              <a:ext cx="691800" cy="457750"/>
            </a:xfrm>
            <a:custGeom>
              <a:avLst/>
              <a:gdLst/>
              <a:ahLst/>
              <a:cxnLst/>
              <a:rect l="l" t="t" r="r" b="b"/>
              <a:pathLst>
                <a:path w="27672" h="18310" extrusionOk="0">
                  <a:moveTo>
                    <a:pt x="20893" y="1"/>
                  </a:moveTo>
                  <a:cubicBezTo>
                    <a:pt x="18708" y="1"/>
                    <a:pt x="16457" y="922"/>
                    <a:pt x="14486" y="1981"/>
                  </a:cubicBezTo>
                  <a:cubicBezTo>
                    <a:pt x="13772" y="2365"/>
                    <a:pt x="13120" y="2851"/>
                    <a:pt x="12472" y="3335"/>
                  </a:cubicBezTo>
                  <a:cubicBezTo>
                    <a:pt x="11108" y="4353"/>
                    <a:pt x="9745" y="5370"/>
                    <a:pt x="8383" y="6391"/>
                  </a:cubicBezTo>
                  <a:cubicBezTo>
                    <a:pt x="5862" y="8273"/>
                    <a:pt x="3301" y="10197"/>
                    <a:pt x="1474" y="12757"/>
                  </a:cubicBezTo>
                  <a:cubicBezTo>
                    <a:pt x="700" y="13844"/>
                    <a:pt x="52" y="15086"/>
                    <a:pt x="16" y="16419"/>
                  </a:cubicBezTo>
                  <a:cubicBezTo>
                    <a:pt x="0" y="17070"/>
                    <a:pt x="164" y="17739"/>
                    <a:pt x="481" y="18310"/>
                  </a:cubicBezTo>
                  <a:cubicBezTo>
                    <a:pt x="1524" y="17642"/>
                    <a:pt x="2520" y="16908"/>
                    <a:pt x="3417" y="16055"/>
                  </a:cubicBezTo>
                  <a:cubicBezTo>
                    <a:pt x="4645" y="14890"/>
                    <a:pt x="5669" y="13523"/>
                    <a:pt x="6873" y="12332"/>
                  </a:cubicBezTo>
                  <a:cubicBezTo>
                    <a:pt x="9647" y="9587"/>
                    <a:pt x="13262" y="7886"/>
                    <a:pt x="16798" y="6237"/>
                  </a:cubicBezTo>
                  <a:cubicBezTo>
                    <a:pt x="17361" y="5976"/>
                    <a:pt x="17950" y="5707"/>
                    <a:pt x="18565" y="5707"/>
                  </a:cubicBezTo>
                  <a:cubicBezTo>
                    <a:pt x="18600" y="5707"/>
                    <a:pt x="18635" y="5708"/>
                    <a:pt x="18670" y="5710"/>
                  </a:cubicBezTo>
                  <a:cubicBezTo>
                    <a:pt x="19927" y="5770"/>
                    <a:pt x="20801" y="6915"/>
                    <a:pt x="21687" y="7805"/>
                  </a:cubicBezTo>
                  <a:cubicBezTo>
                    <a:pt x="22422" y="8544"/>
                    <a:pt x="23280" y="9151"/>
                    <a:pt x="24212" y="9616"/>
                  </a:cubicBezTo>
                  <a:cubicBezTo>
                    <a:pt x="25158" y="9157"/>
                    <a:pt x="25996" y="8521"/>
                    <a:pt x="26522" y="7625"/>
                  </a:cubicBezTo>
                  <a:cubicBezTo>
                    <a:pt x="27672" y="5677"/>
                    <a:pt x="26899" y="2991"/>
                    <a:pt x="25168" y="1539"/>
                  </a:cubicBezTo>
                  <a:cubicBezTo>
                    <a:pt x="23847" y="430"/>
                    <a:pt x="22386" y="1"/>
                    <a:pt x="2089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46"/>
            <p:cNvSpPr/>
            <p:nvPr/>
          </p:nvSpPr>
          <p:spPr>
            <a:xfrm>
              <a:off x="4215475" y="159800"/>
              <a:ext cx="2054725" cy="1157600"/>
            </a:xfrm>
            <a:custGeom>
              <a:avLst/>
              <a:gdLst/>
              <a:ahLst/>
              <a:cxnLst/>
              <a:rect l="l" t="t" r="r" b="b"/>
              <a:pathLst>
                <a:path w="82189" h="46304" extrusionOk="0">
                  <a:moveTo>
                    <a:pt x="81276" y="28439"/>
                  </a:moveTo>
                  <a:cubicBezTo>
                    <a:pt x="81268" y="28457"/>
                    <a:pt x="81259" y="28474"/>
                    <a:pt x="81250" y="28492"/>
                  </a:cubicBezTo>
                  <a:cubicBezTo>
                    <a:pt x="81360" y="28575"/>
                    <a:pt x="81469" y="28659"/>
                    <a:pt x="81581" y="28741"/>
                  </a:cubicBezTo>
                  <a:cubicBezTo>
                    <a:pt x="81479" y="28640"/>
                    <a:pt x="81378" y="28540"/>
                    <a:pt x="81276" y="28439"/>
                  </a:cubicBezTo>
                  <a:close/>
                  <a:moveTo>
                    <a:pt x="40036" y="0"/>
                  </a:moveTo>
                  <a:cubicBezTo>
                    <a:pt x="37708" y="0"/>
                    <a:pt x="35341" y="741"/>
                    <a:pt x="33093" y="1478"/>
                  </a:cubicBezTo>
                  <a:lnTo>
                    <a:pt x="22789" y="4853"/>
                  </a:lnTo>
                  <a:cubicBezTo>
                    <a:pt x="20433" y="5624"/>
                    <a:pt x="18047" y="6411"/>
                    <a:pt x="15961" y="7753"/>
                  </a:cubicBezTo>
                  <a:cubicBezTo>
                    <a:pt x="14315" y="8813"/>
                    <a:pt x="13010" y="10558"/>
                    <a:pt x="11533" y="11843"/>
                  </a:cubicBezTo>
                  <a:cubicBezTo>
                    <a:pt x="7204" y="15611"/>
                    <a:pt x="3577" y="20182"/>
                    <a:pt x="888" y="25253"/>
                  </a:cubicBezTo>
                  <a:cubicBezTo>
                    <a:pt x="445" y="26084"/>
                    <a:pt x="21" y="26968"/>
                    <a:pt x="11" y="27908"/>
                  </a:cubicBezTo>
                  <a:cubicBezTo>
                    <a:pt x="1" y="28969"/>
                    <a:pt x="567" y="30018"/>
                    <a:pt x="1461" y="30591"/>
                  </a:cubicBezTo>
                  <a:cubicBezTo>
                    <a:pt x="1968" y="30917"/>
                    <a:pt x="2571" y="31083"/>
                    <a:pt x="3173" y="31083"/>
                  </a:cubicBezTo>
                  <a:cubicBezTo>
                    <a:pt x="3631" y="31083"/>
                    <a:pt x="4089" y="30987"/>
                    <a:pt x="4504" y="30792"/>
                  </a:cubicBezTo>
                  <a:cubicBezTo>
                    <a:pt x="5579" y="30287"/>
                    <a:pt x="6273" y="29234"/>
                    <a:pt x="6911" y="28231"/>
                  </a:cubicBezTo>
                  <a:cubicBezTo>
                    <a:pt x="8414" y="25867"/>
                    <a:pt x="10336" y="23399"/>
                    <a:pt x="11839" y="21036"/>
                  </a:cubicBezTo>
                  <a:cubicBezTo>
                    <a:pt x="14527" y="19676"/>
                    <a:pt x="16985" y="18221"/>
                    <a:pt x="19477" y="16531"/>
                  </a:cubicBezTo>
                  <a:cubicBezTo>
                    <a:pt x="22289" y="16484"/>
                    <a:pt x="25214" y="16335"/>
                    <a:pt x="27897" y="15482"/>
                  </a:cubicBezTo>
                  <a:cubicBezTo>
                    <a:pt x="28680" y="18452"/>
                    <a:pt x="28610" y="21889"/>
                    <a:pt x="30236" y="24493"/>
                  </a:cubicBezTo>
                  <a:cubicBezTo>
                    <a:pt x="32672" y="28396"/>
                    <a:pt x="35180" y="32376"/>
                    <a:pt x="38786" y="35229"/>
                  </a:cubicBezTo>
                  <a:cubicBezTo>
                    <a:pt x="40549" y="36625"/>
                    <a:pt x="42531" y="37713"/>
                    <a:pt x="44501" y="38795"/>
                  </a:cubicBezTo>
                  <a:cubicBezTo>
                    <a:pt x="46637" y="39965"/>
                    <a:pt x="48770" y="41137"/>
                    <a:pt x="50905" y="42308"/>
                  </a:cubicBezTo>
                  <a:cubicBezTo>
                    <a:pt x="53582" y="43777"/>
                    <a:pt x="56301" y="45263"/>
                    <a:pt x="59278" y="45944"/>
                  </a:cubicBezTo>
                  <a:cubicBezTo>
                    <a:pt x="60289" y="46175"/>
                    <a:pt x="61338" y="46303"/>
                    <a:pt x="62383" y="46303"/>
                  </a:cubicBezTo>
                  <a:cubicBezTo>
                    <a:pt x="64414" y="46303"/>
                    <a:pt x="66424" y="45820"/>
                    <a:pt x="68081" y="44671"/>
                  </a:cubicBezTo>
                  <a:cubicBezTo>
                    <a:pt x="68954" y="44853"/>
                    <a:pt x="69779" y="44916"/>
                    <a:pt x="70606" y="44916"/>
                  </a:cubicBezTo>
                  <a:cubicBezTo>
                    <a:pt x="71493" y="44916"/>
                    <a:pt x="72383" y="44844"/>
                    <a:pt x="73338" y="44770"/>
                  </a:cubicBezTo>
                  <a:cubicBezTo>
                    <a:pt x="74314" y="44694"/>
                    <a:pt x="75335" y="44527"/>
                    <a:pt x="76101" y="43916"/>
                  </a:cubicBezTo>
                  <a:cubicBezTo>
                    <a:pt x="76693" y="43446"/>
                    <a:pt x="77067" y="42762"/>
                    <a:pt x="77401" y="42084"/>
                  </a:cubicBezTo>
                  <a:cubicBezTo>
                    <a:pt x="78839" y="39162"/>
                    <a:pt x="79796" y="36005"/>
                    <a:pt x="80222" y="32776"/>
                  </a:cubicBezTo>
                  <a:cubicBezTo>
                    <a:pt x="80423" y="31255"/>
                    <a:pt x="80514" y="29691"/>
                    <a:pt x="81116" y="28281"/>
                  </a:cubicBezTo>
                  <a:cubicBezTo>
                    <a:pt x="81170" y="28334"/>
                    <a:pt x="81223" y="28386"/>
                    <a:pt x="81276" y="28439"/>
                  </a:cubicBezTo>
                  <a:lnTo>
                    <a:pt x="81276" y="28439"/>
                  </a:lnTo>
                  <a:cubicBezTo>
                    <a:pt x="82188" y="26589"/>
                    <a:pt x="81280" y="23042"/>
                    <a:pt x="79805" y="21618"/>
                  </a:cubicBezTo>
                  <a:cubicBezTo>
                    <a:pt x="78313" y="20183"/>
                    <a:pt x="76308" y="19439"/>
                    <a:pt x="74384" y="18678"/>
                  </a:cubicBezTo>
                  <a:cubicBezTo>
                    <a:pt x="65078" y="14991"/>
                    <a:pt x="56297" y="9980"/>
                    <a:pt x="48388" y="3844"/>
                  </a:cubicBezTo>
                  <a:cubicBezTo>
                    <a:pt x="46587" y="2445"/>
                    <a:pt x="44761" y="951"/>
                    <a:pt x="42562" y="333"/>
                  </a:cubicBezTo>
                  <a:cubicBezTo>
                    <a:pt x="41731" y="99"/>
                    <a:pt x="40886" y="0"/>
                    <a:pt x="40036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6"/>
            <p:cNvSpPr/>
            <p:nvPr/>
          </p:nvSpPr>
          <p:spPr>
            <a:xfrm>
              <a:off x="4291525" y="470900"/>
              <a:ext cx="1978525" cy="846500"/>
            </a:xfrm>
            <a:custGeom>
              <a:avLst/>
              <a:gdLst/>
              <a:ahLst/>
              <a:cxnLst/>
              <a:rect l="l" t="t" r="r" b="b"/>
              <a:pathLst>
                <a:path w="79141" h="33860" extrusionOk="0">
                  <a:moveTo>
                    <a:pt x="33045" y="1"/>
                  </a:moveTo>
                  <a:cubicBezTo>
                    <a:pt x="31615" y="1"/>
                    <a:pt x="30187" y="183"/>
                    <a:pt x="28804" y="559"/>
                  </a:cubicBezTo>
                  <a:cubicBezTo>
                    <a:pt x="26464" y="1196"/>
                    <a:pt x="19236" y="1986"/>
                    <a:pt x="16974" y="2860"/>
                  </a:cubicBezTo>
                  <a:cubicBezTo>
                    <a:pt x="12570" y="4560"/>
                    <a:pt x="12878" y="5614"/>
                    <a:pt x="8539" y="7475"/>
                  </a:cubicBezTo>
                  <a:cubicBezTo>
                    <a:pt x="4835" y="9065"/>
                    <a:pt x="0" y="13658"/>
                    <a:pt x="3866" y="17795"/>
                  </a:cubicBezTo>
                  <a:cubicBezTo>
                    <a:pt x="5278" y="19309"/>
                    <a:pt x="7440" y="19910"/>
                    <a:pt x="9521" y="19910"/>
                  </a:cubicBezTo>
                  <a:cubicBezTo>
                    <a:pt x="9621" y="19910"/>
                    <a:pt x="9722" y="19909"/>
                    <a:pt x="9822" y="19906"/>
                  </a:cubicBezTo>
                  <a:cubicBezTo>
                    <a:pt x="11994" y="19844"/>
                    <a:pt x="14102" y="19222"/>
                    <a:pt x="16222" y="18746"/>
                  </a:cubicBezTo>
                  <a:cubicBezTo>
                    <a:pt x="17579" y="18441"/>
                    <a:pt x="18978" y="18196"/>
                    <a:pt x="20363" y="18196"/>
                  </a:cubicBezTo>
                  <a:cubicBezTo>
                    <a:pt x="21140" y="18196"/>
                    <a:pt x="21912" y="18273"/>
                    <a:pt x="22671" y="18460"/>
                  </a:cubicBezTo>
                  <a:cubicBezTo>
                    <a:pt x="24122" y="18817"/>
                    <a:pt x="25374" y="19522"/>
                    <a:pt x="26521" y="20422"/>
                  </a:cubicBezTo>
                  <a:lnTo>
                    <a:pt x="26630" y="20422"/>
                  </a:lnTo>
                  <a:cubicBezTo>
                    <a:pt x="26650" y="20422"/>
                    <a:pt x="26671" y="20422"/>
                    <a:pt x="26692" y="20422"/>
                  </a:cubicBezTo>
                  <a:cubicBezTo>
                    <a:pt x="28710" y="20422"/>
                    <a:pt x="30725" y="20214"/>
                    <a:pt x="32720" y="19892"/>
                  </a:cubicBezTo>
                  <a:cubicBezTo>
                    <a:pt x="33644" y="20938"/>
                    <a:pt x="34642" y="21915"/>
                    <a:pt x="35742" y="22785"/>
                  </a:cubicBezTo>
                  <a:cubicBezTo>
                    <a:pt x="37505" y="24181"/>
                    <a:pt x="39486" y="25269"/>
                    <a:pt x="41457" y="26351"/>
                  </a:cubicBezTo>
                  <a:cubicBezTo>
                    <a:pt x="43592" y="27524"/>
                    <a:pt x="45726" y="28694"/>
                    <a:pt x="47862" y="29864"/>
                  </a:cubicBezTo>
                  <a:cubicBezTo>
                    <a:pt x="50539" y="31333"/>
                    <a:pt x="53258" y="32819"/>
                    <a:pt x="56233" y="33500"/>
                  </a:cubicBezTo>
                  <a:cubicBezTo>
                    <a:pt x="57244" y="33731"/>
                    <a:pt x="58294" y="33859"/>
                    <a:pt x="59339" y="33859"/>
                  </a:cubicBezTo>
                  <a:cubicBezTo>
                    <a:pt x="61370" y="33859"/>
                    <a:pt x="63380" y="33376"/>
                    <a:pt x="65038" y="32227"/>
                  </a:cubicBezTo>
                  <a:cubicBezTo>
                    <a:pt x="65911" y="32409"/>
                    <a:pt x="66736" y="32472"/>
                    <a:pt x="67563" y="32472"/>
                  </a:cubicBezTo>
                  <a:cubicBezTo>
                    <a:pt x="68450" y="32472"/>
                    <a:pt x="69339" y="32400"/>
                    <a:pt x="70293" y="32326"/>
                  </a:cubicBezTo>
                  <a:cubicBezTo>
                    <a:pt x="71271" y="32250"/>
                    <a:pt x="72293" y="32083"/>
                    <a:pt x="73058" y="31472"/>
                  </a:cubicBezTo>
                  <a:cubicBezTo>
                    <a:pt x="73647" y="31001"/>
                    <a:pt x="74024" y="30318"/>
                    <a:pt x="74357" y="29640"/>
                  </a:cubicBezTo>
                  <a:cubicBezTo>
                    <a:pt x="75796" y="26718"/>
                    <a:pt x="76753" y="23561"/>
                    <a:pt x="77179" y="20332"/>
                  </a:cubicBezTo>
                  <a:cubicBezTo>
                    <a:pt x="77379" y="18812"/>
                    <a:pt x="77471" y="17247"/>
                    <a:pt x="78073" y="15837"/>
                  </a:cubicBezTo>
                  <a:lnTo>
                    <a:pt x="78228" y="15993"/>
                  </a:lnTo>
                  <a:cubicBezTo>
                    <a:pt x="79141" y="14141"/>
                    <a:pt x="78235" y="10597"/>
                    <a:pt x="76759" y="9174"/>
                  </a:cubicBezTo>
                  <a:cubicBezTo>
                    <a:pt x="76432" y="8859"/>
                    <a:pt x="76075" y="8580"/>
                    <a:pt x="75704" y="8325"/>
                  </a:cubicBezTo>
                  <a:cubicBezTo>
                    <a:pt x="75575" y="8578"/>
                    <a:pt x="75464" y="8836"/>
                    <a:pt x="75377" y="9082"/>
                  </a:cubicBezTo>
                  <a:cubicBezTo>
                    <a:pt x="73100" y="15434"/>
                    <a:pt x="70822" y="21785"/>
                    <a:pt x="68548" y="28136"/>
                  </a:cubicBezTo>
                  <a:cubicBezTo>
                    <a:pt x="68297" y="28835"/>
                    <a:pt x="68027" y="29562"/>
                    <a:pt x="67477" y="30057"/>
                  </a:cubicBezTo>
                  <a:cubicBezTo>
                    <a:pt x="66910" y="30570"/>
                    <a:pt x="66146" y="30748"/>
                    <a:pt x="65367" y="30748"/>
                  </a:cubicBezTo>
                  <a:cubicBezTo>
                    <a:pt x="65005" y="30748"/>
                    <a:pt x="64640" y="30709"/>
                    <a:pt x="64290" y="30648"/>
                  </a:cubicBezTo>
                  <a:cubicBezTo>
                    <a:pt x="58915" y="29703"/>
                    <a:pt x="55254" y="24683"/>
                    <a:pt x="53000" y="19715"/>
                  </a:cubicBezTo>
                  <a:cubicBezTo>
                    <a:pt x="50744" y="14748"/>
                    <a:pt x="49198" y="9267"/>
                    <a:pt x="45470" y="5284"/>
                  </a:cubicBezTo>
                  <a:cubicBezTo>
                    <a:pt x="42304" y="1902"/>
                    <a:pt x="37667" y="1"/>
                    <a:pt x="330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6"/>
            <p:cNvSpPr/>
            <p:nvPr/>
          </p:nvSpPr>
          <p:spPr>
            <a:xfrm>
              <a:off x="6246750" y="870725"/>
              <a:ext cx="8250" cy="7625"/>
            </a:xfrm>
            <a:custGeom>
              <a:avLst/>
              <a:gdLst/>
              <a:ahLst/>
              <a:cxnLst/>
              <a:rect l="l" t="t" r="r" b="b"/>
              <a:pathLst>
                <a:path w="330" h="305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108" y="138"/>
                    <a:pt x="218" y="222"/>
                    <a:pt x="330" y="304"/>
                  </a:cubicBezTo>
                  <a:cubicBezTo>
                    <a:pt x="228" y="202"/>
                    <a:pt x="125" y="102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6"/>
            <p:cNvSpPr/>
            <p:nvPr/>
          </p:nvSpPr>
          <p:spPr>
            <a:xfrm>
              <a:off x="4934650" y="607600"/>
              <a:ext cx="763050" cy="351000"/>
            </a:xfrm>
            <a:custGeom>
              <a:avLst/>
              <a:gdLst/>
              <a:ahLst/>
              <a:cxnLst/>
              <a:rect l="l" t="t" r="r" b="b"/>
              <a:pathLst>
                <a:path w="30522" h="14040" extrusionOk="0">
                  <a:moveTo>
                    <a:pt x="11639" y="1"/>
                  </a:moveTo>
                  <a:cubicBezTo>
                    <a:pt x="9665" y="1"/>
                    <a:pt x="7710" y="243"/>
                    <a:pt x="5859" y="917"/>
                  </a:cubicBezTo>
                  <a:cubicBezTo>
                    <a:pt x="4651" y="1355"/>
                    <a:pt x="3470" y="2007"/>
                    <a:pt x="2728" y="3055"/>
                  </a:cubicBezTo>
                  <a:cubicBezTo>
                    <a:pt x="0" y="6898"/>
                    <a:pt x="6132" y="8018"/>
                    <a:pt x="8597" y="8993"/>
                  </a:cubicBezTo>
                  <a:cubicBezTo>
                    <a:pt x="12908" y="10694"/>
                    <a:pt x="17314" y="12162"/>
                    <a:pt x="21786" y="13380"/>
                  </a:cubicBezTo>
                  <a:cubicBezTo>
                    <a:pt x="23027" y="13718"/>
                    <a:pt x="24302" y="14040"/>
                    <a:pt x="25580" y="14040"/>
                  </a:cubicBezTo>
                  <a:cubicBezTo>
                    <a:pt x="25880" y="14040"/>
                    <a:pt x="26181" y="14022"/>
                    <a:pt x="26481" y="13982"/>
                  </a:cubicBezTo>
                  <a:cubicBezTo>
                    <a:pt x="28056" y="13774"/>
                    <a:pt x="29634" y="12833"/>
                    <a:pt x="30140" y="11325"/>
                  </a:cubicBezTo>
                  <a:cubicBezTo>
                    <a:pt x="30521" y="10187"/>
                    <a:pt x="30240" y="8924"/>
                    <a:pt x="29737" y="7835"/>
                  </a:cubicBezTo>
                  <a:cubicBezTo>
                    <a:pt x="28621" y="5413"/>
                    <a:pt x="26465" y="3580"/>
                    <a:pt x="24062" y="2425"/>
                  </a:cubicBezTo>
                  <a:cubicBezTo>
                    <a:pt x="21658" y="1269"/>
                    <a:pt x="19005" y="733"/>
                    <a:pt x="16362" y="369"/>
                  </a:cubicBezTo>
                  <a:cubicBezTo>
                    <a:pt x="14804" y="155"/>
                    <a:pt x="13216" y="1"/>
                    <a:pt x="116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6"/>
            <p:cNvSpPr/>
            <p:nvPr/>
          </p:nvSpPr>
          <p:spPr>
            <a:xfrm>
              <a:off x="4550400" y="706975"/>
              <a:ext cx="360725" cy="120975"/>
            </a:xfrm>
            <a:custGeom>
              <a:avLst/>
              <a:gdLst/>
              <a:ahLst/>
              <a:cxnLst/>
              <a:rect l="l" t="t" r="r" b="b"/>
              <a:pathLst>
                <a:path w="14429" h="4839" extrusionOk="0">
                  <a:moveTo>
                    <a:pt x="10133" y="1"/>
                  </a:moveTo>
                  <a:cubicBezTo>
                    <a:pt x="9655" y="1"/>
                    <a:pt x="9175" y="31"/>
                    <a:pt x="8710" y="76"/>
                  </a:cubicBezTo>
                  <a:cubicBezTo>
                    <a:pt x="6930" y="247"/>
                    <a:pt x="0" y="556"/>
                    <a:pt x="3115" y="3687"/>
                  </a:cubicBezTo>
                  <a:cubicBezTo>
                    <a:pt x="3946" y="4523"/>
                    <a:pt x="5249" y="4839"/>
                    <a:pt x="6679" y="4839"/>
                  </a:cubicBezTo>
                  <a:cubicBezTo>
                    <a:pt x="9060" y="4839"/>
                    <a:pt x="11792" y="3963"/>
                    <a:pt x="13282" y="3156"/>
                  </a:cubicBezTo>
                  <a:cubicBezTo>
                    <a:pt x="13831" y="2860"/>
                    <a:pt x="14429" y="2332"/>
                    <a:pt x="14265" y="1729"/>
                  </a:cubicBezTo>
                  <a:cubicBezTo>
                    <a:pt x="14204" y="1501"/>
                    <a:pt x="14039" y="1316"/>
                    <a:pt x="13866" y="1157"/>
                  </a:cubicBezTo>
                  <a:cubicBezTo>
                    <a:pt x="12872" y="254"/>
                    <a:pt x="11507" y="1"/>
                    <a:pt x="10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46"/>
            <p:cNvSpPr/>
            <p:nvPr/>
          </p:nvSpPr>
          <p:spPr>
            <a:xfrm>
              <a:off x="6249075" y="873875"/>
              <a:ext cx="5925" cy="4475"/>
            </a:xfrm>
            <a:custGeom>
              <a:avLst/>
              <a:gdLst/>
              <a:ahLst/>
              <a:cxnLst/>
              <a:rect l="l" t="t" r="r" b="b"/>
              <a:pathLst>
                <a:path w="237" h="179" extrusionOk="0">
                  <a:moveTo>
                    <a:pt x="0" y="0"/>
                  </a:moveTo>
                  <a:lnTo>
                    <a:pt x="237" y="178"/>
                  </a:lnTo>
                  <a:cubicBezTo>
                    <a:pt x="182" y="125"/>
                    <a:pt x="128" y="71"/>
                    <a:pt x="73" y="17"/>
                  </a:cubicBezTo>
                  <a:cubicBezTo>
                    <a:pt x="49" y="12"/>
                    <a:pt x="25" y="6"/>
                    <a:pt x="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46"/>
            <p:cNvSpPr/>
            <p:nvPr/>
          </p:nvSpPr>
          <p:spPr>
            <a:xfrm>
              <a:off x="6246750" y="870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30" y="79"/>
                    <a:pt x="60" y="103"/>
                    <a:pt x="93" y="126"/>
                  </a:cubicBezTo>
                  <a:cubicBezTo>
                    <a:pt x="118" y="132"/>
                    <a:pt x="142" y="138"/>
                    <a:pt x="166" y="143"/>
                  </a:cubicBezTo>
                  <a:cubicBezTo>
                    <a:pt x="118" y="95"/>
                    <a:pt x="70" y="47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46"/>
            <p:cNvSpPr/>
            <p:nvPr/>
          </p:nvSpPr>
          <p:spPr>
            <a:xfrm>
              <a:off x="4315850" y="159800"/>
              <a:ext cx="1954250" cy="712400"/>
            </a:xfrm>
            <a:custGeom>
              <a:avLst/>
              <a:gdLst/>
              <a:ahLst/>
              <a:cxnLst/>
              <a:rect l="l" t="t" r="r" b="b"/>
              <a:pathLst>
                <a:path w="78170" h="28496" extrusionOk="0">
                  <a:moveTo>
                    <a:pt x="36018" y="0"/>
                  </a:moveTo>
                  <a:cubicBezTo>
                    <a:pt x="33691" y="0"/>
                    <a:pt x="31323" y="740"/>
                    <a:pt x="29075" y="1478"/>
                  </a:cubicBezTo>
                  <a:lnTo>
                    <a:pt x="18772" y="4853"/>
                  </a:lnTo>
                  <a:cubicBezTo>
                    <a:pt x="16417" y="5624"/>
                    <a:pt x="14030" y="6411"/>
                    <a:pt x="11945" y="7753"/>
                  </a:cubicBezTo>
                  <a:cubicBezTo>
                    <a:pt x="10297" y="8813"/>
                    <a:pt x="8994" y="10558"/>
                    <a:pt x="7516" y="11843"/>
                  </a:cubicBezTo>
                  <a:cubicBezTo>
                    <a:pt x="4689" y="14305"/>
                    <a:pt x="2163" y="17109"/>
                    <a:pt x="0" y="20170"/>
                  </a:cubicBezTo>
                  <a:cubicBezTo>
                    <a:pt x="1852" y="18928"/>
                    <a:pt x="3651" y="17606"/>
                    <a:pt x="5388" y="16206"/>
                  </a:cubicBezTo>
                  <a:cubicBezTo>
                    <a:pt x="7747" y="14301"/>
                    <a:pt x="10063" y="12216"/>
                    <a:pt x="12910" y="11174"/>
                  </a:cubicBezTo>
                  <a:cubicBezTo>
                    <a:pt x="14969" y="10419"/>
                    <a:pt x="17185" y="10257"/>
                    <a:pt x="19352" y="9928"/>
                  </a:cubicBezTo>
                  <a:cubicBezTo>
                    <a:pt x="25040" y="9070"/>
                    <a:pt x="30746" y="7044"/>
                    <a:pt x="36394" y="7044"/>
                  </a:cubicBezTo>
                  <a:cubicBezTo>
                    <a:pt x="37846" y="7044"/>
                    <a:pt x="39295" y="7178"/>
                    <a:pt x="40739" y="7500"/>
                  </a:cubicBezTo>
                  <a:cubicBezTo>
                    <a:pt x="44560" y="8353"/>
                    <a:pt x="47981" y="10479"/>
                    <a:pt x="51049" y="12910"/>
                  </a:cubicBezTo>
                  <a:cubicBezTo>
                    <a:pt x="55629" y="16543"/>
                    <a:pt x="59626" y="20951"/>
                    <a:pt x="64647" y="23945"/>
                  </a:cubicBezTo>
                  <a:cubicBezTo>
                    <a:pt x="68446" y="26211"/>
                    <a:pt x="72678" y="27571"/>
                    <a:pt x="77024" y="28496"/>
                  </a:cubicBezTo>
                  <a:cubicBezTo>
                    <a:pt x="77053" y="28424"/>
                    <a:pt x="77076" y="28351"/>
                    <a:pt x="77107" y="28281"/>
                  </a:cubicBezTo>
                  <a:cubicBezTo>
                    <a:pt x="77153" y="28333"/>
                    <a:pt x="77206" y="28384"/>
                    <a:pt x="77258" y="28437"/>
                  </a:cubicBezTo>
                  <a:cubicBezTo>
                    <a:pt x="78169" y="26585"/>
                    <a:pt x="77265" y="23041"/>
                    <a:pt x="75789" y="21618"/>
                  </a:cubicBezTo>
                  <a:cubicBezTo>
                    <a:pt x="74298" y="20183"/>
                    <a:pt x="72291" y="19439"/>
                    <a:pt x="70367" y="18678"/>
                  </a:cubicBezTo>
                  <a:cubicBezTo>
                    <a:pt x="61061" y="14991"/>
                    <a:pt x="52279" y="9980"/>
                    <a:pt x="44372" y="3844"/>
                  </a:cubicBezTo>
                  <a:cubicBezTo>
                    <a:pt x="42568" y="2445"/>
                    <a:pt x="40742" y="951"/>
                    <a:pt x="38546" y="333"/>
                  </a:cubicBezTo>
                  <a:cubicBezTo>
                    <a:pt x="37714" y="99"/>
                    <a:pt x="36869" y="0"/>
                    <a:pt x="360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46"/>
            <p:cNvSpPr/>
            <p:nvPr/>
          </p:nvSpPr>
          <p:spPr>
            <a:xfrm>
              <a:off x="4693250" y="680400"/>
              <a:ext cx="17950" cy="161400"/>
            </a:xfrm>
            <a:custGeom>
              <a:avLst/>
              <a:gdLst/>
              <a:ahLst/>
              <a:cxnLst/>
              <a:rect l="l" t="t" r="r" b="b"/>
              <a:pathLst>
                <a:path w="718" h="6456" extrusionOk="0">
                  <a:moveTo>
                    <a:pt x="475" y="1"/>
                  </a:moveTo>
                  <a:cubicBezTo>
                    <a:pt x="403" y="1"/>
                    <a:pt x="336" y="54"/>
                    <a:pt x="325" y="127"/>
                  </a:cubicBezTo>
                  <a:cubicBezTo>
                    <a:pt x="1" y="2190"/>
                    <a:pt x="27" y="4278"/>
                    <a:pt x="403" y="6332"/>
                  </a:cubicBezTo>
                  <a:cubicBezTo>
                    <a:pt x="418" y="6405"/>
                    <a:pt x="479" y="6455"/>
                    <a:pt x="551" y="6455"/>
                  </a:cubicBezTo>
                  <a:cubicBezTo>
                    <a:pt x="558" y="6455"/>
                    <a:pt x="564" y="6454"/>
                    <a:pt x="571" y="6454"/>
                  </a:cubicBezTo>
                  <a:cubicBezTo>
                    <a:pt x="574" y="6454"/>
                    <a:pt x="577" y="6455"/>
                    <a:pt x="581" y="6455"/>
                  </a:cubicBezTo>
                  <a:cubicBezTo>
                    <a:pt x="663" y="6441"/>
                    <a:pt x="717" y="6362"/>
                    <a:pt x="703" y="6280"/>
                  </a:cubicBezTo>
                  <a:cubicBezTo>
                    <a:pt x="330" y="4259"/>
                    <a:pt x="305" y="2206"/>
                    <a:pt x="624" y="176"/>
                  </a:cubicBezTo>
                  <a:cubicBezTo>
                    <a:pt x="638" y="92"/>
                    <a:pt x="581" y="14"/>
                    <a:pt x="498" y="3"/>
                  </a:cubicBezTo>
                  <a:cubicBezTo>
                    <a:pt x="490" y="1"/>
                    <a:pt x="483" y="1"/>
                    <a:pt x="475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46"/>
            <p:cNvSpPr/>
            <p:nvPr/>
          </p:nvSpPr>
          <p:spPr>
            <a:xfrm>
              <a:off x="4718775" y="660300"/>
              <a:ext cx="33900" cy="151675"/>
            </a:xfrm>
            <a:custGeom>
              <a:avLst/>
              <a:gdLst/>
              <a:ahLst/>
              <a:cxnLst/>
              <a:rect l="l" t="t" r="r" b="b"/>
              <a:pathLst>
                <a:path w="1356" h="6067" extrusionOk="0">
                  <a:moveTo>
                    <a:pt x="1186" y="0"/>
                  </a:moveTo>
                  <a:cubicBezTo>
                    <a:pt x="1121" y="0"/>
                    <a:pt x="1063" y="42"/>
                    <a:pt x="1042" y="107"/>
                  </a:cubicBezTo>
                  <a:cubicBezTo>
                    <a:pt x="444" y="2078"/>
                    <a:pt x="0" y="4153"/>
                    <a:pt x="811" y="5976"/>
                  </a:cubicBezTo>
                  <a:cubicBezTo>
                    <a:pt x="837" y="6032"/>
                    <a:pt x="892" y="6067"/>
                    <a:pt x="950" y="6067"/>
                  </a:cubicBezTo>
                  <a:cubicBezTo>
                    <a:pt x="972" y="6067"/>
                    <a:pt x="991" y="6062"/>
                    <a:pt x="1011" y="6054"/>
                  </a:cubicBezTo>
                  <a:cubicBezTo>
                    <a:pt x="1088" y="6019"/>
                    <a:pt x="1121" y="5931"/>
                    <a:pt x="1088" y="5853"/>
                  </a:cubicBezTo>
                  <a:cubicBezTo>
                    <a:pt x="315" y="4120"/>
                    <a:pt x="748" y="2111"/>
                    <a:pt x="1332" y="195"/>
                  </a:cubicBezTo>
                  <a:cubicBezTo>
                    <a:pt x="1356" y="116"/>
                    <a:pt x="1312" y="33"/>
                    <a:pt x="1231" y="7"/>
                  </a:cubicBezTo>
                  <a:cubicBezTo>
                    <a:pt x="1216" y="2"/>
                    <a:pt x="1201" y="0"/>
                    <a:pt x="118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46"/>
            <p:cNvSpPr/>
            <p:nvPr/>
          </p:nvSpPr>
          <p:spPr>
            <a:xfrm>
              <a:off x="4757925" y="715575"/>
              <a:ext cx="14725" cy="63075"/>
            </a:xfrm>
            <a:custGeom>
              <a:avLst/>
              <a:gdLst/>
              <a:ahLst/>
              <a:cxnLst/>
              <a:rect l="l" t="t" r="r" b="b"/>
              <a:pathLst>
                <a:path w="589" h="2523" extrusionOk="0">
                  <a:moveTo>
                    <a:pt x="164" y="0"/>
                  </a:moveTo>
                  <a:cubicBezTo>
                    <a:pt x="157" y="0"/>
                    <a:pt x="151" y="1"/>
                    <a:pt x="144" y="2"/>
                  </a:cubicBezTo>
                  <a:cubicBezTo>
                    <a:pt x="61" y="12"/>
                    <a:pt x="1" y="88"/>
                    <a:pt x="11" y="169"/>
                  </a:cubicBezTo>
                  <a:lnTo>
                    <a:pt x="276" y="2389"/>
                  </a:lnTo>
                  <a:cubicBezTo>
                    <a:pt x="284" y="2465"/>
                    <a:pt x="352" y="2523"/>
                    <a:pt x="426" y="2523"/>
                  </a:cubicBezTo>
                  <a:lnTo>
                    <a:pt x="445" y="2523"/>
                  </a:lnTo>
                  <a:cubicBezTo>
                    <a:pt x="528" y="2511"/>
                    <a:pt x="588" y="2437"/>
                    <a:pt x="577" y="2354"/>
                  </a:cubicBezTo>
                  <a:lnTo>
                    <a:pt x="312" y="134"/>
                  </a:lnTo>
                  <a:cubicBezTo>
                    <a:pt x="303" y="57"/>
                    <a:pt x="237" y="0"/>
                    <a:pt x="164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46"/>
            <p:cNvSpPr/>
            <p:nvPr/>
          </p:nvSpPr>
          <p:spPr>
            <a:xfrm>
              <a:off x="4685650" y="403625"/>
              <a:ext cx="70000" cy="154350"/>
            </a:xfrm>
            <a:custGeom>
              <a:avLst/>
              <a:gdLst/>
              <a:ahLst/>
              <a:cxnLst/>
              <a:rect l="l" t="t" r="r" b="b"/>
              <a:pathLst>
                <a:path w="2800" h="6174" extrusionOk="0">
                  <a:moveTo>
                    <a:pt x="2637" y="1"/>
                  </a:moveTo>
                  <a:cubicBezTo>
                    <a:pt x="2562" y="1"/>
                    <a:pt x="2498" y="55"/>
                    <a:pt x="2488" y="131"/>
                  </a:cubicBezTo>
                  <a:cubicBezTo>
                    <a:pt x="2169" y="2474"/>
                    <a:pt x="1547" y="4191"/>
                    <a:pt x="591" y="5357"/>
                  </a:cubicBezTo>
                  <a:cubicBezTo>
                    <a:pt x="1116" y="3809"/>
                    <a:pt x="1178" y="2125"/>
                    <a:pt x="760" y="537"/>
                  </a:cubicBezTo>
                  <a:cubicBezTo>
                    <a:pt x="742" y="469"/>
                    <a:pt x="681" y="424"/>
                    <a:pt x="615" y="424"/>
                  </a:cubicBezTo>
                  <a:cubicBezTo>
                    <a:pt x="602" y="424"/>
                    <a:pt x="590" y="426"/>
                    <a:pt x="577" y="429"/>
                  </a:cubicBezTo>
                  <a:cubicBezTo>
                    <a:pt x="495" y="451"/>
                    <a:pt x="448" y="534"/>
                    <a:pt x="470" y="614"/>
                  </a:cubicBezTo>
                  <a:cubicBezTo>
                    <a:pt x="935" y="2388"/>
                    <a:pt x="779" y="4287"/>
                    <a:pt x="30" y="5960"/>
                  </a:cubicBezTo>
                  <a:cubicBezTo>
                    <a:pt x="1" y="6026"/>
                    <a:pt x="21" y="6103"/>
                    <a:pt x="80" y="6145"/>
                  </a:cubicBezTo>
                  <a:cubicBezTo>
                    <a:pt x="107" y="6165"/>
                    <a:pt x="138" y="6173"/>
                    <a:pt x="170" y="6173"/>
                  </a:cubicBezTo>
                  <a:cubicBezTo>
                    <a:pt x="206" y="6173"/>
                    <a:pt x="243" y="6161"/>
                    <a:pt x="269" y="6136"/>
                  </a:cubicBezTo>
                  <a:cubicBezTo>
                    <a:pt x="1580" y="4942"/>
                    <a:pt x="2404" y="2993"/>
                    <a:pt x="2787" y="171"/>
                  </a:cubicBezTo>
                  <a:cubicBezTo>
                    <a:pt x="2800" y="89"/>
                    <a:pt x="2741" y="12"/>
                    <a:pt x="2658" y="2"/>
                  </a:cubicBezTo>
                  <a:cubicBezTo>
                    <a:pt x="2651" y="1"/>
                    <a:pt x="2644" y="1"/>
                    <a:pt x="263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46"/>
            <p:cNvSpPr/>
            <p:nvPr/>
          </p:nvSpPr>
          <p:spPr>
            <a:xfrm>
              <a:off x="5075075" y="908600"/>
              <a:ext cx="520825" cy="242450"/>
            </a:xfrm>
            <a:custGeom>
              <a:avLst/>
              <a:gdLst/>
              <a:ahLst/>
              <a:cxnLst/>
              <a:rect l="l" t="t" r="r" b="b"/>
              <a:pathLst>
                <a:path w="20833" h="9698" extrusionOk="0">
                  <a:moveTo>
                    <a:pt x="167" y="1"/>
                  </a:moveTo>
                  <a:cubicBezTo>
                    <a:pt x="127" y="1"/>
                    <a:pt x="87" y="16"/>
                    <a:pt x="58" y="47"/>
                  </a:cubicBezTo>
                  <a:cubicBezTo>
                    <a:pt x="0" y="106"/>
                    <a:pt x="2" y="202"/>
                    <a:pt x="63" y="260"/>
                  </a:cubicBezTo>
                  <a:cubicBezTo>
                    <a:pt x="5646" y="5611"/>
                    <a:pt x="12960" y="8964"/>
                    <a:pt x="20659" y="9697"/>
                  </a:cubicBezTo>
                  <a:lnTo>
                    <a:pt x="20673" y="9697"/>
                  </a:lnTo>
                  <a:cubicBezTo>
                    <a:pt x="20749" y="9697"/>
                    <a:pt x="20817" y="9639"/>
                    <a:pt x="20824" y="9564"/>
                  </a:cubicBezTo>
                  <a:cubicBezTo>
                    <a:pt x="20832" y="9481"/>
                    <a:pt x="20769" y="9406"/>
                    <a:pt x="20688" y="9399"/>
                  </a:cubicBezTo>
                  <a:cubicBezTo>
                    <a:pt x="13056" y="8671"/>
                    <a:pt x="5805" y="5347"/>
                    <a:pt x="271" y="43"/>
                  </a:cubicBezTo>
                  <a:cubicBezTo>
                    <a:pt x="242" y="15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46"/>
            <p:cNvSpPr/>
            <p:nvPr/>
          </p:nvSpPr>
          <p:spPr>
            <a:xfrm>
              <a:off x="6120150" y="680625"/>
              <a:ext cx="651000" cy="819000"/>
            </a:xfrm>
            <a:custGeom>
              <a:avLst/>
              <a:gdLst/>
              <a:ahLst/>
              <a:cxnLst/>
              <a:rect l="l" t="t" r="r" b="b"/>
              <a:pathLst>
                <a:path w="26040" h="32760" extrusionOk="0">
                  <a:moveTo>
                    <a:pt x="21616" y="1"/>
                  </a:moveTo>
                  <a:cubicBezTo>
                    <a:pt x="20994" y="1"/>
                    <a:pt x="20354" y="85"/>
                    <a:pt x="19748" y="169"/>
                  </a:cubicBezTo>
                  <a:cubicBezTo>
                    <a:pt x="17107" y="533"/>
                    <a:pt x="14441" y="715"/>
                    <a:pt x="11775" y="715"/>
                  </a:cubicBezTo>
                  <a:cubicBezTo>
                    <a:pt x="10732" y="715"/>
                    <a:pt x="9688" y="687"/>
                    <a:pt x="8646" y="631"/>
                  </a:cubicBezTo>
                  <a:cubicBezTo>
                    <a:pt x="8554" y="626"/>
                    <a:pt x="8461" y="622"/>
                    <a:pt x="8367" y="622"/>
                  </a:cubicBezTo>
                  <a:cubicBezTo>
                    <a:pt x="8113" y="622"/>
                    <a:pt x="7861" y="656"/>
                    <a:pt x="7665" y="808"/>
                  </a:cubicBezTo>
                  <a:cubicBezTo>
                    <a:pt x="7472" y="957"/>
                    <a:pt x="7370" y="1192"/>
                    <a:pt x="7284" y="1420"/>
                  </a:cubicBezTo>
                  <a:cubicBezTo>
                    <a:pt x="6785" y="2753"/>
                    <a:pt x="6639" y="4186"/>
                    <a:pt x="6440" y="5593"/>
                  </a:cubicBezTo>
                  <a:cubicBezTo>
                    <a:pt x="5659" y="11140"/>
                    <a:pt x="4011" y="16565"/>
                    <a:pt x="1580" y="21611"/>
                  </a:cubicBezTo>
                  <a:cubicBezTo>
                    <a:pt x="1210" y="22381"/>
                    <a:pt x="0" y="23874"/>
                    <a:pt x="494" y="24756"/>
                  </a:cubicBezTo>
                  <a:cubicBezTo>
                    <a:pt x="974" y="25617"/>
                    <a:pt x="3379" y="25951"/>
                    <a:pt x="4260" y="26248"/>
                  </a:cubicBezTo>
                  <a:cubicBezTo>
                    <a:pt x="7200" y="27241"/>
                    <a:pt x="10139" y="28231"/>
                    <a:pt x="13077" y="29225"/>
                  </a:cubicBezTo>
                  <a:cubicBezTo>
                    <a:pt x="16440" y="30357"/>
                    <a:pt x="19799" y="31489"/>
                    <a:pt x="23159" y="32623"/>
                  </a:cubicBezTo>
                  <a:cubicBezTo>
                    <a:pt x="23362" y="32690"/>
                    <a:pt x="23575" y="32760"/>
                    <a:pt x="23786" y="32760"/>
                  </a:cubicBezTo>
                  <a:cubicBezTo>
                    <a:pt x="23852" y="32760"/>
                    <a:pt x="23918" y="32753"/>
                    <a:pt x="23983" y="32737"/>
                  </a:cubicBezTo>
                  <a:cubicBezTo>
                    <a:pt x="24298" y="32660"/>
                    <a:pt x="24529" y="32392"/>
                    <a:pt x="24698" y="32115"/>
                  </a:cubicBezTo>
                  <a:cubicBezTo>
                    <a:pt x="25343" y="31068"/>
                    <a:pt x="25422" y="29778"/>
                    <a:pt x="25476" y="28547"/>
                  </a:cubicBezTo>
                  <a:cubicBezTo>
                    <a:pt x="25701" y="23513"/>
                    <a:pt x="25803" y="18472"/>
                    <a:pt x="25905" y="13435"/>
                  </a:cubicBezTo>
                  <a:cubicBezTo>
                    <a:pt x="25975" y="10034"/>
                    <a:pt x="26040" y="6588"/>
                    <a:pt x="25254" y="3277"/>
                  </a:cubicBezTo>
                  <a:cubicBezTo>
                    <a:pt x="25023" y="2304"/>
                    <a:pt x="24681" y="1291"/>
                    <a:pt x="23900" y="667"/>
                  </a:cubicBezTo>
                  <a:cubicBezTo>
                    <a:pt x="23256" y="154"/>
                    <a:pt x="22453" y="1"/>
                    <a:pt x="216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46"/>
            <p:cNvSpPr/>
            <p:nvPr/>
          </p:nvSpPr>
          <p:spPr>
            <a:xfrm>
              <a:off x="6120225" y="696100"/>
              <a:ext cx="637275" cy="803525"/>
            </a:xfrm>
            <a:custGeom>
              <a:avLst/>
              <a:gdLst/>
              <a:ahLst/>
              <a:cxnLst/>
              <a:rect l="l" t="t" r="r" b="b"/>
              <a:pathLst>
                <a:path w="25491" h="32141" extrusionOk="0">
                  <a:moveTo>
                    <a:pt x="8373" y="1"/>
                  </a:moveTo>
                  <a:cubicBezTo>
                    <a:pt x="8117" y="1"/>
                    <a:pt x="7863" y="34"/>
                    <a:pt x="7664" y="187"/>
                  </a:cubicBezTo>
                  <a:cubicBezTo>
                    <a:pt x="7470" y="336"/>
                    <a:pt x="7369" y="571"/>
                    <a:pt x="7283" y="798"/>
                  </a:cubicBezTo>
                  <a:cubicBezTo>
                    <a:pt x="6784" y="2131"/>
                    <a:pt x="6638" y="3564"/>
                    <a:pt x="6438" y="4973"/>
                  </a:cubicBezTo>
                  <a:cubicBezTo>
                    <a:pt x="5657" y="10520"/>
                    <a:pt x="4009" y="15944"/>
                    <a:pt x="1578" y="20991"/>
                  </a:cubicBezTo>
                  <a:cubicBezTo>
                    <a:pt x="1209" y="21759"/>
                    <a:pt x="0" y="23254"/>
                    <a:pt x="492" y="24135"/>
                  </a:cubicBezTo>
                  <a:cubicBezTo>
                    <a:pt x="972" y="24997"/>
                    <a:pt x="3377" y="25329"/>
                    <a:pt x="4258" y="25627"/>
                  </a:cubicBezTo>
                  <a:cubicBezTo>
                    <a:pt x="7198" y="26620"/>
                    <a:pt x="10138" y="27611"/>
                    <a:pt x="13076" y="28603"/>
                  </a:cubicBezTo>
                  <a:cubicBezTo>
                    <a:pt x="16435" y="29738"/>
                    <a:pt x="19795" y="30871"/>
                    <a:pt x="23156" y="32004"/>
                  </a:cubicBezTo>
                  <a:cubicBezTo>
                    <a:pt x="23359" y="32071"/>
                    <a:pt x="23572" y="32141"/>
                    <a:pt x="23783" y="32141"/>
                  </a:cubicBezTo>
                  <a:cubicBezTo>
                    <a:pt x="23849" y="32141"/>
                    <a:pt x="23915" y="32134"/>
                    <a:pt x="23980" y="32118"/>
                  </a:cubicBezTo>
                  <a:cubicBezTo>
                    <a:pt x="24295" y="32041"/>
                    <a:pt x="24526" y="31773"/>
                    <a:pt x="24695" y="31496"/>
                  </a:cubicBezTo>
                  <a:cubicBezTo>
                    <a:pt x="25340" y="30449"/>
                    <a:pt x="25419" y="29159"/>
                    <a:pt x="25473" y="27928"/>
                  </a:cubicBezTo>
                  <a:cubicBezTo>
                    <a:pt x="25480" y="27783"/>
                    <a:pt x="25485" y="27638"/>
                    <a:pt x="25490" y="27492"/>
                  </a:cubicBezTo>
                  <a:cubicBezTo>
                    <a:pt x="25255" y="27483"/>
                    <a:pt x="25022" y="27473"/>
                    <a:pt x="24788" y="27459"/>
                  </a:cubicBezTo>
                  <a:cubicBezTo>
                    <a:pt x="20682" y="27205"/>
                    <a:pt x="16527" y="26073"/>
                    <a:pt x="13276" y="23549"/>
                  </a:cubicBezTo>
                  <a:cubicBezTo>
                    <a:pt x="12028" y="22580"/>
                    <a:pt x="10883" y="21333"/>
                    <a:pt x="10553" y="19787"/>
                  </a:cubicBezTo>
                  <a:cubicBezTo>
                    <a:pt x="10407" y="19100"/>
                    <a:pt x="10430" y="18389"/>
                    <a:pt x="10472" y="17689"/>
                  </a:cubicBezTo>
                  <a:cubicBezTo>
                    <a:pt x="10821" y="11798"/>
                    <a:pt x="12481" y="5925"/>
                    <a:pt x="12653" y="86"/>
                  </a:cubicBezTo>
                  <a:lnTo>
                    <a:pt x="12653" y="86"/>
                  </a:lnTo>
                  <a:cubicBezTo>
                    <a:pt x="12353" y="90"/>
                    <a:pt x="12054" y="92"/>
                    <a:pt x="11754" y="92"/>
                  </a:cubicBezTo>
                  <a:cubicBezTo>
                    <a:pt x="10717" y="92"/>
                    <a:pt x="9679" y="65"/>
                    <a:pt x="8644" y="10"/>
                  </a:cubicBezTo>
                  <a:cubicBezTo>
                    <a:pt x="8555" y="5"/>
                    <a:pt x="8464" y="1"/>
                    <a:pt x="8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46"/>
            <p:cNvSpPr/>
            <p:nvPr/>
          </p:nvSpPr>
          <p:spPr>
            <a:xfrm>
              <a:off x="6039425" y="636350"/>
              <a:ext cx="323850" cy="721500"/>
            </a:xfrm>
            <a:custGeom>
              <a:avLst/>
              <a:gdLst/>
              <a:ahLst/>
              <a:cxnLst/>
              <a:rect l="l" t="t" r="r" b="b"/>
              <a:pathLst>
                <a:path w="12954" h="28860" extrusionOk="0">
                  <a:moveTo>
                    <a:pt x="5326" y="0"/>
                  </a:moveTo>
                  <a:cubicBezTo>
                    <a:pt x="3982" y="7671"/>
                    <a:pt x="2640" y="15342"/>
                    <a:pt x="1297" y="23012"/>
                  </a:cubicBezTo>
                  <a:cubicBezTo>
                    <a:pt x="1094" y="23619"/>
                    <a:pt x="0" y="26489"/>
                    <a:pt x="168" y="26790"/>
                  </a:cubicBezTo>
                  <a:cubicBezTo>
                    <a:pt x="631" y="27615"/>
                    <a:pt x="4481" y="28345"/>
                    <a:pt x="5422" y="28678"/>
                  </a:cubicBezTo>
                  <a:cubicBezTo>
                    <a:pt x="5680" y="28769"/>
                    <a:pt x="5958" y="28860"/>
                    <a:pt x="6226" y="28860"/>
                  </a:cubicBezTo>
                  <a:cubicBezTo>
                    <a:pt x="6354" y="28860"/>
                    <a:pt x="6481" y="28839"/>
                    <a:pt x="6602" y="28787"/>
                  </a:cubicBezTo>
                  <a:cubicBezTo>
                    <a:pt x="7048" y="28598"/>
                    <a:pt x="7227" y="28073"/>
                    <a:pt x="7356" y="27604"/>
                  </a:cubicBezTo>
                  <a:cubicBezTo>
                    <a:pt x="9592" y="19537"/>
                    <a:pt x="11412" y="11350"/>
                    <a:pt x="12806" y="3095"/>
                  </a:cubicBezTo>
                  <a:cubicBezTo>
                    <a:pt x="12898" y="2547"/>
                    <a:pt x="12954" y="1897"/>
                    <a:pt x="12543" y="1524"/>
                  </a:cubicBezTo>
                  <a:cubicBezTo>
                    <a:pt x="12316" y="1322"/>
                    <a:pt x="12004" y="1257"/>
                    <a:pt x="11704" y="1201"/>
                  </a:cubicBezTo>
                  <a:cubicBezTo>
                    <a:pt x="9579" y="800"/>
                    <a:pt x="7453" y="400"/>
                    <a:pt x="5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46"/>
            <p:cNvSpPr/>
            <p:nvPr/>
          </p:nvSpPr>
          <p:spPr>
            <a:xfrm>
              <a:off x="6083175" y="649900"/>
              <a:ext cx="280100" cy="707975"/>
            </a:xfrm>
            <a:custGeom>
              <a:avLst/>
              <a:gdLst/>
              <a:ahLst/>
              <a:cxnLst/>
              <a:rect l="l" t="t" r="r" b="b"/>
              <a:pathLst>
                <a:path w="11204" h="28319" extrusionOk="0">
                  <a:moveTo>
                    <a:pt x="6450" y="0"/>
                  </a:moveTo>
                  <a:lnTo>
                    <a:pt x="6450" y="0"/>
                  </a:lnTo>
                  <a:cubicBezTo>
                    <a:pt x="6524" y="6417"/>
                    <a:pt x="5712" y="12846"/>
                    <a:pt x="4023" y="19038"/>
                  </a:cubicBezTo>
                  <a:cubicBezTo>
                    <a:pt x="3227" y="21964"/>
                    <a:pt x="2103" y="25007"/>
                    <a:pt x="0" y="27108"/>
                  </a:cubicBezTo>
                  <a:cubicBezTo>
                    <a:pt x="1328" y="27558"/>
                    <a:pt x="3078" y="27927"/>
                    <a:pt x="3672" y="28136"/>
                  </a:cubicBezTo>
                  <a:cubicBezTo>
                    <a:pt x="3931" y="28227"/>
                    <a:pt x="4210" y="28318"/>
                    <a:pt x="4479" y="28318"/>
                  </a:cubicBezTo>
                  <a:cubicBezTo>
                    <a:pt x="4607" y="28318"/>
                    <a:pt x="4732" y="28298"/>
                    <a:pt x="4852" y="28246"/>
                  </a:cubicBezTo>
                  <a:cubicBezTo>
                    <a:pt x="5298" y="28054"/>
                    <a:pt x="5477" y="27530"/>
                    <a:pt x="5606" y="27064"/>
                  </a:cubicBezTo>
                  <a:cubicBezTo>
                    <a:pt x="7842" y="18995"/>
                    <a:pt x="9660" y="10810"/>
                    <a:pt x="11056" y="2553"/>
                  </a:cubicBezTo>
                  <a:cubicBezTo>
                    <a:pt x="11147" y="2005"/>
                    <a:pt x="11204" y="1353"/>
                    <a:pt x="10793" y="982"/>
                  </a:cubicBezTo>
                  <a:cubicBezTo>
                    <a:pt x="10566" y="780"/>
                    <a:pt x="10251" y="715"/>
                    <a:pt x="9954" y="659"/>
                  </a:cubicBezTo>
                  <a:cubicBezTo>
                    <a:pt x="8786" y="439"/>
                    <a:pt x="7618" y="221"/>
                    <a:pt x="6450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46"/>
            <p:cNvSpPr/>
            <p:nvPr/>
          </p:nvSpPr>
          <p:spPr>
            <a:xfrm>
              <a:off x="2442825" y="268225"/>
              <a:ext cx="349475" cy="499350"/>
            </a:xfrm>
            <a:custGeom>
              <a:avLst/>
              <a:gdLst/>
              <a:ahLst/>
              <a:cxnLst/>
              <a:rect l="l" t="t" r="r" b="b"/>
              <a:pathLst>
                <a:path w="13979" h="19974" extrusionOk="0">
                  <a:moveTo>
                    <a:pt x="6082" y="0"/>
                  </a:moveTo>
                  <a:cubicBezTo>
                    <a:pt x="5835" y="0"/>
                    <a:pt x="5587" y="13"/>
                    <a:pt x="5342" y="26"/>
                  </a:cubicBezTo>
                  <a:cubicBezTo>
                    <a:pt x="5150" y="38"/>
                    <a:pt x="4949" y="49"/>
                    <a:pt x="4785" y="151"/>
                  </a:cubicBezTo>
                  <a:cubicBezTo>
                    <a:pt x="4608" y="258"/>
                    <a:pt x="4504" y="446"/>
                    <a:pt x="4412" y="630"/>
                  </a:cubicBezTo>
                  <a:cubicBezTo>
                    <a:pt x="3250" y="3002"/>
                    <a:pt x="3844" y="5984"/>
                    <a:pt x="5629" y="7929"/>
                  </a:cubicBezTo>
                  <a:cubicBezTo>
                    <a:pt x="5315" y="8839"/>
                    <a:pt x="5428" y="9713"/>
                    <a:pt x="5682" y="10642"/>
                  </a:cubicBezTo>
                  <a:cubicBezTo>
                    <a:pt x="5633" y="10641"/>
                    <a:pt x="5585" y="10640"/>
                    <a:pt x="5537" y="10640"/>
                  </a:cubicBezTo>
                  <a:cubicBezTo>
                    <a:pt x="3227" y="10640"/>
                    <a:pt x="1000" y="12275"/>
                    <a:pt x="323" y="14487"/>
                  </a:cubicBezTo>
                  <a:cubicBezTo>
                    <a:pt x="0" y="15548"/>
                    <a:pt x="1074" y="16444"/>
                    <a:pt x="1834" y="17251"/>
                  </a:cubicBezTo>
                  <a:cubicBezTo>
                    <a:pt x="2589" y="18056"/>
                    <a:pt x="3364" y="18877"/>
                    <a:pt x="4329" y="19416"/>
                  </a:cubicBezTo>
                  <a:cubicBezTo>
                    <a:pt x="4940" y="19757"/>
                    <a:pt x="5647" y="19973"/>
                    <a:pt x="6341" y="19973"/>
                  </a:cubicBezTo>
                  <a:cubicBezTo>
                    <a:pt x="6744" y="19973"/>
                    <a:pt x="7142" y="19901"/>
                    <a:pt x="7515" y="19737"/>
                  </a:cubicBezTo>
                  <a:cubicBezTo>
                    <a:pt x="8469" y="19320"/>
                    <a:pt x="9093" y="18400"/>
                    <a:pt x="9908" y="17752"/>
                  </a:cubicBezTo>
                  <a:cubicBezTo>
                    <a:pt x="10667" y="17149"/>
                    <a:pt x="11600" y="16771"/>
                    <a:pt x="12283" y="16084"/>
                  </a:cubicBezTo>
                  <a:cubicBezTo>
                    <a:pt x="13443" y="14922"/>
                    <a:pt x="13651" y="13143"/>
                    <a:pt x="13795" y="11506"/>
                  </a:cubicBezTo>
                  <a:cubicBezTo>
                    <a:pt x="13887" y="10474"/>
                    <a:pt x="13979" y="9428"/>
                    <a:pt x="13792" y="8409"/>
                  </a:cubicBezTo>
                  <a:cubicBezTo>
                    <a:pt x="13484" y="6719"/>
                    <a:pt x="12634" y="5306"/>
                    <a:pt x="11456" y="4058"/>
                  </a:cubicBezTo>
                  <a:cubicBezTo>
                    <a:pt x="10619" y="3172"/>
                    <a:pt x="9785" y="2289"/>
                    <a:pt x="8950" y="1405"/>
                  </a:cubicBezTo>
                  <a:cubicBezTo>
                    <a:pt x="8533" y="962"/>
                    <a:pt x="8098" y="509"/>
                    <a:pt x="7544" y="258"/>
                  </a:cubicBezTo>
                  <a:cubicBezTo>
                    <a:pt x="7087" y="53"/>
                    <a:pt x="6586" y="0"/>
                    <a:pt x="608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46"/>
            <p:cNvSpPr/>
            <p:nvPr/>
          </p:nvSpPr>
          <p:spPr>
            <a:xfrm>
              <a:off x="2442825" y="389000"/>
              <a:ext cx="349450" cy="378575"/>
            </a:xfrm>
            <a:custGeom>
              <a:avLst/>
              <a:gdLst/>
              <a:ahLst/>
              <a:cxnLst/>
              <a:rect l="l" t="t" r="r" b="b"/>
              <a:pathLst>
                <a:path w="13978" h="15143" extrusionOk="0">
                  <a:moveTo>
                    <a:pt x="12118" y="1"/>
                  </a:moveTo>
                  <a:cubicBezTo>
                    <a:pt x="12096" y="2917"/>
                    <a:pt x="11542" y="5830"/>
                    <a:pt x="10467" y="8543"/>
                  </a:cubicBezTo>
                  <a:cubicBezTo>
                    <a:pt x="9101" y="8709"/>
                    <a:pt x="7773" y="9165"/>
                    <a:pt x="6589" y="9867"/>
                  </a:cubicBezTo>
                  <a:cubicBezTo>
                    <a:pt x="5619" y="8531"/>
                    <a:pt x="4406" y="7376"/>
                    <a:pt x="3039" y="6453"/>
                  </a:cubicBezTo>
                  <a:cubicBezTo>
                    <a:pt x="1769" y="7130"/>
                    <a:pt x="746" y="8279"/>
                    <a:pt x="326" y="9656"/>
                  </a:cubicBezTo>
                  <a:cubicBezTo>
                    <a:pt x="0" y="10716"/>
                    <a:pt x="1075" y="11613"/>
                    <a:pt x="1834" y="12420"/>
                  </a:cubicBezTo>
                  <a:cubicBezTo>
                    <a:pt x="2592" y="13225"/>
                    <a:pt x="3364" y="14046"/>
                    <a:pt x="4329" y="14585"/>
                  </a:cubicBezTo>
                  <a:cubicBezTo>
                    <a:pt x="4940" y="14926"/>
                    <a:pt x="5647" y="15142"/>
                    <a:pt x="6341" y="15142"/>
                  </a:cubicBezTo>
                  <a:cubicBezTo>
                    <a:pt x="6744" y="15142"/>
                    <a:pt x="7142" y="15070"/>
                    <a:pt x="7515" y="14906"/>
                  </a:cubicBezTo>
                  <a:cubicBezTo>
                    <a:pt x="8469" y="14489"/>
                    <a:pt x="9093" y="13569"/>
                    <a:pt x="9908" y="12921"/>
                  </a:cubicBezTo>
                  <a:cubicBezTo>
                    <a:pt x="10667" y="12318"/>
                    <a:pt x="11600" y="11940"/>
                    <a:pt x="12283" y="11253"/>
                  </a:cubicBezTo>
                  <a:cubicBezTo>
                    <a:pt x="13443" y="10091"/>
                    <a:pt x="13651" y="8312"/>
                    <a:pt x="13795" y="6675"/>
                  </a:cubicBezTo>
                  <a:cubicBezTo>
                    <a:pt x="13887" y="5646"/>
                    <a:pt x="13977" y="4600"/>
                    <a:pt x="13792" y="3580"/>
                  </a:cubicBezTo>
                  <a:cubicBezTo>
                    <a:pt x="13547" y="2229"/>
                    <a:pt x="12950" y="1056"/>
                    <a:pt x="12118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46"/>
            <p:cNvSpPr/>
            <p:nvPr/>
          </p:nvSpPr>
          <p:spPr>
            <a:xfrm>
              <a:off x="803175" y="179000"/>
              <a:ext cx="1938800" cy="1108625"/>
            </a:xfrm>
            <a:custGeom>
              <a:avLst/>
              <a:gdLst/>
              <a:ahLst/>
              <a:cxnLst/>
              <a:rect l="l" t="t" r="r" b="b"/>
              <a:pathLst>
                <a:path w="77552" h="44345" extrusionOk="0">
                  <a:moveTo>
                    <a:pt x="39481" y="1"/>
                  </a:moveTo>
                  <a:cubicBezTo>
                    <a:pt x="38228" y="1"/>
                    <a:pt x="36976" y="129"/>
                    <a:pt x="35746" y="398"/>
                  </a:cubicBezTo>
                  <a:cubicBezTo>
                    <a:pt x="34181" y="740"/>
                    <a:pt x="32659" y="1298"/>
                    <a:pt x="31073" y="1517"/>
                  </a:cubicBezTo>
                  <a:cubicBezTo>
                    <a:pt x="30334" y="1620"/>
                    <a:pt x="29588" y="1647"/>
                    <a:pt x="28841" y="1647"/>
                  </a:cubicBezTo>
                  <a:cubicBezTo>
                    <a:pt x="28409" y="1647"/>
                    <a:pt x="27977" y="1638"/>
                    <a:pt x="27545" y="1629"/>
                  </a:cubicBezTo>
                  <a:cubicBezTo>
                    <a:pt x="21542" y="1501"/>
                    <a:pt x="15538" y="1372"/>
                    <a:pt x="9537" y="1245"/>
                  </a:cubicBezTo>
                  <a:cubicBezTo>
                    <a:pt x="9237" y="1238"/>
                    <a:pt x="8933" y="1233"/>
                    <a:pt x="8627" y="1233"/>
                  </a:cubicBezTo>
                  <a:cubicBezTo>
                    <a:pt x="6728" y="1233"/>
                    <a:pt x="4767" y="1423"/>
                    <a:pt x="3357" y="2641"/>
                  </a:cubicBezTo>
                  <a:cubicBezTo>
                    <a:pt x="2510" y="3373"/>
                    <a:pt x="1971" y="4401"/>
                    <a:pt x="1570" y="5444"/>
                  </a:cubicBezTo>
                  <a:cubicBezTo>
                    <a:pt x="0" y="9534"/>
                    <a:pt x="294" y="14082"/>
                    <a:pt x="803" y="18432"/>
                  </a:cubicBezTo>
                  <a:cubicBezTo>
                    <a:pt x="1227" y="22087"/>
                    <a:pt x="2326" y="27186"/>
                    <a:pt x="5240" y="29435"/>
                  </a:cubicBezTo>
                  <a:cubicBezTo>
                    <a:pt x="9578" y="27363"/>
                    <a:pt x="14382" y="26330"/>
                    <a:pt x="19187" y="26330"/>
                  </a:cubicBezTo>
                  <a:cubicBezTo>
                    <a:pt x="24286" y="26330"/>
                    <a:pt x="29385" y="27493"/>
                    <a:pt x="33928" y="29812"/>
                  </a:cubicBezTo>
                  <a:cubicBezTo>
                    <a:pt x="40346" y="33087"/>
                    <a:pt x="45484" y="38393"/>
                    <a:pt x="51552" y="42278"/>
                  </a:cubicBezTo>
                  <a:cubicBezTo>
                    <a:pt x="52854" y="43114"/>
                    <a:pt x="54232" y="43893"/>
                    <a:pt x="55749" y="44190"/>
                  </a:cubicBezTo>
                  <a:cubicBezTo>
                    <a:pt x="56333" y="44305"/>
                    <a:pt x="56926" y="44345"/>
                    <a:pt x="57522" y="44345"/>
                  </a:cubicBezTo>
                  <a:cubicBezTo>
                    <a:pt x="58221" y="44345"/>
                    <a:pt x="58925" y="44289"/>
                    <a:pt x="59621" y="44234"/>
                  </a:cubicBezTo>
                  <a:cubicBezTo>
                    <a:pt x="64436" y="43853"/>
                    <a:pt x="69359" y="43443"/>
                    <a:pt x="73762" y="41464"/>
                  </a:cubicBezTo>
                  <a:cubicBezTo>
                    <a:pt x="75609" y="40633"/>
                    <a:pt x="77551" y="39168"/>
                    <a:pt x="77524" y="37144"/>
                  </a:cubicBezTo>
                  <a:cubicBezTo>
                    <a:pt x="77501" y="35381"/>
                    <a:pt x="75997" y="34043"/>
                    <a:pt x="75189" y="32475"/>
                  </a:cubicBezTo>
                  <a:cubicBezTo>
                    <a:pt x="74342" y="30829"/>
                    <a:pt x="74268" y="28912"/>
                    <a:pt x="73935" y="27090"/>
                  </a:cubicBezTo>
                  <a:cubicBezTo>
                    <a:pt x="73137" y="22704"/>
                    <a:pt x="70702" y="18636"/>
                    <a:pt x="67213" y="15859"/>
                  </a:cubicBezTo>
                  <a:cubicBezTo>
                    <a:pt x="65453" y="14457"/>
                    <a:pt x="63010" y="13660"/>
                    <a:pt x="60741" y="13660"/>
                  </a:cubicBezTo>
                  <a:cubicBezTo>
                    <a:pt x="60625" y="13660"/>
                    <a:pt x="60510" y="13662"/>
                    <a:pt x="60395" y="13666"/>
                  </a:cubicBezTo>
                  <a:cubicBezTo>
                    <a:pt x="57745" y="10234"/>
                    <a:pt x="54816" y="6424"/>
                    <a:pt x="51294" y="3896"/>
                  </a:cubicBezTo>
                  <a:cubicBezTo>
                    <a:pt x="47872" y="1440"/>
                    <a:pt x="43672" y="1"/>
                    <a:pt x="3948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46"/>
            <p:cNvSpPr/>
            <p:nvPr/>
          </p:nvSpPr>
          <p:spPr>
            <a:xfrm>
              <a:off x="1264450" y="178975"/>
              <a:ext cx="1477525" cy="1068050"/>
            </a:xfrm>
            <a:custGeom>
              <a:avLst/>
              <a:gdLst/>
              <a:ahLst/>
              <a:cxnLst/>
              <a:rect l="l" t="t" r="r" b="b"/>
              <a:pathLst>
                <a:path w="59101" h="42722" extrusionOk="0">
                  <a:moveTo>
                    <a:pt x="21030" y="0"/>
                  </a:moveTo>
                  <a:cubicBezTo>
                    <a:pt x="19777" y="0"/>
                    <a:pt x="18525" y="129"/>
                    <a:pt x="17295" y="397"/>
                  </a:cubicBezTo>
                  <a:cubicBezTo>
                    <a:pt x="15730" y="740"/>
                    <a:pt x="14208" y="1296"/>
                    <a:pt x="12622" y="1517"/>
                  </a:cubicBezTo>
                  <a:cubicBezTo>
                    <a:pt x="11883" y="1619"/>
                    <a:pt x="11137" y="1646"/>
                    <a:pt x="10390" y="1646"/>
                  </a:cubicBezTo>
                  <a:cubicBezTo>
                    <a:pt x="9958" y="1646"/>
                    <a:pt x="9526" y="1637"/>
                    <a:pt x="9094" y="1628"/>
                  </a:cubicBezTo>
                  <a:lnTo>
                    <a:pt x="1" y="1435"/>
                  </a:lnTo>
                  <a:lnTo>
                    <a:pt x="1" y="1435"/>
                  </a:lnTo>
                  <a:cubicBezTo>
                    <a:pt x="426" y="1574"/>
                    <a:pt x="851" y="1716"/>
                    <a:pt x="1273" y="1862"/>
                  </a:cubicBezTo>
                  <a:cubicBezTo>
                    <a:pt x="2668" y="2345"/>
                    <a:pt x="4085" y="2884"/>
                    <a:pt x="5183" y="3868"/>
                  </a:cubicBezTo>
                  <a:cubicBezTo>
                    <a:pt x="7590" y="6031"/>
                    <a:pt x="7822" y="9656"/>
                    <a:pt x="7901" y="12891"/>
                  </a:cubicBezTo>
                  <a:cubicBezTo>
                    <a:pt x="7979" y="16125"/>
                    <a:pt x="8253" y="19759"/>
                    <a:pt x="10701" y="21874"/>
                  </a:cubicBezTo>
                  <a:cubicBezTo>
                    <a:pt x="11166" y="18010"/>
                    <a:pt x="11961" y="14169"/>
                    <a:pt x="12093" y="10279"/>
                  </a:cubicBezTo>
                  <a:cubicBezTo>
                    <a:pt x="12266" y="5233"/>
                    <a:pt x="18158" y="2857"/>
                    <a:pt x="20060" y="2857"/>
                  </a:cubicBezTo>
                  <a:cubicBezTo>
                    <a:pt x="20256" y="2857"/>
                    <a:pt x="20410" y="2882"/>
                    <a:pt x="20510" y="2933"/>
                  </a:cubicBezTo>
                  <a:cubicBezTo>
                    <a:pt x="26832" y="6103"/>
                    <a:pt x="30232" y="13815"/>
                    <a:pt x="34424" y="19511"/>
                  </a:cubicBezTo>
                  <a:cubicBezTo>
                    <a:pt x="34646" y="19812"/>
                    <a:pt x="34876" y="20170"/>
                    <a:pt x="34782" y="20533"/>
                  </a:cubicBezTo>
                  <a:cubicBezTo>
                    <a:pt x="34711" y="20812"/>
                    <a:pt x="34467" y="21006"/>
                    <a:pt x="34238" y="21179"/>
                  </a:cubicBezTo>
                  <a:cubicBezTo>
                    <a:pt x="31823" y="23008"/>
                    <a:pt x="29408" y="24835"/>
                    <a:pt x="26993" y="26664"/>
                  </a:cubicBezTo>
                  <a:cubicBezTo>
                    <a:pt x="26494" y="27042"/>
                    <a:pt x="25974" y="27445"/>
                    <a:pt x="25714" y="28017"/>
                  </a:cubicBezTo>
                  <a:cubicBezTo>
                    <a:pt x="25085" y="29400"/>
                    <a:pt x="26298" y="30968"/>
                    <a:pt x="27658" y="31647"/>
                  </a:cubicBezTo>
                  <a:cubicBezTo>
                    <a:pt x="29855" y="32741"/>
                    <a:pt x="32472" y="32590"/>
                    <a:pt x="34778" y="33433"/>
                  </a:cubicBezTo>
                  <a:cubicBezTo>
                    <a:pt x="37093" y="34276"/>
                    <a:pt x="38922" y="36049"/>
                    <a:pt x="40881" y="37542"/>
                  </a:cubicBezTo>
                  <a:cubicBezTo>
                    <a:pt x="44098" y="39997"/>
                    <a:pt x="47832" y="41747"/>
                    <a:pt x="51758" y="42722"/>
                  </a:cubicBezTo>
                  <a:cubicBezTo>
                    <a:pt x="52970" y="42391"/>
                    <a:pt x="54161" y="41982"/>
                    <a:pt x="55313" y="41465"/>
                  </a:cubicBezTo>
                  <a:cubicBezTo>
                    <a:pt x="57158" y="40634"/>
                    <a:pt x="59100" y="39168"/>
                    <a:pt x="59073" y="37144"/>
                  </a:cubicBezTo>
                  <a:cubicBezTo>
                    <a:pt x="59050" y="35381"/>
                    <a:pt x="57546" y="34042"/>
                    <a:pt x="56738" y="32474"/>
                  </a:cubicBezTo>
                  <a:cubicBezTo>
                    <a:pt x="55891" y="30828"/>
                    <a:pt x="55817" y="28911"/>
                    <a:pt x="55484" y="27090"/>
                  </a:cubicBezTo>
                  <a:cubicBezTo>
                    <a:pt x="54686" y="22704"/>
                    <a:pt x="52251" y="18635"/>
                    <a:pt x="48762" y="15857"/>
                  </a:cubicBezTo>
                  <a:cubicBezTo>
                    <a:pt x="47002" y="14457"/>
                    <a:pt x="44558" y="13658"/>
                    <a:pt x="42289" y="13658"/>
                  </a:cubicBezTo>
                  <a:cubicBezTo>
                    <a:pt x="42174" y="13658"/>
                    <a:pt x="42059" y="13660"/>
                    <a:pt x="41944" y="13665"/>
                  </a:cubicBezTo>
                  <a:cubicBezTo>
                    <a:pt x="39294" y="10232"/>
                    <a:pt x="36365" y="6424"/>
                    <a:pt x="32843" y="3896"/>
                  </a:cubicBezTo>
                  <a:cubicBezTo>
                    <a:pt x="29421" y="1439"/>
                    <a:pt x="25221" y="0"/>
                    <a:pt x="21030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46"/>
            <p:cNvSpPr/>
            <p:nvPr/>
          </p:nvSpPr>
          <p:spPr>
            <a:xfrm>
              <a:off x="2566225" y="201350"/>
              <a:ext cx="530150" cy="681975"/>
            </a:xfrm>
            <a:custGeom>
              <a:avLst/>
              <a:gdLst/>
              <a:ahLst/>
              <a:cxnLst/>
              <a:rect l="l" t="t" r="r" b="b"/>
              <a:pathLst>
                <a:path w="21206" h="27279" extrusionOk="0">
                  <a:moveTo>
                    <a:pt x="15165" y="0"/>
                  </a:moveTo>
                  <a:cubicBezTo>
                    <a:pt x="14295" y="0"/>
                    <a:pt x="13405" y="423"/>
                    <a:pt x="12784" y="1057"/>
                  </a:cubicBezTo>
                  <a:cubicBezTo>
                    <a:pt x="11919" y="1939"/>
                    <a:pt x="11479" y="3144"/>
                    <a:pt x="11170" y="4338"/>
                  </a:cubicBezTo>
                  <a:cubicBezTo>
                    <a:pt x="10535" y="6776"/>
                    <a:pt x="10553" y="9320"/>
                    <a:pt x="10811" y="11824"/>
                  </a:cubicBezTo>
                  <a:cubicBezTo>
                    <a:pt x="8568" y="13180"/>
                    <a:pt x="7281" y="15961"/>
                    <a:pt x="7698" y="18548"/>
                  </a:cubicBezTo>
                  <a:cubicBezTo>
                    <a:pt x="7494" y="18531"/>
                    <a:pt x="7287" y="18522"/>
                    <a:pt x="7079" y="18522"/>
                  </a:cubicBezTo>
                  <a:cubicBezTo>
                    <a:pt x="5231" y="18522"/>
                    <a:pt x="3261" y="19218"/>
                    <a:pt x="1971" y="20489"/>
                  </a:cubicBezTo>
                  <a:cubicBezTo>
                    <a:pt x="532" y="21908"/>
                    <a:pt x="1" y="24301"/>
                    <a:pt x="1038" y="26038"/>
                  </a:cubicBezTo>
                  <a:cubicBezTo>
                    <a:pt x="1303" y="26484"/>
                    <a:pt x="1676" y="26886"/>
                    <a:pt x="2155" y="27089"/>
                  </a:cubicBezTo>
                  <a:cubicBezTo>
                    <a:pt x="2532" y="27251"/>
                    <a:pt x="2954" y="27278"/>
                    <a:pt x="3366" y="27278"/>
                  </a:cubicBezTo>
                  <a:cubicBezTo>
                    <a:pt x="3388" y="27278"/>
                    <a:pt x="3411" y="27278"/>
                    <a:pt x="3433" y="27278"/>
                  </a:cubicBezTo>
                  <a:cubicBezTo>
                    <a:pt x="5712" y="27257"/>
                    <a:pt x="7935" y="26597"/>
                    <a:pt x="10095" y="25861"/>
                  </a:cubicBezTo>
                  <a:cubicBezTo>
                    <a:pt x="11365" y="25429"/>
                    <a:pt x="12643" y="24956"/>
                    <a:pt x="13721" y="24155"/>
                  </a:cubicBezTo>
                  <a:cubicBezTo>
                    <a:pt x="14783" y="23366"/>
                    <a:pt x="15596" y="22293"/>
                    <a:pt x="16395" y="21237"/>
                  </a:cubicBezTo>
                  <a:cubicBezTo>
                    <a:pt x="17509" y="19762"/>
                    <a:pt x="18625" y="18286"/>
                    <a:pt x="19740" y="16811"/>
                  </a:cubicBezTo>
                  <a:cubicBezTo>
                    <a:pt x="20223" y="16171"/>
                    <a:pt x="20718" y="15511"/>
                    <a:pt x="20954" y="14743"/>
                  </a:cubicBezTo>
                  <a:cubicBezTo>
                    <a:pt x="21205" y="13923"/>
                    <a:pt x="21145" y="13046"/>
                    <a:pt x="21042" y="12195"/>
                  </a:cubicBezTo>
                  <a:cubicBezTo>
                    <a:pt x="20638" y="8797"/>
                    <a:pt x="19629" y="5472"/>
                    <a:pt x="18075" y="2420"/>
                  </a:cubicBezTo>
                  <a:cubicBezTo>
                    <a:pt x="17622" y="1530"/>
                    <a:pt x="17065" y="607"/>
                    <a:pt x="16152" y="203"/>
                  </a:cubicBezTo>
                  <a:cubicBezTo>
                    <a:pt x="15837" y="64"/>
                    <a:pt x="15503" y="0"/>
                    <a:pt x="15165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46"/>
            <p:cNvSpPr/>
            <p:nvPr/>
          </p:nvSpPr>
          <p:spPr>
            <a:xfrm>
              <a:off x="2592200" y="224675"/>
              <a:ext cx="504125" cy="658825"/>
            </a:xfrm>
            <a:custGeom>
              <a:avLst/>
              <a:gdLst/>
              <a:ahLst/>
              <a:cxnLst/>
              <a:rect l="l" t="t" r="r" b="b"/>
              <a:pathLst>
                <a:path w="20165" h="26353" extrusionOk="0">
                  <a:moveTo>
                    <a:pt x="16073" y="1"/>
                  </a:moveTo>
                  <a:cubicBezTo>
                    <a:pt x="14211" y="3588"/>
                    <a:pt x="13059" y="7548"/>
                    <a:pt x="12742" y="11579"/>
                  </a:cubicBezTo>
                  <a:cubicBezTo>
                    <a:pt x="12696" y="12171"/>
                    <a:pt x="12660" y="12787"/>
                    <a:pt x="12364" y="13301"/>
                  </a:cubicBezTo>
                  <a:cubicBezTo>
                    <a:pt x="12116" y="13731"/>
                    <a:pt x="11709" y="14044"/>
                    <a:pt x="11325" y="14359"/>
                  </a:cubicBezTo>
                  <a:cubicBezTo>
                    <a:pt x="9684" y="15711"/>
                    <a:pt x="8272" y="17343"/>
                    <a:pt x="7173" y="19160"/>
                  </a:cubicBezTo>
                  <a:cubicBezTo>
                    <a:pt x="6896" y="19616"/>
                    <a:pt x="6635" y="20091"/>
                    <a:pt x="6247" y="20455"/>
                  </a:cubicBezTo>
                  <a:cubicBezTo>
                    <a:pt x="5867" y="20809"/>
                    <a:pt x="5388" y="21035"/>
                    <a:pt x="4927" y="21277"/>
                  </a:cubicBezTo>
                  <a:cubicBezTo>
                    <a:pt x="3073" y="22249"/>
                    <a:pt x="1399" y="23563"/>
                    <a:pt x="1" y="25121"/>
                  </a:cubicBezTo>
                  <a:cubicBezTo>
                    <a:pt x="267" y="25564"/>
                    <a:pt x="637" y="25964"/>
                    <a:pt x="1113" y="26165"/>
                  </a:cubicBezTo>
                  <a:cubicBezTo>
                    <a:pt x="1492" y="26325"/>
                    <a:pt x="1912" y="26353"/>
                    <a:pt x="2325" y="26353"/>
                  </a:cubicBezTo>
                  <a:cubicBezTo>
                    <a:pt x="2347" y="26353"/>
                    <a:pt x="2370" y="26353"/>
                    <a:pt x="2393" y="26352"/>
                  </a:cubicBezTo>
                  <a:cubicBezTo>
                    <a:pt x="4673" y="26331"/>
                    <a:pt x="6896" y="25672"/>
                    <a:pt x="9053" y="24935"/>
                  </a:cubicBezTo>
                  <a:cubicBezTo>
                    <a:pt x="10323" y="24502"/>
                    <a:pt x="11603" y="24029"/>
                    <a:pt x="12679" y="23229"/>
                  </a:cubicBezTo>
                  <a:cubicBezTo>
                    <a:pt x="13741" y="22440"/>
                    <a:pt x="14557" y="21368"/>
                    <a:pt x="15353" y="20311"/>
                  </a:cubicBezTo>
                  <a:cubicBezTo>
                    <a:pt x="16468" y="18837"/>
                    <a:pt x="17585" y="17360"/>
                    <a:pt x="18699" y="15885"/>
                  </a:cubicBezTo>
                  <a:cubicBezTo>
                    <a:pt x="19184" y="15245"/>
                    <a:pt x="19679" y="14586"/>
                    <a:pt x="19914" y="13817"/>
                  </a:cubicBezTo>
                  <a:cubicBezTo>
                    <a:pt x="20165" y="12995"/>
                    <a:pt x="20103" y="12115"/>
                    <a:pt x="20001" y="11266"/>
                  </a:cubicBezTo>
                  <a:cubicBezTo>
                    <a:pt x="19596" y="7867"/>
                    <a:pt x="18587" y="4540"/>
                    <a:pt x="17035" y="1492"/>
                  </a:cubicBezTo>
                  <a:cubicBezTo>
                    <a:pt x="16768" y="966"/>
                    <a:pt x="16463" y="434"/>
                    <a:pt x="1607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46"/>
            <p:cNvSpPr/>
            <p:nvPr/>
          </p:nvSpPr>
          <p:spPr>
            <a:xfrm>
              <a:off x="2560450" y="296775"/>
              <a:ext cx="657925" cy="728950"/>
            </a:xfrm>
            <a:custGeom>
              <a:avLst/>
              <a:gdLst/>
              <a:ahLst/>
              <a:cxnLst/>
              <a:rect l="l" t="t" r="r" b="b"/>
              <a:pathLst>
                <a:path w="26317" h="29158" extrusionOk="0">
                  <a:moveTo>
                    <a:pt x="21376" y="1"/>
                  </a:moveTo>
                  <a:cubicBezTo>
                    <a:pt x="20507" y="1"/>
                    <a:pt x="19624" y="501"/>
                    <a:pt x="19061" y="1196"/>
                  </a:cubicBezTo>
                  <a:cubicBezTo>
                    <a:pt x="18325" y="2102"/>
                    <a:pt x="18009" y="3270"/>
                    <a:pt x="17711" y="4399"/>
                  </a:cubicBezTo>
                  <a:cubicBezTo>
                    <a:pt x="17169" y="6457"/>
                    <a:pt x="16628" y="8518"/>
                    <a:pt x="16085" y="10576"/>
                  </a:cubicBezTo>
                  <a:cubicBezTo>
                    <a:pt x="15958" y="11058"/>
                    <a:pt x="15824" y="11554"/>
                    <a:pt x="15511" y="11944"/>
                  </a:cubicBezTo>
                  <a:cubicBezTo>
                    <a:pt x="15209" y="12319"/>
                    <a:pt x="14772" y="12554"/>
                    <a:pt x="14360" y="12804"/>
                  </a:cubicBezTo>
                  <a:cubicBezTo>
                    <a:pt x="12663" y="13828"/>
                    <a:pt x="11210" y="15250"/>
                    <a:pt x="10151" y="16924"/>
                  </a:cubicBezTo>
                  <a:cubicBezTo>
                    <a:pt x="9820" y="17447"/>
                    <a:pt x="9513" y="18009"/>
                    <a:pt x="9014" y="18375"/>
                  </a:cubicBezTo>
                  <a:cubicBezTo>
                    <a:pt x="8622" y="18661"/>
                    <a:pt x="8144" y="18799"/>
                    <a:pt x="7689" y="18961"/>
                  </a:cubicBezTo>
                  <a:cubicBezTo>
                    <a:pt x="4124" y="20214"/>
                    <a:pt x="1205" y="23173"/>
                    <a:pt x="1" y="26753"/>
                  </a:cubicBezTo>
                  <a:cubicBezTo>
                    <a:pt x="562" y="28458"/>
                    <a:pt x="2646" y="29158"/>
                    <a:pt x="4487" y="29158"/>
                  </a:cubicBezTo>
                  <a:cubicBezTo>
                    <a:pt x="4638" y="29158"/>
                    <a:pt x="4787" y="29153"/>
                    <a:pt x="4934" y="29144"/>
                  </a:cubicBezTo>
                  <a:cubicBezTo>
                    <a:pt x="6872" y="29022"/>
                    <a:pt x="8637" y="28035"/>
                    <a:pt x="10271" y="26988"/>
                  </a:cubicBezTo>
                  <a:cubicBezTo>
                    <a:pt x="14141" y="24510"/>
                    <a:pt x="17708" y="21562"/>
                    <a:pt x="20869" y="18229"/>
                  </a:cubicBezTo>
                  <a:cubicBezTo>
                    <a:pt x="22028" y="17006"/>
                    <a:pt x="23146" y="15710"/>
                    <a:pt x="23867" y="14190"/>
                  </a:cubicBezTo>
                  <a:cubicBezTo>
                    <a:pt x="25745" y="10240"/>
                    <a:pt x="26316" y="4944"/>
                    <a:pt x="23655" y="1471"/>
                  </a:cubicBezTo>
                  <a:cubicBezTo>
                    <a:pt x="23246" y="938"/>
                    <a:pt x="22785" y="402"/>
                    <a:pt x="22160" y="150"/>
                  </a:cubicBezTo>
                  <a:cubicBezTo>
                    <a:pt x="21906" y="47"/>
                    <a:pt x="21642" y="1"/>
                    <a:pt x="21376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6"/>
            <p:cNvSpPr/>
            <p:nvPr/>
          </p:nvSpPr>
          <p:spPr>
            <a:xfrm>
              <a:off x="2560450" y="354675"/>
              <a:ext cx="655425" cy="671125"/>
            </a:xfrm>
            <a:custGeom>
              <a:avLst/>
              <a:gdLst/>
              <a:ahLst/>
              <a:cxnLst/>
              <a:rect l="l" t="t" r="r" b="b"/>
              <a:pathLst>
                <a:path w="26217" h="26845" extrusionOk="0">
                  <a:moveTo>
                    <a:pt x="24212" y="1"/>
                  </a:moveTo>
                  <a:lnTo>
                    <a:pt x="24212" y="1"/>
                  </a:lnTo>
                  <a:cubicBezTo>
                    <a:pt x="23029" y="1079"/>
                    <a:pt x="21981" y="2307"/>
                    <a:pt x="21112" y="3655"/>
                  </a:cubicBezTo>
                  <a:cubicBezTo>
                    <a:pt x="19573" y="6048"/>
                    <a:pt x="18610" y="8754"/>
                    <a:pt x="17465" y="11358"/>
                  </a:cubicBezTo>
                  <a:cubicBezTo>
                    <a:pt x="17337" y="11646"/>
                    <a:pt x="17205" y="11940"/>
                    <a:pt x="16993" y="12175"/>
                  </a:cubicBezTo>
                  <a:cubicBezTo>
                    <a:pt x="16692" y="12509"/>
                    <a:pt x="16265" y="12689"/>
                    <a:pt x="15860" y="12877"/>
                  </a:cubicBezTo>
                  <a:cubicBezTo>
                    <a:pt x="13136" y="14138"/>
                    <a:pt x="10773" y="16165"/>
                    <a:pt x="9110" y="18664"/>
                  </a:cubicBezTo>
                  <a:cubicBezTo>
                    <a:pt x="8926" y="18939"/>
                    <a:pt x="8741" y="19233"/>
                    <a:pt x="8454" y="19402"/>
                  </a:cubicBezTo>
                  <a:cubicBezTo>
                    <a:pt x="8197" y="19556"/>
                    <a:pt x="7886" y="19590"/>
                    <a:pt x="7588" y="19627"/>
                  </a:cubicBezTo>
                  <a:cubicBezTo>
                    <a:pt x="5524" y="19884"/>
                    <a:pt x="3501" y="20453"/>
                    <a:pt x="1602" y="21297"/>
                  </a:cubicBezTo>
                  <a:cubicBezTo>
                    <a:pt x="922" y="22263"/>
                    <a:pt x="378" y="23322"/>
                    <a:pt x="1" y="24442"/>
                  </a:cubicBezTo>
                  <a:cubicBezTo>
                    <a:pt x="561" y="26145"/>
                    <a:pt x="2646" y="26845"/>
                    <a:pt x="4486" y="26845"/>
                  </a:cubicBezTo>
                  <a:cubicBezTo>
                    <a:pt x="4637" y="26845"/>
                    <a:pt x="4786" y="26840"/>
                    <a:pt x="4933" y="26831"/>
                  </a:cubicBezTo>
                  <a:cubicBezTo>
                    <a:pt x="6869" y="26709"/>
                    <a:pt x="8636" y="25723"/>
                    <a:pt x="10270" y="24675"/>
                  </a:cubicBezTo>
                  <a:cubicBezTo>
                    <a:pt x="14140" y="22199"/>
                    <a:pt x="17707" y="19249"/>
                    <a:pt x="20866" y="15915"/>
                  </a:cubicBezTo>
                  <a:cubicBezTo>
                    <a:pt x="22024" y="14693"/>
                    <a:pt x="23143" y="13399"/>
                    <a:pt x="23866" y="11877"/>
                  </a:cubicBezTo>
                  <a:cubicBezTo>
                    <a:pt x="25598" y="8233"/>
                    <a:pt x="26216" y="3446"/>
                    <a:pt x="24212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6"/>
            <p:cNvSpPr/>
            <p:nvPr/>
          </p:nvSpPr>
          <p:spPr>
            <a:xfrm>
              <a:off x="2487350" y="394375"/>
              <a:ext cx="803800" cy="733550"/>
            </a:xfrm>
            <a:custGeom>
              <a:avLst/>
              <a:gdLst/>
              <a:ahLst/>
              <a:cxnLst/>
              <a:rect l="l" t="t" r="r" b="b"/>
              <a:pathLst>
                <a:path w="32152" h="29342" extrusionOk="0">
                  <a:moveTo>
                    <a:pt x="31161" y="1"/>
                  </a:moveTo>
                  <a:cubicBezTo>
                    <a:pt x="28575" y="673"/>
                    <a:pt x="26434" y="2559"/>
                    <a:pt x="24941" y="4773"/>
                  </a:cubicBezTo>
                  <a:cubicBezTo>
                    <a:pt x="23447" y="6988"/>
                    <a:pt x="22510" y="9476"/>
                    <a:pt x="21646" y="12004"/>
                  </a:cubicBezTo>
                  <a:cubicBezTo>
                    <a:pt x="17667" y="12944"/>
                    <a:pt x="14161" y="15716"/>
                    <a:pt x="12327" y="19369"/>
                  </a:cubicBezTo>
                  <a:cubicBezTo>
                    <a:pt x="11873" y="19341"/>
                    <a:pt x="11418" y="19327"/>
                    <a:pt x="10964" y="19327"/>
                  </a:cubicBezTo>
                  <a:cubicBezTo>
                    <a:pt x="7420" y="19327"/>
                    <a:pt x="3877" y="20183"/>
                    <a:pt x="728" y="21810"/>
                  </a:cubicBezTo>
                  <a:cubicBezTo>
                    <a:pt x="1" y="24317"/>
                    <a:pt x="2028" y="27720"/>
                    <a:pt x="4431" y="28739"/>
                  </a:cubicBezTo>
                  <a:cubicBezTo>
                    <a:pt x="5430" y="29161"/>
                    <a:pt x="6495" y="29341"/>
                    <a:pt x="7574" y="29341"/>
                  </a:cubicBezTo>
                  <a:cubicBezTo>
                    <a:pt x="9093" y="29341"/>
                    <a:pt x="10639" y="28985"/>
                    <a:pt x="12066" y="28446"/>
                  </a:cubicBezTo>
                  <a:cubicBezTo>
                    <a:pt x="15532" y="27140"/>
                    <a:pt x="18523" y="24853"/>
                    <a:pt x="21436" y="22568"/>
                  </a:cubicBezTo>
                  <a:cubicBezTo>
                    <a:pt x="23102" y="21263"/>
                    <a:pt x="24774" y="19936"/>
                    <a:pt x="26129" y="18306"/>
                  </a:cubicBezTo>
                  <a:cubicBezTo>
                    <a:pt x="29033" y="14815"/>
                    <a:pt x="30237" y="10257"/>
                    <a:pt x="31362" y="5857"/>
                  </a:cubicBezTo>
                  <a:cubicBezTo>
                    <a:pt x="31878" y="3836"/>
                    <a:pt x="32151" y="1835"/>
                    <a:pt x="3116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6"/>
            <p:cNvSpPr/>
            <p:nvPr/>
          </p:nvSpPr>
          <p:spPr>
            <a:xfrm>
              <a:off x="2542150" y="425800"/>
              <a:ext cx="745550" cy="702075"/>
            </a:xfrm>
            <a:custGeom>
              <a:avLst/>
              <a:gdLst/>
              <a:ahLst/>
              <a:cxnLst/>
              <a:rect l="l" t="t" r="r" b="b"/>
              <a:pathLst>
                <a:path w="29822" h="28083" extrusionOk="0">
                  <a:moveTo>
                    <a:pt x="29455" y="1"/>
                  </a:moveTo>
                  <a:cubicBezTo>
                    <a:pt x="28711" y="4729"/>
                    <a:pt x="26939" y="9295"/>
                    <a:pt x="24275" y="13272"/>
                  </a:cubicBezTo>
                  <a:cubicBezTo>
                    <a:pt x="20476" y="18945"/>
                    <a:pt x="14714" y="23458"/>
                    <a:pt x="8052" y="24956"/>
                  </a:cubicBezTo>
                  <a:cubicBezTo>
                    <a:pt x="5418" y="25548"/>
                    <a:pt x="2705" y="25668"/>
                    <a:pt x="0" y="25723"/>
                  </a:cubicBezTo>
                  <a:cubicBezTo>
                    <a:pt x="640" y="26498"/>
                    <a:pt x="1415" y="27130"/>
                    <a:pt x="2239" y="27480"/>
                  </a:cubicBezTo>
                  <a:cubicBezTo>
                    <a:pt x="3238" y="27903"/>
                    <a:pt x="4304" y="28083"/>
                    <a:pt x="5383" y="28083"/>
                  </a:cubicBezTo>
                  <a:cubicBezTo>
                    <a:pt x="6902" y="28083"/>
                    <a:pt x="8448" y="27726"/>
                    <a:pt x="9875" y="27188"/>
                  </a:cubicBezTo>
                  <a:cubicBezTo>
                    <a:pt x="13338" y="25882"/>
                    <a:pt x="16331" y="23595"/>
                    <a:pt x="19244" y="21310"/>
                  </a:cubicBezTo>
                  <a:cubicBezTo>
                    <a:pt x="20911" y="20003"/>
                    <a:pt x="22584" y="18676"/>
                    <a:pt x="23937" y="17048"/>
                  </a:cubicBezTo>
                  <a:cubicBezTo>
                    <a:pt x="26841" y="13556"/>
                    <a:pt x="28045" y="8999"/>
                    <a:pt x="29170" y="4599"/>
                  </a:cubicBezTo>
                  <a:cubicBezTo>
                    <a:pt x="29571" y="3031"/>
                    <a:pt x="29822" y="1476"/>
                    <a:pt x="29455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6"/>
            <p:cNvSpPr/>
            <p:nvPr/>
          </p:nvSpPr>
          <p:spPr>
            <a:xfrm>
              <a:off x="2347450" y="853375"/>
              <a:ext cx="221350" cy="164525"/>
            </a:xfrm>
            <a:custGeom>
              <a:avLst/>
              <a:gdLst/>
              <a:ahLst/>
              <a:cxnLst/>
              <a:rect l="l" t="t" r="r" b="b"/>
              <a:pathLst>
                <a:path w="8854" h="6581" extrusionOk="0">
                  <a:moveTo>
                    <a:pt x="3234" y="0"/>
                  </a:moveTo>
                  <a:cubicBezTo>
                    <a:pt x="1822" y="0"/>
                    <a:pt x="1" y="747"/>
                    <a:pt x="718" y="2332"/>
                  </a:cubicBezTo>
                  <a:cubicBezTo>
                    <a:pt x="1399" y="3837"/>
                    <a:pt x="3056" y="4937"/>
                    <a:pt x="4410" y="5765"/>
                  </a:cubicBezTo>
                  <a:cubicBezTo>
                    <a:pt x="5087" y="6180"/>
                    <a:pt x="5865" y="6580"/>
                    <a:pt x="6631" y="6580"/>
                  </a:cubicBezTo>
                  <a:cubicBezTo>
                    <a:pt x="6852" y="6580"/>
                    <a:pt x="7071" y="6547"/>
                    <a:pt x="7287" y="6472"/>
                  </a:cubicBezTo>
                  <a:cubicBezTo>
                    <a:pt x="8370" y="6092"/>
                    <a:pt x="8853" y="4716"/>
                    <a:pt x="8545" y="3611"/>
                  </a:cubicBezTo>
                  <a:cubicBezTo>
                    <a:pt x="8237" y="2504"/>
                    <a:pt x="7338" y="1657"/>
                    <a:pt x="6369" y="1042"/>
                  </a:cubicBezTo>
                  <a:cubicBezTo>
                    <a:pt x="5461" y="468"/>
                    <a:pt x="4430" y="36"/>
                    <a:pt x="3355" y="2"/>
                  </a:cubicBezTo>
                  <a:cubicBezTo>
                    <a:pt x="3315" y="1"/>
                    <a:pt x="3275" y="0"/>
                    <a:pt x="3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6"/>
            <p:cNvSpPr/>
            <p:nvPr/>
          </p:nvSpPr>
          <p:spPr>
            <a:xfrm>
              <a:off x="2606925" y="268825"/>
              <a:ext cx="102050" cy="112775"/>
            </a:xfrm>
            <a:custGeom>
              <a:avLst/>
              <a:gdLst/>
              <a:ahLst/>
              <a:cxnLst/>
              <a:rect l="l" t="t" r="r" b="b"/>
              <a:pathLst>
                <a:path w="4082" h="4511" extrusionOk="0">
                  <a:moveTo>
                    <a:pt x="1" y="1"/>
                  </a:moveTo>
                  <a:lnTo>
                    <a:pt x="1" y="1"/>
                  </a:lnTo>
                  <a:cubicBezTo>
                    <a:pt x="297" y="762"/>
                    <a:pt x="434" y="1584"/>
                    <a:pt x="385" y="2401"/>
                  </a:cubicBezTo>
                  <a:cubicBezTo>
                    <a:pt x="376" y="2552"/>
                    <a:pt x="363" y="2714"/>
                    <a:pt x="431" y="2847"/>
                  </a:cubicBezTo>
                  <a:cubicBezTo>
                    <a:pt x="487" y="2957"/>
                    <a:pt x="588" y="3033"/>
                    <a:pt x="689" y="3105"/>
                  </a:cubicBezTo>
                  <a:cubicBezTo>
                    <a:pt x="1245" y="3509"/>
                    <a:pt x="1818" y="3885"/>
                    <a:pt x="2409" y="4234"/>
                  </a:cubicBezTo>
                  <a:cubicBezTo>
                    <a:pt x="2645" y="4373"/>
                    <a:pt x="2898" y="4511"/>
                    <a:pt x="3169" y="4511"/>
                  </a:cubicBezTo>
                  <a:cubicBezTo>
                    <a:pt x="3182" y="4511"/>
                    <a:pt x="3195" y="4510"/>
                    <a:pt x="3208" y="4510"/>
                  </a:cubicBezTo>
                  <a:cubicBezTo>
                    <a:pt x="3727" y="4481"/>
                    <a:pt x="4081" y="3912"/>
                    <a:pt x="4061" y="3392"/>
                  </a:cubicBezTo>
                  <a:cubicBezTo>
                    <a:pt x="4057" y="3301"/>
                    <a:pt x="4042" y="3210"/>
                    <a:pt x="4025" y="3122"/>
                  </a:cubicBezTo>
                  <a:cubicBezTo>
                    <a:pt x="3479" y="2543"/>
                    <a:pt x="2930" y="1964"/>
                    <a:pt x="2384" y="1384"/>
                  </a:cubicBezTo>
                  <a:cubicBezTo>
                    <a:pt x="1967" y="941"/>
                    <a:pt x="1533" y="488"/>
                    <a:pt x="978" y="237"/>
                  </a:cubicBezTo>
                  <a:cubicBezTo>
                    <a:pt x="667" y="98"/>
                    <a:pt x="337" y="31"/>
                    <a:pt x="1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6"/>
            <p:cNvSpPr/>
            <p:nvPr/>
          </p:nvSpPr>
          <p:spPr>
            <a:xfrm>
              <a:off x="1878700" y="187500"/>
              <a:ext cx="1412525" cy="965475"/>
            </a:xfrm>
            <a:custGeom>
              <a:avLst/>
              <a:gdLst/>
              <a:ahLst/>
              <a:cxnLst/>
              <a:rect l="l" t="t" r="r" b="b"/>
              <a:pathLst>
                <a:path w="56501" h="38619" extrusionOk="0">
                  <a:moveTo>
                    <a:pt x="1" y="0"/>
                  </a:moveTo>
                  <a:lnTo>
                    <a:pt x="1" y="0"/>
                  </a:lnTo>
                  <a:cubicBezTo>
                    <a:pt x="522" y="402"/>
                    <a:pt x="1017" y="846"/>
                    <a:pt x="1501" y="1292"/>
                  </a:cubicBezTo>
                  <a:cubicBezTo>
                    <a:pt x="3751" y="3363"/>
                    <a:pt x="5949" y="5498"/>
                    <a:pt x="7954" y="7807"/>
                  </a:cubicBezTo>
                  <a:cubicBezTo>
                    <a:pt x="13466" y="14155"/>
                    <a:pt x="17440" y="21688"/>
                    <a:pt x="22637" y="28298"/>
                  </a:cubicBezTo>
                  <a:cubicBezTo>
                    <a:pt x="25790" y="32307"/>
                    <a:pt x="29591" y="36053"/>
                    <a:pt x="33954" y="38619"/>
                  </a:cubicBezTo>
                  <a:cubicBezTo>
                    <a:pt x="34209" y="38217"/>
                    <a:pt x="34388" y="37783"/>
                    <a:pt x="34461" y="37315"/>
                  </a:cubicBezTo>
                  <a:cubicBezTo>
                    <a:pt x="35126" y="37163"/>
                    <a:pt x="35781" y="36962"/>
                    <a:pt x="36412" y="36723"/>
                  </a:cubicBezTo>
                  <a:cubicBezTo>
                    <a:pt x="39876" y="35417"/>
                    <a:pt x="42869" y="33129"/>
                    <a:pt x="45782" y="30845"/>
                  </a:cubicBezTo>
                  <a:cubicBezTo>
                    <a:pt x="47448" y="29539"/>
                    <a:pt x="49122" y="28212"/>
                    <a:pt x="50475" y="26582"/>
                  </a:cubicBezTo>
                  <a:cubicBezTo>
                    <a:pt x="53379" y="23091"/>
                    <a:pt x="54583" y="18533"/>
                    <a:pt x="55708" y="14133"/>
                  </a:cubicBezTo>
                  <a:cubicBezTo>
                    <a:pt x="56224" y="12111"/>
                    <a:pt x="56500" y="10110"/>
                    <a:pt x="55507" y="8276"/>
                  </a:cubicBezTo>
                  <a:cubicBezTo>
                    <a:pt x="54839" y="8449"/>
                    <a:pt x="54200" y="8706"/>
                    <a:pt x="53594" y="9028"/>
                  </a:cubicBezTo>
                  <a:cubicBezTo>
                    <a:pt x="53549" y="9596"/>
                    <a:pt x="53488" y="10163"/>
                    <a:pt x="53413" y="10732"/>
                  </a:cubicBezTo>
                  <a:cubicBezTo>
                    <a:pt x="52812" y="15221"/>
                    <a:pt x="51171" y="19643"/>
                    <a:pt x="48243" y="23098"/>
                  </a:cubicBezTo>
                  <a:cubicBezTo>
                    <a:pt x="46631" y="25003"/>
                    <a:pt x="44360" y="26670"/>
                    <a:pt x="41924" y="26670"/>
                  </a:cubicBezTo>
                  <a:cubicBezTo>
                    <a:pt x="41658" y="26670"/>
                    <a:pt x="41390" y="26650"/>
                    <a:pt x="41120" y="26608"/>
                  </a:cubicBezTo>
                  <a:cubicBezTo>
                    <a:pt x="39167" y="26306"/>
                    <a:pt x="37580" y="24934"/>
                    <a:pt x="35995" y="23752"/>
                  </a:cubicBezTo>
                  <a:cubicBezTo>
                    <a:pt x="34176" y="22396"/>
                    <a:pt x="32220" y="21225"/>
                    <a:pt x="30166" y="20265"/>
                  </a:cubicBezTo>
                  <a:cubicBezTo>
                    <a:pt x="27987" y="19244"/>
                    <a:pt x="25656" y="18437"/>
                    <a:pt x="23811" y="16892"/>
                  </a:cubicBezTo>
                  <a:cubicBezTo>
                    <a:pt x="22778" y="16027"/>
                    <a:pt x="21936" y="14965"/>
                    <a:pt x="21119" y="13887"/>
                  </a:cubicBezTo>
                  <a:cubicBezTo>
                    <a:pt x="20012" y="13517"/>
                    <a:pt x="18841" y="13319"/>
                    <a:pt x="17714" y="13319"/>
                  </a:cubicBezTo>
                  <a:cubicBezTo>
                    <a:pt x="17601" y="13319"/>
                    <a:pt x="17487" y="13321"/>
                    <a:pt x="17374" y="13325"/>
                  </a:cubicBezTo>
                  <a:cubicBezTo>
                    <a:pt x="14724" y="9892"/>
                    <a:pt x="11795" y="6084"/>
                    <a:pt x="8273" y="3556"/>
                  </a:cubicBezTo>
                  <a:cubicBezTo>
                    <a:pt x="5820" y="1795"/>
                    <a:pt x="2965" y="559"/>
                    <a:pt x="1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6"/>
            <p:cNvSpPr/>
            <p:nvPr/>
          </p:nvSpPr>
          <p:spPr>
            <a:xfrm>
              <a:off x="841350" y="742300"/>
              <a:ext cx="1395750" cy="545250"/>
            </a:xfrm>
            <a:custGeom>
              <a:avLst/>
              <a:gdLst/>
              <a:ahLst/>
              <a:cxnLst/>
              <a:rect l="l" t="t" r="r" b="b"/>
              <a:pathLst>
                <a:path w="55830" h="21810" extrusionOk="0">
                  <a:moveTo>
                    <a:pt x="1" y="0"/>
                  </a:moveTo>
                  <a:cubicBezTo>
                    <a:pt x="673" y="2719"/>
                    <a:pt x="1800" y="5427"/>
                    <a:pt x="3713" y="6903"/>
                  </a:cubicBezTo>
                  <a:cubicBezTo>
                    <a:pt x="8051" y="4831"/>
                    <a:pt x="12855" y="3798"/>
                    <a:pt x="17660" y="3798"/>
                  </a:cubicBezTo>
                  <a:cubicBezTo>
                    <a:pt x="22759" y="3798"/>
                    <a:pt x="27858" y="4961"/>
                    <a:pt x="32402" y="7280"/>
                  </a:cubicBezTo>
                  <a:cubicBezTo>
                    <a:pt x="38819" y="10555"/>
                    <a:pt x="43957" y="15861"/>
                    <a:pt x="50025" y="19746"/>
                  </a:cubicBezTo>
                  <a:cubicBezTo>
                    <a:pt x="51328" y="20582"/>
                    <a:pt x="52705" y="21361"/>
                    <a:pt x="54223" y="21658"/>
                  </a:cubicBezTo>
                  <a:cubicBezTo>
                    <a:pt x="54753" y="21763"/>
                    <a:pt x="55291" y="21803"/>
                    <a:pt x="55830" y="21810"/>
                  </a:cubicBezTo>
                  <a:cubicBezTo>
                    <a:pt x="55107" y="21492"/>
                    <a:pt x="54398" y="21148"/>
                    <a:pt x="53709" y="20778"/>
                  </a:cubicBezTo>
                  <a:cubicBezTo>
                    <a:pt x="48972" y="18241"/>
                    <a:pt x="44881" y="14684"/>
                    <a:pt x="40682" y="11336"/>
                  </a:cubicBezTo>
                  <a:cubicBezTo>
                    <a:pt x="36483" y="7985"/>
                    <a:pt x="32044" y="4769"/>
                    <a:pt x="26942" y="3091"/>
                  </a:cubicBezTo>
                  <a:cubicBezTo>
                    <a:pt x="22754" y="1713"/>
                    <a:pt x="18290" y="1429"/>
                    <a:pt x="13885" y="1332"/>
                  </a:cubicBezTo>
                  <a:cubicBezTo>
                    <a:pt x="9241" y="1227"/>
                    <a:pt x="4400" y="1269"/>
                    <a:pt x="1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6"/>
            <p:cNvSpPr/>
            <p:nvPr/>
          </p:nvSpPr>
          <p:spPr>
            <a:xfrm>
              <a:off x="3015700" y="694625"/>
              <a:ext cx="78125" cy="71750"/>
            </a:xfrm>
            <a:custGeom>
              <a:avLst/>
              <a:gdLst/>
              <a:ahLst/>
              <a:cxnLst/>
              <a:rect l="l" t="t" r="r" b="b"/>
              <a:pathLst>
                <a:path w="3125" h="2870" extrusionOk="0">
                  <a:moveTo>
                    <a:pt x="173" y="0"/>
                  </a:moveTo>
                  <a:cubicBezTo>
                    <a:pt x="122" y="0"/>
                    <a:pt x="72" y="27"/>
                    <a:pt x="43" y="74"/>
                  </a:cubicBezTo>
                  <a:cubicBezTo>
                    <a:pt x="0" y="147"/>
                    <a:pt x="24" y="239"/>
                    <a:pt x="96" y="282"/>
                  </a:cubicBezTo>
                  <a:cubicBezTo>
                    <a:pt x="1170" y="911"/>
                    <a:pt x="2114" y="1784"/>
                    <a:pt x="2826" y="2805"/>
                  </a:cubicBezTo>
                  <a:cubicBezTo>
                    <a:pt x="2855" y="2846"/>
                    <a:pt x="2902" y="2869"/>
                    <a:pt x="2951" y="2869"/>
                  </a:cubicBezTo>
                  <a:cubicBezTo>
                    <a:pt x="2981" y="2869"/>
                    <a:pt x="3011" y="2861"/>
                    <a:pt x="3038" y="2842"/>
                  </a:cubicBezTo>
                  <a:cubicBezTo>
                    <a:pt x="3106" y="2795"/>
                    <a:pt x="3124" y="2699"/>
                    <a:pt x="3076" y="2631"/>
                  </a:cubicBezTo>
                  <a:cubicBezTo>
                    <a:pt x="2339" y="1576"/>
                    <a:pt x="1362" y="673"/>
                    <a:pt x="251" y="21"/>
                  </a:cubicBezTo>
                  <a:cubicBezTo>
                    <a:pt x="226" y="7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6"/>
            <p:cNvSpPr/>
            <p:nvPr/>
          </p:nvSpPr>
          <p:spPr>
            <a:xfrm>
              <a:off x="2796125" y="869275"/>
              <a:ext cx="71100" cy="70700"/>
            </a:xfrm>
            <a:custGeom>
              <a:avLst/>
              <a:gdLst/>
              <a:ahLst/>
              <a:cxnLst/>
              <a:rect l="l" t="t" r="r" b="b"/>
              <a:pathLst>
                <a:path w="2844" h="2828" extrusionOk="0">
                  <a:moveTo>
                    <a:pt x="173" y="1"/>
                  </a:moveTo>
                  <a:cubicBezTo>
                    <a:pt x="119" y="1"/>
                    <a:pt x="67" y="29"/>
                    <a:pt x="40" y="81"/>
                  </a:cubicBezTo>
                  <a:cubicBezTo>
                    <a:pt x="0" y="154"/>
                    <a:pt x="29" y="246"/>
                    <a:pt x="103" y="285"/>
                  </a:cubicBezTo>
                  <a:cubicBezTo>
                    <a:pt x="1132" y="835"/>
                    <a:pt x="1998" y="1709"/>
                    <a:pt x="2537" y="2747"/>
                  </a:cubicBezTo>
                  <a:cubicBezTo>
                    <a:pt x="2564" y="2797"/>
                    <a:pt x="2616" y="2827"/>
                    <a:pt x="2672" y="2827"/>
                  </a:cubicBezTo>
                  <a:cubicBezTo>
                    <a:pt x="2695" y="2827"/>
                    <a:pt x="2719" y="2821"/>
                    <a:pt x="2739" y="2811"/>
                  </a:cubicBezTo>
                  <a:cubicBezTo>
                    <a:pt x="2815" y="2771"/>
                    <a:pt x="2844" y="2680"/>
                    <a:pt x="2804" y="2606"/>
                  </a:cubicBezTo>
                  <a:cubicBezTo>
                    <a:pt x="2236" y="1517"/>
                    <a:pt x="1329" y="599"/>
                    <a:pt x="244" y="18"/>
                  </a:cubicBezTo>
                  <a:cubicBezTo>
                    <a:pt x="221" y="6"/>
                    <a:pt x="197" y="1"/>
                    <a:pt x="173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6"/>
            <p:cNvSpPr/>
            <p:nvPr/>
          </p:nvSpPr>
          <p:spPr>
            <a:xfrm>
              <a:off x="2575300" y="530475"/>
              <a:ext cx="112425" cy="88025"/>
            </a:xfrm>
            <a:custGeom>
              <a:avLst/>
              <a:gdLst/>
              <a:ahLst/>
              <a:cxnLst/>
              <a:rect l="l" t="t" r="r" b="b"/>
              <a:pathLst>
                <a:path w="4497" h="3521" extrusionOk="0">
                  <a:moveTo>
                    <a:pt x="170" y="1"/>
                  </a:moveTo>
                  <a:cubicBezTo>
                    <a:pt x="109" y="1"/>
                    <a:pt x="51" y="38"/>
                    <a:pt x="29" y="99"/>
                  </a:cubicBezTo>
                  <a:cubicBezTo>
                    <a:pt x="0" y="176"/>
                    <a:pt x="39" y="264"/>
                    <a:pt x="118" y="293"/>
                  </a:cubicBezTo>
                  <a:cubicBezTo>
                    <a:pt x="1757" y="897"/>
                    <a:pt x="3206" y="2018"/>
                    <a:pt x="4200" y="3456"/>
                  </a:cubicBezTo>
                  <a:cubicBezTo>
                    <a:pt x="4230" y="3496"/>
                    <a:pt x="4275" y="3520"/>
                    <a:pt x="4324" y="3520"/>
                  </a:cubicBezTo>
                  <a:cubicBezTo>
                    <a:pt x="4354" y="3520"/>
                    <a:pt x="4386" y="3510"/>
                    <a:pt x="4410" y="3493"/>
                  </a:cubicBezTo>
                  <a:cubicBezTo>
                    <a:pt x="4479" y="3446"/>
                    <a:pt x="4496" y="3351"/>
                    <a:pt x="4447" y="3284"/>
                  </a:cubicBezTo>
                  <a:cubicBezTo>
                    <a:pt x="3420" y="1796"/>
                    <a:pt x="1918" y="634"/>
                    <a:pt x="222" y="10"/>
                  </a:cubicBezTo>
                  <a:cubicBezTo>
                    <a:pt x="205" y="4"/>
                    <a:pt x="187" y="1"/>
                    <a:pt x="170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6"/>
            <p:cNvSpPr/>
            <p:nvPr/>
          </p:nvSpPr>
          <p:spPr>
            <a:xfrm>
              <a:off x="2579450" y="461850"/>
              <a:ext cx="116875" cy="51900"/>
            </a:xfrm>
            <a:custGeom>
              <a:avLst/>
              <a:gdLst/>
              <a:ahLst/>
              <a:cxnLst/>
              <a:rect l="l" t="t" r="r" b="b"/>
              <a:pathLst>
                <a:path w="4675" h="2076" extrusionOk="0">
                  <a:moveTo>
                    <a:pt x="167" y="0"/>
                  </a:moveTo>
                  <a:cubicBezTo>
                    <a:pt x="131" y="0"/>
                    <a:pt x="94" y="13"/>
                    <a:pt x="65" y="41"/>
                  </a:cubicBezTo>
                  <a:cubicBezTo>
                    <a:pt x="3" y="98"/>
                    <a:pt x="0" y="193"/>
                    <a:pt x="58" y="254"/>
                  </a:cubicBezTo>
                  <a:cubicBezTo>
                    <a:pt x="670" y="906"/>
                    <a:pt x="1285" y="1521"/>
                    <a:pt x="2077" y="1855"/>
                  </a:cubicBezTo>
                  <a:cubicBezTo>
                    <a:pt x="2401" y="1991"/>
                    <a:pt x="2782" y="2076"/>
                    <a:pt x="3166" y="2076"/>
                  </a:cubicBezTo>
                  <a:cubicBezTo>
                    <a:pt x="3690" y="2076"/>
                    <a:pt x="4217" y="1920"/>
                    <a:pt x="4613" y="1531"/>
                  </a:cubicBezTo>
                  <a:cubicBezTo>
                    <a:pt x="4673" y="1474"/>
                    <a:pt x="4674" y="1378"/>
                    <a:pt x="4615" y="1318"/>
                  </a:cubicBezTo>
                  <a:cubicBezTo>
                    <a:pt x="4586" y="1288"/>
                    <a:pt x="4547" y="1273"/>
                    <a:pt x="4508" y="1273"/>
                  </a:cubicBezTo>
                  <a:cubicBezTo>
                    <a:pt x="4469" y="1273"/>
                    <a:pt x="4431" y="1287"/>
                    <a:pt x="4402" y="1316"/>
                  </a:cubicBezTo>
                  <a:cubicBezTo>
                    <a:pt x="4068" y="1645"/>
                    <a:pt x="3618" y="1776"/>
                    <a:pt x="3168" y="1776"/>
                  </a:cubicBezTo>
                  <a:cubicBezTo>
                    <a:pt x="2827" y="1776"/>
                    <a:pt x="2486" y="1701"/>
                    <a:pt x="2195" y="1579"/>
                  </a:cubicBezTo>
                  <a:cubicBezTo>
                    <a:pt x="1458" y="1266"/>
                    <a:pt x="867" y="677"/>
                    <a:pt x="277" y="48"/>
                  </a:cubicBezTo>
                  <a:cubicBezTo>
                    <a:pt x="248" y="16"/>
                    <a:pt x="208" y="0"/>
                    <a:pt x="167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6"/>
            <p:cNvSpPr/>
            <p:nvPr/>
          </p:nvSpPr>
          <p:spPr>
            <a:xfrm>
              <a:off x="2824200" y="501025"/>
              <a:ext cx="80875" cy="38825"/>
            </a:xfrm>
            <a:custGeom>
              <a:avLst/>
              <a:gdLst/>
              <a:ahLst/>
              <a:cxnLst/>
              <a:rect l="l" t="t" r="r" b="b"/>
              <a:pathLst>
                <a:path w="3235" h="1553" extrusionOk="0">
                  <a:moveTo>
                    <a:pt x="431" y="1"/>
                  </a:moveTo>
                  <a:cubicBezTo>
                    <a:pt x="336" y="1"/>
                    <a:pt x="241" y="5"/>
                    <a:pt x="146" y="13"/>
                  </a:cubicBezTo>
                  <a:cubicBezTo>
                    <a:pt x="64" y="20"/>
                    <a:pt x="1" y="93"/>
                    <a:pt x="8" y="176"/>
                  </a:cubicBezTo>
                  <a:cubicBezTo>
                    <a:pt x="15" y="253"/>
                    <a:pt x="78" y="315"/>
                    <a:pt x="156" y="315"/>
                  </a:cubicBezTo>
                  <a:cubicBezTo>
                    <a:pt x="161" y="315"/>
                    <a:pt x="166" y="314"/>
                    <a:pt x="171" y="314"/>
                  </a:cubicBezTo>
                  <a:cubicBezTo>
                    <a:pt x="257" y="307"/>
                    <a:pt x="344" y="303"/>
                    <a:pt x="430" y="303"/>
                  </a:cubicBezTo>
                  <a:cubicBezTo>
                    <a:pt x="1392" y="303"/>
                    <a:pt x="2340" y="746"/>
                    <a:pt x="2948" y="1496"/>
                  </a:cubicBezTo>
                  <a:cubicBezTo>
                    <a:pt x="2979" y="1532"/>
                    <a:pt x="3022" y="1552"/>
                    <a:pt x="3067" y="1552"/>
                  </a:cubicBezTo>
                  <a:cubicBezTo>
                    <a:pt x="3098" y="1552"/>
                    <a:pt x="3132" y="1541"/>
                    <a:pt x="3161" y="1519"/>
                  </a:cubicBezTo>
                  <a:cubicBezTo>
                    <a:pt x="3226" y="1466"/>
                    <a:pt x="3234" y="1370"/>
                    <a:pt x="3183" y="1306"/>
                  </a:cubicBezTo>
                  <a:cubicBezTo>
                    <a:pt x="2518" y="487"/>
                    <a:pt x="1483" y="1"/>
                    <a:pt x="43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6"/>
            <p:cNvSpPr/>
            <p:nvPr/>
          </p:nvSpPr>
          <p:spPr>
            <a:xfrm>
              <a:off x="2753550" y="660300"/>
              <a:ext cx="53150" cy="43175"/>
            </a:xfrm>
            <a:custGeom>
              <a:avLst/>
              <a:gdLst/>
              <a:ahLst/>
              <a:cxnLst/>
              <a:rect l="l" t="t" r="r" b="b"/>
              <a:pathLst>
                <a:path w="2126" h="1727" extrusionOk="0">
                  <a:moveTo>
                    <a:pt x="168" y="0"/>
                  </a:moveTo>
                  <a:cubicBezTo>
                    <a:pt x="101" y="0"/>
                    <a:pt x="41" y="43"/>
                    <a:pt x="22" y="110"/>
                  </a:cubicBezTo>
                  <a:cubicBezTo>
                    <a:pt x="0" y="192"/>
                    <a:pt x="46" y="274"/>
                    <a:pt x="127" y="296"/>
                  </a:cubicBezTo>
                  <a:cubicBezTo>
                    <a:pt x="839" y="494"/>
                    <a:pt x="1471" y="999"/>
                    <a:pt x="1822" y="1648"/>
                  </a:cubicBezTo>
                  <a:cubicBezTo>
                    <a:pt x="1849" y="1698"/>
                    <a:pt x="1901" y="1727"/>
                    <a:pt x="1954" y="1727"/>
                  </a:cubicBezTo>
                  <a:cubicBezTo>
                    <a:pt x="1980" y="1727"/>
                    <a:pt x="2004" y="1720"/>
                    <a:pt x="2026" y="1708"/>
                  </a:cubicBezTo>
                  <a:cubicBezTo>
                    <a:pt x="2100" y="1670"/>
                    <a:pt x="2126" y="1578"/>
                    <a:pt x="2087" y="1505"/>
                  </a:cubicBezTo>
                  <a:cubicBezTo>
                    <a:pt x="1699" y="784"/>
                    <a:pt x="997" y="223"/>
                    <a:pt x="208" y="6"/>
                  </a:cubicBezTo>
                  <a:cubicBezTo>
                    <a:pt x="195" y="2"/>
                    <a:pt x="181" y="0"/>
                    <a:pt x="168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6"/>
            <p:cNvSpPr/>
            <p:nvPr/>
          </p:nvSpPr>
          <p:spPr>
            <a:xfrm>
              <a:off x="2942675" y="590850"/>
              <a:ext cx="67975" cy="52250"/>
            </a:xfrm>
            <a:custGeom>
              <a:avLst/>
              <a:gdLst/>
              <a:ahLst/>
              <a:cxnLst/>
              <a:rect l="l" t="t" r="r" b="b"/>
              <a:pathLst>
                <a:path w="2719" h="2090" extrusionOk="0">
                  <a:moveTo>
                    <a:pt x="174" y="1"/>
                  </a:moveTo>
                  <a:cubicBezTo>
                    <a:pt x="109" y="1"/>
                    <a:pt x="49" y="41"/>
                    <a:pt x="27" y="105"/>
                  </a:cubicBezTo>
                  <a:cubicBezTo>
                    <a:pt x="0" y="185"/>
                    <a:pt x="46" y="271"/>
                    <a:pt x="125" y="297"/>
                  </a:cubicBezTo>
                  <a:cubicBezTo>
                    <a:pt x="1056" y="599"/>
                    <a:pt x="1870" y="1214"/>
                    <a:pt x="2421" y="2024"/>
                  </a:cubicBezTo>
                  <a:cubicBezTo>
                    <a:pt x="2449" y="2067"/>
                    <a:pt x="2498" y="2090"/>
                    <a:pt x="2547" y="2090"/>
                  </a:cubicBezTo>
                  <a:cubicBezTo>
                    <a:pt x="2576" y="2090"/>
                    <a:pt x="2606" y="2081"/>
                    <a:pt x="2630" y="2063"/>
                  </a:cubicBezTo>
                  <a:cubicBezTo>
                    <a:pt x="2700" y="2017"/>
                    <a:pt x="2719" y="1924"/>
                    <a:pt x="2672" y="1853"/>
                  </a:cubicBezTo>
                  <a:cubicBezTo>
                    <a:pt x="2085" y="986"/>
                    <a:pt x="1214" y="333"/>
                    <a:pt x="219" y="7"/>
                  </a:cubicBezTo>
                  <a:cubicBezTo>
                    <a:pt x="204" y="3"/>
                    <a:pt x="189" y="1"/>
                    <a:pt x="174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6"/>
            <p:cNvSpPr/>
            <p:nvPr/>
          </p:nvSpPr>
          <p:spPr>
            <a:xfrm>
              <a:off x="3006225" y="691575"/>
              <a:ext cx="51950" cy="109475"/>
            </a:xfrm>
            <a:custGeom>
              <a:avLst/>
              <a:gdLst/>
              <a:ahLst/>
              <a:cxnLst/>
              <a:rect l="l" t="t" r="r" b="b"/>
              <a:pathLst>
                <a:path w="2078" h="4379" extrusionOk="0">
                  <a:moveTo>
                    <a:pt x="171" y="1"/>
                  </a:moveTo>
                  <a:cubicBezTo>
                    <a:pt x="138" y="1"/>
                    <a:pt x="105" y="11"/>
                    <a:pt x="78" y="33"/>
                  </a:cubicBezTo>
                  <a:cubicBezTo>
                    <a:pt x="12" y="86"/>
                    <a:pt x="1" y="181"/>
                    <a:pt x="52" y="247"/>
                  </a:cubicBezTo>
                  <a:cubicBezTo>
                    <a:pt x="972" y="1402"/>
                    <a:pt x="1563" y="2785"/>
                    <a:pt x="1765" y="4247"/>
                  </a:cubicBezTo>
                  <a:cubicBezTo>
                    <a:pt x="1776" y="4323"/>
                    <a:pt x="1841" y="4379"/>
                    <a:pt x="1915" y="4379"/>
                  </a:cubicBezTo>
                  <a:cubicBezTo>
                    <a:pt x="1923" y="4379"/>
                    <a:pt x="1930" y="4376"/>
                    <a:pt x="1937" y="4376"/>
                  </a:cubicBezTo>
                  <a:cubicBezTo>
                    <a:pt x="2020" y="4366"/>
                    <a:pt x="2077" y="4288"/>
                    <a:pt x="2066" y="4207"/>
                  </a:cubicBezTo>
                  <a:cubicBezTo>
                    <a:pt x="1857" y="2690"/>
                    <a:pt x="1242" y="1256"/>
                    <a:pt x="292" y="59"/>
                  </a:cubicBezTo>
                  <a:cubicBezTo>
                    <a:pt x="261" y="21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6"/>
            <p:cNvSpPr/>
            <p:nvPr/>
          </p:nvSpPr>
          <p:spPr>
            <a:xfrm>
              <a:off x="2945125" y="594575"/>
              <a:ext cx="38550" cy="73250"/>
            </a:xfrm>
            <a:custGeom>
              <a:avLst/>
              <a:gdLst/>
              <a:ahLst/>
              <a:cxnLst/>
              <a:rect l="l" t="t" r="r" b="b"/>
              <a:pathLst>
                <a:path w="1542" h="2930" extrusionOk="0">
                  <a:moveTo>
                    <a:pt x="176" y="0"/>
                  </a:moveTo>
                  <a:cubicBezTo>
                    <a:pt x="148" y="0"/>
                    <a:pt x="120" y="8"/>
                    <a:pt x="94" y="25"/>
                  </a:cubicBezTo>
                  <a:cubicBezTo>
                    <a:pt x="22" y="68"/>
                    <a:pt x="1" y="161"/>
                    <a:pt x="45" y="232"/>
                  </a:cubicBezTo>
                  <a:cubicBezTo>
                    <a:pt x="551" y="1039"/>
                    <a:pt x="948" y="1912"/>
                    <a:pt x="1228" y="2822"/>
                  </a:cubicBezTo>
                  <a:cubicBezTo>
                    <a:pt x="1248" y="2888"/>
                    <a:pt x="1310" y="2930"/>
                    <a:pt x="1374" y="2930"/>
                  </a:cubicBezTo>
                  <a:cubicBezTo>
                    <a:pt x="1388" y="2930"/>
                    <a:pt x="1404" y="2928"/>
                    <a:pt x="1417" y="2924"/>
                  </a:cubicBezTo>
                  <a:cubicBezTo>
                    <a:pt x="1497" y="2900"/>
                    <a:pt x="1542" y="2815"/>
                    <a:pt x="1517" y="2735"/>
                  </a:cubicBezTo>
                  <a:cubicBezTo>
                    <a:pt x="1231" y="1799"/>
                    <a:pt x="822" y="903"/>
                    <a:pt x="302" y="72"/>
                  </a:cubicBezTo>
                  <a:cubicBezTo>
                    <a:pt x="274" y="26"/>
                    <a:pt x="226" y="0"/>
                    <a:pt x="17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6"/>
            <p:cNvSpPr/>
            <p:nvPr/>
          </p:nvSpPr>
          <p:spPr>
            <a:xfrm>
              <a:off x="2819225" y="496425"/>
              <a:ext cx="55075" cy="68775"/>
            </a:xfrm>
            <a:custGeom>
              <a:avLst/>
              <a:gdLst/>
              <a:ahLst/>
              <a:cxnLst/>
              <a:rect l="l" t="t" r="r" b="b"/>
              <a:pathLst>
                <a:path w="2203" h="2751" extrusionOk="0">
                  <a:moveTo>
                    <a:pt x="171" y="0"/>
                  </a:moveTo>
                  <a:cubicBezTo>
                    <a:pt x="129" y="0"/>
                    <a:pt x="87" y="18"/>
                    <a:pt x="56" y="52"/>
                  </a:cubicBezTo>
                  <a:cubicBezTo>
                    <a:pt x="1" y="114"/>
                    <a:pt x="8" y="210"/>
                    <a:pt x="71" y="264"/>
                  </a:cubicBezTo>
                  <a:cubicBezTo>
                    <a:pt x="830" y="926"/>
                    <a:pt x="1460" y="1758"/>
                    <a:pt x="1892" y="2665"/>
                  </a:cubicBezTo>
                  <a:cubicBezTo>
                    <a:pt x="1918" y="2719"/>
                    <a:pt x="1971" y="2751"/>
                    <a:pt x="2029" y="2751"/>
                  </a:cubicBezTo>
                  <a:cubicBezTo>
                    <a:pt x="2050" y="2751"/>
                    <a:pt x="2074" y="2747"/>
                    <a:pt x="2095" y="2740"/>
                  </a:cubicBezTo>
                  <a:cubicBezTo>
                    <a:pt x="2171" y="2704"/>
                    <a:pt x="2202" y="2612"/>
                    <a:pt x="2166" y="2536"/>
                  </a:cubicBezTo>
                  <a:cubicBezTo>
                    <a:pt x="1716" y="1590"/>
                    <a:pt x="1060" y="726"/>
                    <a:pt x="270" y="38"/>
                  </a:cubicBezTo>
                  <a:cubicBezTo>
                    <a:pt x="241" y="12"/>
                    <a:pt x="206" y="0"/>
                    <a:pt x="171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6"/>
            <p:cNvSpPr/>
            <p:nvPr/>
          </p:nvSpPr>
          <p:spPr>
            <a:xfrm>
              <a:off x="2746025" y="662750"/>
              <a:ext cx="53600" cy="100775"/>
            </a:xfrm>
            <a:custGeom>
              <a:avLst/>
              <a:gdLst/>
              <a:ahLst/>
              <a:cxnLst/>
              <a:rect l="l" t="t" r="r" b="b"/>
              <a:pathLst>
                <a:path w="2144" h="4031" extrusionOk="0">
                  <a:moveTo>
                    <a:pt x="171" y="1"/>
                  </a:moveTo>
                  <a:cubicBezTo>
                    <a:pt x="137" y="1"/>
                    <a:pt x="102" y="12"/>
                    <a:pt x="74" y="37"/>
                  </a:cubicBezTo>
                  <a:cubicBezTo>
                    <a:pt x="9" y="90"/>
                    <a:pt x="0" y="186"/>
                    <a:pt x="54" y="250"/>
                  </a:cubicBezTo>
                  <a:cubicBezTo>
                    <a:pt x="932" y="1303"/>
                    <a:pt x="1546" y="2569"/>
                    <a:pt x="1828" y="3912"/>
                  </a:cubicBezTo>
                  <a:cubicBezTo>
                    <a:pt x="1844" y="3984"/>
                    <a:pt x="1907" y="4031"/>
                    <a:pt x="1975" y="4031"/>
                  </a:cubicBezTo>
                  <a:cubicBezTo>
                    <a:pt x="1986" y="4031"/>
                    <a:pt x="1996" y="4031"/>
                    <a:pt x="2008" y="4030"/>
                  </a:cubicBezTo>
                  <a:cubicBezTo>
                    <a:pt x="2089" y="4011"/>
                    <a:pt x="2143" y="3932"/>
                    <a:pt x="2125" y="3850"/>
                  </a:cubicBezTo>
                  <a:cubicBezTo>
                    <a:pt x="1832" y="2459"/>
                    <a:pt x="1197" y="1147"/>
                    <a:pt x="287" y="55"/>
                  </a:cubicBezTo>
                  <a:cubicBezTo>
                    <a:pt x="257" y="19"/>
                    <a:pt x="214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6"/>
            <p:cNvSpPr/>
            <p:nvPr/>
          </p:nvSpPr>
          <p:spPr>
            <a:xfrm>
              <a:off x="2796200" y="861725"/>
              <a:ext cx="91600" cy="52850"/>
            </a:xfrm>
            <a:custGeom>
              <a:avLst/>
              <a:gdLst/>
              <a:ahLst/>
              <a:cxnLst/>
              <a:rect l="l" t="t" r="r" b="b"/>
              <a:pathLst>
                <a:path w="3664" h="2114" extrusionOk="0">
                  <a:moveTo>
                    <a:pt x="170" y="0"/>
                  </a:moveTo>
                  <a:cubicBezTo>
                    <a:pt x="110" y="0"/>
                    <a:pt x="53" y="36"/>
                    <a:pt x="30" y="96"/>
                  </a:cubicBezTo>
                  <a:cubicBezTo>
                    <a:pt x="0" y="174"/>
                    <a:pt x="39" y="261"/>
                    <a:pt x="116" y="291"/>
                  </a:cubicBezTo>
                  <a:cubicBezTo>
                    <a:pt x="1284" y="747"/>
                    <a:pt x="2391" y="1351"/>
                    <a:pt x="3405" y="2084"/>
                  </a:cubicBezTo>
                  <a:cubicBezTo>
                    <a:pt x="3433" y="2104"/>
                    <a:pt x="3463" y="2113"/>
                    <a:pt x="3493" y="2113"/>
                  </a:cubicBezTo>
                  <a:cubicBezTo>
                    <a:pt x="3540" y="2113"/>
                    <a:pt x="3586" y="2092"/>
                    <a:pt x="3615" y="2053"/>
                  </a:cubicBezTo>
                  <a:cubicBezTo>
                    <a:pt x="3663" y="1984"/>
                    <a:pt x="3649" y="1889"/>
                    <a:pt x="3580" y="1841"/>
                  </a:cubicBezTo>
                  <a:cubicBezTo>
                    <a:pt x="2545" y="1091"/>
                    <a:pt x="1416" y="475"/>
                    <a:pt x="225" y="10"/>
                  </a:cubicBezTo>
                  <a:cubicBezTo>
                    <a:pt x="207" y="3"/>
                    <a:pt x="188" y="0"/>
                    <a:pt x="170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6"/>
            <p:cNvSpPr/>
            <p:nvPr/>
          </p:nvSpPr>
          <p:spPr>
            <a:xfrm>
              <a:off x="509675" y="96725"/>
              <a:ext cx="715025" cy="868750"/>
            </a:xfrm>
            <a:custGeom>
              <a:avLst/>
              <a:gdLst/>
              <a:ahLst/>
              <a:cxnLst/>
              <a:rect l="l" t="t" r="r" b="b"/>
              <a:pathLst>
                <a:path w="28601" h="34750" extrusionOk="0">
                  <a:moveTo>
                    <a:pt x="9328" y="0"/>
                  </a:moveTo>
                  <a:cubicBezTo>
                    <a:pt x="8794" y="0"/>
                    <a:pt x="8276" y="99"/>
                    <a:pt x="7793" y="353"/>
                  </a:cubicBezTo>
                  <a:cubicBezTo>
                    <a:pt x="6830" y="859"/>
                    <a:pt x="6255" y="1876"/>
                    <a:pt x="5808" y="2869"/>
                  </a:cubicBezTo>
                  <a:cubicBezTo>
                    <a:pt x="4287" y="6251"/>
                    <a:pt x="3648" y="9952"/>
                    <a:pt x="3023" y="13607"/>
                  </a:cubicBezTo>
                  <a:cubicBezTo>
                    <a:pt x="2096" y="19021"/>
                    <a:pt x="1170" y="24435"/>
                    <a:pt x="375" y="29871"/>
                  </a:cubicBezTo>
                  <a:cubicBezTo>
                    <a:pt x="181" y="31198"/>
                    <a:pt x="0" y="32594"/>
                    <a:pt x="475" y="33850"/>
                  </a:cubicBezTo>
                  <a:cubicBezTo>
                    <a:pt x="600" y="34181"/>
                    <a:pt x="790" y="34516"/>
                    <a:pt x="1113" y="34662"/>
                  </a:cubicBezTo>
                  <a:cubicBezTo>
                    <a:pt x="1255" y="34728"/>
                    <a:pt x="1410" y="34749"/>
                    <a:pt x="1567" y="34749"/>
                  </a:cubicBezTo>
                  <a:cubicBezTo>
                    <a:pt x="1717" y="34749"/>
                    <a:pt x="1869" y="34730"/>
                    <a:pt x="2017" y="34710"/>
                  </a:cubicBezTo>
                  <a:cubicBezTo>
                    <a:pt x="5847" y="34186"/>
                    <a:pt x="9675" y="33663"/>
                    <a:pt x="13504" y="33142"/>
                  </a:cubicBezTo>
                  <a:cubicBezTo>
                    <a:pt x="16855" y="32683"/>
                    <a:pt x="20205" y="32226"/>
                    <a:pt x="23556" y="31770"/>
                  </a:cubicBezTo>
                  <a:cubicBezTo>
                    <a:pt x="24560" y="31634"/>
                    <a:pt x="27202" y="31771"/>
                    <a:pt x="27893" y="30947"/>
                  </a:cubicBezTo>
                  <a:cubicBezTo>
                    <a:pt x="28601" y="30105"/>
                    <a:pt x="27615" y="28256"/>
                    <a:pt x="27377" y="27358"/>
                  </a:cubicBezTo>
                  <a:cubicBezTo>
                    <a:pt x="25813" y="21458"/>
                    <a:pt x="25164" y="15312"/>
                    <a:pt x="25469" y="9214"/>
                  </a:cubicBezTo>
                  <a:cubicBezTo>
                    <a:pt x="25545" y="7664"/>
                    <a:pt x="25684" y="6101"/>
                    <a:pt x="25425" y="4571"/>
                  </a:cubicBezTo>
                  <a:cubicBezTo>
                    <a:pt x="25379" y="4312"/>
                    <a:pt x="25317" y="4040"/>
                    <a:pt x="25141" y="3841"/>
                  </a:cubicBezTo>
                  <a:cubicBezTo>
                    <a:pt x="24896" y="3565"/>
                    <a:pt x="24496" y="3501"/>
                    <a:pt x="24129" y="3451"/>
                  </a:cubicBezTo>
                  <a:cubicBezTo>
                    <a:pt x="20125" y="2902"/>
                    <a:pt x="16170" y="1970"/>
                    <a:pt x="12342" y="673"/>
                  </a:cubicBezTo>
                  <a:cubicBezTo>
                    <a:pt x="11376" y="346"/>
                    <a:pt x="10325" y="0"/>
                    <a:pt x="9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6"/>
            <p:cNvSpPr/>
            <p:nvPr/>
          </p:nvSpPr>
          <p:spPr>
            <a:xfrm>
              <a:off x="509700" y="164350"/>
              <a:ext cx="715050" cy="801075"/>
            </a:xfrm>
            <a:custGeom>
              <a:avLst/>
              <a:gdLst/>
              <a:ahLst/>
              <a:cxnLst/>
              <a:rect l="l" t="t" r="r" b="b"/>
              <a:pathLst>
                <a:path w="28602" h="32043" extrusionOk="0">
                  <a:moveTo>
                    <a:pt x="19821" y="0"/>
                  </a:moveTo>
                  <a:cubicBezTo>
                    <a:pt x="18805" y="6285"/>
                    <a:pt x="19375" y="12914"/>
                    <a:pt x="18537" y="19290"/>
                  </a:cubicBezTo>
                  <a:cubicBezTo>
                    <a:pt x="18438" y="20050"/>
                    <a:pt x="18315" y="20814"/>
                    <a:pt x="18017" y="21519"/>
                  </a:cubicBezTo>
                  <a:cubicBezTo>
                    <a:pt x="17345" y="23104"/>
                    <a:pt x="15864" y="24203"/>
                    <a:pt x="14328" y="24985"/>
                  </a:cubicBezTo>
                  <a:cubicBezTo>
                    <a:pt x="11440" y="26454"/>
                    <a:pt x="8194" y="27049"/>
                    <a:pt x="4939" y="27049"/>
                  </a:cubicBezTo>
                  <a:cubicBezTo>
                    <a:pt x="3689" y="27049"/>
                    <a:pt x="2439" y="26961"/>
                    <a:pt x="1206" y="26802"/>
                  </a:cubicBezTo>
                  <a:cubicBezTo>
                    <a:pt x="953" y="26769"/>
                    <a:pt x="700" y="26732"/>
                    <a:pt x="447" y="26694"/>
                  </a:cubicBezTo>
                  <a:cubicBezTo>
                    <a:pt x="424" y="26851"/>
                    <a:pt x="399" y="27008"/>
                    <a:pt x="375" y="27163"/>
                  </a:cubicBezTo>
                  <a:cubicBezTo>
                    <a:pt x="182" y="28490"/>
                    <a:pt x="1" y="29886"/>
                    <a:pt x="475" y="31142"/>
                  </a:cubicBezTo>
                  <a:cubicBezTo>
                    <a:pt x="601" y="31474"/>
                    <a:pt x="791" y="31810"/>
                    <a:pt x="1113" y="31956"/>
                  </a:cubicBezTo>
                  <a:cubicBezTo>
                    <a:pt x="1255" y="32021"/>
                    <a:pt x="1407" y="32042"/>
                    <a:pt x="1564" y="32042"/>
                  </a:cubicBezTo>
                  <a:cubicBezTo>
                    <a:pt x="1715" y="32042"/>
                    <a:pt x="1869" y="32022"/>
                    <a:pt x="2019" y="32002"/>
                  </a:cubicBezTo>
                  <a:cubicBezTo>
                    <a:pt x="5849" y="31480"/>
                    <a:pt x="9677" y="30958"/>
                    <a:pt x="13506" y="30435"/>
                  </a:cubicBezTo>
                  <a:cubicBezTo>
                    <a:pt x="16856" y="29976"/>
                    <a:pt x="20207" y="29519"/>
                    <a:pt x="23556" y="29062"/>
                  </a:cubicBezTo>
                  <a:cubicBezTo>
                    <a:pt x="24561" y="28926"/>
                    <a:pt x="27202" y="29064"/>
                    <a:pt x="27893" y="28239"/>
                  </a:cubicBezTo>
                  <a:cubicBezTo>
                    <a:pt x="28601" y="27398"/>
                    <a:pt x="27617" y="25549"/>
                    <a:pt x="27377" y="24652"/>
                  </a:cubicBezTo>
                  <a:cubicBezTo>
                    <a:pt x="25814" y="18750"/>
                    <a:pt x="25166" y="12606"/>
                    <a:pt x="25470" y="6507"/>
                  </a:cubicBezTo>
                  <a:cubicBezTo>
                    <a:pt x="25547" y="4957"/>
                    <a:pt x="25685" y="3393"/>
                    <a:pt x="25425" y="1865"/>
                  </a:cubicBezTo>
                  <a:cubicBezTo>
                    <a:pt x="25381" y="1606"/>
                    <a:pt x="25318" y="1333"/>
                    <a:pt x="25141" y="1134"/>
                  </a:cubicBezTo>
                  <a:cubicBezTo>
                    <a:pt x="24896" y="857"/>
                    <a:pt x="24496" y="793"/>
                    <a:pt x="24129" y="743"/>
                  </a:cubicBezTo>
                  <a:cubicBezTo>
                    <a:pt x="22686" y="546"/>
                    <a:pt x="21249" y="296"/>
                    <a:pt x="19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6"/>
            <p:cNvSpPr/>
            <p:nvPr/>
          </p:nvSpPr>
          <p:spPr>
            <a:xfrm>
              <a:off x="1079275" y="151750"/>
              <a:ext cx="227550" cy="769025"/>
            </a:xfrm>
            <a:custGeom>
              <a:avLst/>
              <a:gdLst/>
              <a:ahLst/>
              <a:cxnLst/>
              <a:rect l="l" t="t" r="r" b="b"/>
              <a:pathLst>
                <a:path w="9102" h="30761" extrusionOk="0">
                  <a:moveTo>
                    <a:pt x="1680" y="1"/>
                  </a:moveTo>
                  <a:cubicBezTo>
                    <a:pt x="1379" y="1"/>
                    <a:pt x="1068" y="19"/>
                    <a:pt x="813" y="175"/>
                  </a:cubicBezTo>
                  <a:cubicBezTo>
                    <a:pt x="294" y="489"/>
                    <a:pt x="221" y="1198"/>
                    <a:pt x="207" y="1803"/>
                  </a:cubicBezTo>
                  <a:cubicBezTo>
                    <a:pt x="1" y="10927"/>
                    <a:pt x="266" y="20061"/>
                    <a:pt x="1001" y="29158"/>
                  </a:cubicBezTo>
                  <a:cubicBezTo>
                    <a:pt x="1044" y="29685"/>
                    <a:pt x="1129" y="30283"/>
                    <a:pt x="1566" y="30579"/>
                  </a:cubicBezTo>
                  <a:cubicBezTo>
                    <a:pt x="1770" y="30717"/>
                    <a:pt x="2010" y="30760"/>
                    <a:pt x="2259" y="30760"/>
                  </a:cubicBezTo>
                  <a:cubicBezTo>
                    <a:pt x="2456" y="30760"/>
                    <a:pt x="2657" y="30733"/>
                    <a:pt x="2850" y="30704"/>
                  </a:cubicBezTo>
                  <a:cubicBezTo>
                    <a:pt x="3926" y="30541"/>
                    <a:pt x="8199" y="30552"/>
                    <a:pt x="8862" y="29764"/>
                  </a:cubicBezTo>
                  <a:cubicBezTo>
                    <a:pt x="9102" y="29473"/>
                    <a:pt x="8521" y="26175"/>
                    <a:pt x="8431" y="25486"/>
                  </a:cubicBezTo>
                  <a:cubicBezTo>
                    <a:pt x="8570" y="16999"/>
                    <a:pt x="8709" y="8515"/>
                    <a:pt x="8849" y="27"/>
                  </a:cubicBezTo>
                  <a:lnTo>
                    <a:pt x="1776" y="1"/>
                  </a:lnTo>
                  <a:cubicBezTo>
                    <a:pt x="1745" y="1"/>
                    <a:pt x="1713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6"/>
            <p:cNvSpPr/>
            <p:nvPr/>
          </p:nvSpPr>
          <p:spPr>
            <a:xfrm>
              <a:off x="1079325" y="151700"/>
              <a:ext cx="174750" cy="769000"/>
            </a:xfrm>
            <a:custGeom>
              <a:avLst/>
              <a:gdLst/>
              <a:ahLst/>
              <a:cxnLst/>
              <a:rect l="l" t="t" r="r" b="b"/>
              <a:pathLst>
                <a:path w="6990" h="30760" extrusionOk="0">
                  <a:moveTo>
                    <a:pt x="1714" y="0"/>
                  </a:moveTo>
                  <a:cubicBezTo>
                    <a:pt x="1402" y="0"/>
                    <a:pt x="1077" y="15"/>
                    <a:pt x="811" y="175"/>
                  </a:cubicBezTo>
                  <a:cubicBezTo>
                    <a:pt x="291" y="488"/>
                    <a:pt x="219" y="1197"/>
                    <a:pt x="205" y="1801"/>
                  </a:cubicBezTo>
                  <a:cubicBezTo>
                    <a:pt x="0" y="10926"/>
                    <a:pt x="265" y="20061"/>
                    <a:pt x="999" y="29157"/>
                  </a:cubicBezTo>
                  <a:cubicBezTo>
                    <a:pt x="1042" y="29683"/>
                    <a:pt x="1125" y="30282"/>
                    <a:pt x="1562" y="30577"/>
                  </a:cubicBezTo>
                  <a:cubicBezTo>
                    <a:pt x="1767" y="30716"/>
                    <a:pt x="2008" y="30759"/>
                    <a:pt x="2258" y="30759"/>
                  </a:cubicBezTo>
                  <a:cubicBezTo>
                    <a:pt x="2454" y="30759"/>
                    <a:pt x="2656" y="30732"/>
                    <a:pt x="2848" y="30703"/>
                  </a:cubicBezTo>
                  <a:cubicBezTo>
                    <a:pt x="3526" y="30599"/>
                    <a:pt x="5475" y="30564"/>
                    <a:pt x="6990" y="30356"/>
                  </a:cubicBezTo>
                  <a:cubicBezTo>
                    <a:pt x="5173" y="27675"/>
                    <a:pt x="4596" y="24186"/>
                    <a:pt x="4344" y="20890"/>
                  </a:cubicBezTo>
                  <a:cubicBezTo>
                    <a:pt x="3810" y="13916"/>
                    <a:pt x="4260" y="6867"/>
                    <a:pt x="5660" y="15"/>
                  </a:cubicBezTo>
                  <a:cubicBezTo>
                    <a:pt x="4366" y="12"/>
                    <a:pt x="3070" y="6"/>
                    <a:pt x="1774" y="0"/>
                  </a:cubicBezTo>
                  <a:cubicBezTo>
                    <a:pt x="1755" y="0"/>
                    <a:pt x="1735" y="0"/>
                    <a:pt x="1714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6"/>
            <p:cNvSpPr/>
            <p:nvPr/>
          </p:nvSpPr>
          <p:spPr>
            <a:xfrm>
              <a:off x="2546450" y="265075"/>
              <a:ext cx="2023150" cy="1221425"/>
            </a:xfrm>
            <a:custGeom>
              <a:avLst/>
              <a:gdLst/>
              <a:ahLst/>
              <a:cxnLst/>
              <a:rect l="l" t="t" r="r" b="b"/>
              <a:pathLst>
                <a:path w="80926" h="48857" extrusionOk="0">
                  <a:moveTo>
                    <a:pt x="78871" y="0"/>
                  </a:moveTo>
                  <a:lnTo>
                    <a:pt x="0" y="3579"/>
                  </a:lnTo>
                  <a:lnTo>
                    <a:pt x="2054" y="48856"/>
                  </a:lnTo>
                  <a:lnTo>
                    <a:pt x="80925" y="45278"/>
                  </a:lnTo>
                  <a:lnTo>
                    <a:pt x="788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6"/>
            <p:cNvSpPr/>
            <p:nvPr/>
          </p:nvSpPr>
          <p:spPr>
            <a:xfrm>
              <a:off x="2546225" y="349625"/>
              <a:ext cx="315275" cy="1141925"/>
            </a:xfrm>
            <a:custGeom>
              <a:avLst/>
              <a:gdLst/>
              <a:ahLst/>
              <a:cxnLst/>
              <a:rect l="l" t="t" r="r" b="b"/>
              <a:pathLst>
                <a:path w="12611" h="45677" extrusionOk="0">
                  <a:moveTo>
                    <a:pt x="1" y="1"/>
                  </a:moveTo>
                  <a:lnTo>
                    <a:pt x="2073" y="45676"/>
                  </a:lnTo>
                  <a:lnTo>
                    <a:pt x="12610" y="33755"/>
                  </a:lnTo>
                  <a:lnTo>
                    <a:pt x="11573" y="109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3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6"/>
            <p:cNvSpPr/>
            <p:nvPr/>
          </p:nvSpPr>
          <p:spPr>
            <a:xfrm>
              <a:off x="2949250" y="363350"/>
              <a:ext cx="1495400" cy="1012475"/>
            </a:xfrm>
            <a:custGeom>
              <a:avLst/>
              <a:gdLst/>
              <a:ahLst/>
              <a:cxnLst/>
              <a:rect l="l" t="t" r="r" b="b"/>
              <a:pathLst>
                <a:path w="59816" h="40499" extrusionOk="0">
                  <a:moveTo>
                    <a:pt x="53667" y="1"/>
                  </a:moveTo>
                  <a:lnTo>
                    <a:pt x="4352" y="2238"/>
                  </a:lnTo>
                  <a:cubicBezTo>
                    <a:pt x="4467" y="4755"/>
                    <a:pt x="2518" y="6889"/>
                    <a:pt x="1" y="7003"/>
                  </a:cubicBezTo>
                  <a:lnTo>
                    <a:pt x="1328" y="36279"/>
                  </a:lnTo>
                  <a:cubicBezTo>
                    <a:pt x="1399" y="36275"/>
                    <a:pt x="1470" y="36274"/>
                    <a:pt x="1540" y="36274"/>
                  </a:cubicBezTo>
                  <a:cubicBezTo>
                    <a:pt x="3919" y="36274"/>
                    <a:pt x="5904" y="38116"/>
                    <a:pt x="6082" y="40498"/>
                  </a:cubicBezTo>
                  <a:lnTo>
                    <a:pt x="55410" y="38261"/>
                  </a:lnTo>
                  <a:cubicBezTo>
                    <a:pt x="55370" y="35803"/>
                    <a:pt x="57289" y="33740"/>
                    <a:pt x="59761" y="33629"/>
                  </a:cubicBezTo>
                  <a:cubicBezTo>
                    <a:pt x="59773" y="33629"/>
                    <a:pt x="59785" y="33630"/>
                    <a:pt x="59797" y="33630"/>
                  </a:cubicBezTo>
                  <a:cubicBezTo>
                    <a:pt x="59803" y="33630"/>
                    <a:pt x="59809" y="33630"/>
                    <a:pt x="59815" y="33629"/>
                  </a:cubicBezTo>
                  <a:lnTo>
                    <a:pt x="58485" y="4346"/>
                  </a:lnTo>
                  <a:lnTo>
                    <a:pt x="58432" y="4352"/>
                  </a:lnTo>
                  <a:cubicBezTo>
                    <a:pt x="58362" y="4355"/>
                    <a:pt x="58291" y="4357"/>
                    <a:pt x="58221" y="4357"/>
                  </a:cubicBezTo>
                  <a:cubicBezTo>
                    <a:pt x="55797" y="4357"/>
                    <a:pt x="53778" y="2448"/>
                    <a:pt x="53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6"/>
            <p:cNvSpPr/>
            <p:nvPr/>
          </p:nvSpPr>
          <p:spPr>
            <a:xfrm>
              <a:off x="3266900" y="484675"/>
              <a:ext cx="916400" cy="742275"/>
            </a:xfrm>
            <a:custGeom>
              <a:avLst/>
              <a:gdLst/>
              <a:ahLst/>
              <a:cxnLst/>
              <a:rect l="l" t="t" r="r" b="b"/>
              <a:pathLst>
                <a:path w="36656" h="29691" extrusionOk="0">
                  <a:moveTo>
                    <a:pt x="11983" y="5495"/>
                  </a:moveTo>
                  <a:cubicBezTo>
                    <a:pt x="12029" y="5495"/>
                    <a:pt x="12069" y="5512"/>
                    <a:pt x="12103" y="5541"/>
                  </a:cubicBezTo>
                  <a:cubicBezTo>
                    <a:pt x="12140" y="5577"/>
                    <a:pt x="12160" y="5617"/>
                    <a:pt x="12161" y="5665"/>
                  </a:cubicBezTo>
                  <a:cubicBezTo>
                    <a:pt x="12156" y="5705"/>
                    <a:pt x="12149" y="5755"/>
                    <a:pt x="12113" y="5797"/>
                  </a:cubicBezTo>
                  <a:lnTo>
                    <a:pt x="11991" y="5930"/>
                  </a:lnTo>
                  <a:lnTo>
                    <a:pt x="11858" y="5808"/>
                  </a:lnTo>
                  <a:cubicBezTo>
                    <a:pt x="11822" y="5775"/>
                    <a:pt x="11802" y="5733"/>
                    <a:pt x="11800" y="5683"/>
                  </a:cubicBezTo>
                  <a:cubicBezTo>
                    <a:pt x="11797" y="5633"/>
                    <a:pt x="11815" y="5590"/>
                    <a:pt x="11846" y="5553"/>
                  </a:cubicBezTo>
                  <a:cubicBezTo>
                    <a:pt x="11881" y="5517"/>
                    <a:pt x="11922" y="5497"/>
                    <a:pt x="11972" y="5496"/>
                  </a:cubicBezTo>
                  <a:cubicBezTo>
                    <a:pt x="11976" y="5495"/>
                    <a:pt x="11979" y="5495"/>
                    <a:pt x="11983" y="5495"/>
                  </a:cubicBezTo>
                  <a:close/>
                  <a:moveTo>
                    <a:pt x="12799" y="23764"/>
                  </a:moveTo>
                  <a:lnTo>
                    <a:pt x="12933" y="23884"/>
                  </a:lnTo>
                  <a:cubicBezTo>
                    <a:pt x="12971" y="23920"/>
                    <a:pt x="12990" y="23958"/>
                    <a:pt x="12993" y="24013"/>
                  </a:cubicBezTo>
                  <a:cubicBezTo>
                    <a:pt x="12994" y="24065"/>
                    <a:pt x="12980" y="24102"/>
                    <a:pt x="12947" y="24142"/>
                  </a:cubicBezTo>
                  <a:cubicBezTo>
                    <a:pt x="12911" y="24181"/>
                    <a:pt x="12861" y="24200"/>
                    <a:pt x="12811" y="24200"/>
                  </a:cubicBezTo>
                  <a:cubicBezTo>
                    <a:pt x="12768" y="24200"/>
                    <a:pt x="12725" y="24185"/>
                    <a:pt x="12692" y="24156"/>
                  </a:cubicBezTo>
                  <a:cubicBezTo>
                    <a:pt x="12654" y="24122"/>
                    <a:pt x="12633" y="24079"/>
                    <a:pt x="12632" y="24029"/>
                  </a:cubicBezTo>
                  <a:cubicBezTo>
                    <a:pt x="12629" y="23979"/>
                    <a:pt x="12643" y="23934"/>
                    <a:pt x="12677" y="23898"/>
                  </a:cubicBezTo>
                  <a:lnTo>
                    <a:pt x="12799" y="23764"/>
                  </a:lnTo>
                  <a:close/>
                  <a:moveTo>
                    <a:pt x="11990" y="0"/>
                  </a:moveTo>
                  <a:cubicBezTo>
                    <a:pt x="11901" y="0"/>
                    <a:pt x="11811" y="2"/>
                    <a:pt x="11721" y="6"/>
                  </a:cubicBezTo>
                  <a:cubicBezTo>
                    <a:pt x="10205" y="74"/>
                    <a:pt x="8809" y="727"/>
                    <a:pt x="7789" y="1845"/>
                  </a:cubicBezTo>
                  <a:cubicBezTo>
                    <a:pt x="6788" y="2940"/>
                    <a:pt x="6265" y="4352"/>
                    <a:pt x="6308" y="5832"/>
                  </a:cubicBezTo>
                  <a:cubicBezTo>
                    <a:pt x="5764" y="5605"/>
                    <a:pt x="5178" y="5488"/>
                    <a:pt x="4575" y="5488"/>
                  </a:cubicBezTo>
                  <a:cubicBezTo>
                    <a:pt x="4506" y="5488"/>
                    <a:pt x="4436" y="5490"/>
                    <a:pt x="4366" y="5493"/>
                  </a:cubicBezTo>
                  <a:cubicBezTo>
                    <a:pt x="3159" y="5547"/>
                    <a:pt x="2044" y="6070"/>
                    <a:pt x="1230" y="6962"/>
                  </a:cubicBezTo>
                  <a:cubicBezTo>
                    <a:pt x="420" y="7850"/>
                    <a:pt x="0" y="8997"/>
                    <a:pt x="49" y="10198"/>
                  </a:cubicBezTo>
                  <a:cubicBezTo>
                    <a:pt x="49" y="10207"/>
                    <a:pt x="49" y="10214"/>
                    <a:pt x="51" y="10221"/>
                  </a:cubicBezTo>
                  <a:cubicBezTo>
                    <a:pt x="105" y="11431"/>
                    <a:pt x="630" y="12544"/>
                    <a:pt x="1521" y="13358"/>
                  </a:cubicBezTo>
                  <a:lnTo>
                    <a:pt x="3466" y="15133"/>
                  </a:lnTo>
                  <a:lnTo>
                    <a:pt x="1692" y="17077"/>
                  </a:lnTo>
                  <a:cubicBezTo>
                    <a:pt x="880" y="17963"/>
                    <a:pt x="461" y="19113"/>
                    <a:pt x="509" y="20312"/>
                  </a:cubicBezTo>
                  <a:cubicBezTo>
                    <a:pt x="509" y="20321"/>
                    <a:pt x="509" y="20328"/>
                    <a:pt x="511" y="20335"/>
                  </a:cubicBezTo>
                  <a:cubicBezTo>
                    <a:pt x="565" y="21543"/>
                    <a:pt x="1088" y="22656"/>
                    <a:pt x="1980" y="23473"/>
                  </a:cubicBezTo>
                  <a:cubicBezTo>
                    <a:pt x="2822" y="24241"/>
                    <a:pt x="3898" y="24657"/>
                    <a:pt x="5034" y="24657"/>
                  </a:cubicBezTo>
                  <a:cubicBezTo>
                    <a:pt x="5102" y="24657"/>
                    <a:pt x="5171" y="24655"/>
                    <a:pt x="5239" y="24652"/>
                  </a:cubicBezTo>
                  <a:cubicBezTo>
                    <a:pt x="5914" y="24622"/>
                    <a:pt x="6559" y="24444"/>
                    <a:pt x="7142" y="24139"/>
                  </a:cubicBezTo>
                  <a:cubicBezTo>
                    <a:pt x="7142" y="24185"/>
                    <a:pt x="7144" y="24231"/>
                    <a:pt x="7147" y="24275"/>
                  </a:cubicBezTo>
                  <a:cubicBezTo>
                    <a:pt x="7215" y="25792"/>
                    <a:pt x="7869" y="27188"/>
                    <a:pt x="8987" y="28208"/>
                  </a:cubicBezTo>
                  <a:cubicBezTo>
                    <a:pt x="10073" y="29201"/>
                    <a:pt x="11443" y="29690"/>
                    <a:pt x="12810" y="29690"/>
                  </a:cubicBezTo>
                  <a:cubicBezTo>
                    <a:pt x="14350" y="29690"/>
                    <a:pt x="15885" y="29069"/>
                    <a:pt x="17003" y="27847"/>
                  </a:cubicBezTo>
                  <a:cubicBezTo>
                    <a:pt x="18018" y="26733"/>
                    <a:pt x="18544" y="25293"/>
                    <a:pt x="18482" y="23786"/>
                  </a:cubicBezTo>
                  <a:cubicBezTo>
                    <a:pt x="18479" y="23738"/>
                    <a:pt x="18476" y="23695"/>
                    <a:pt x="18475" y="23649"/>
                  </a:cubicBezTo>
                  <a:lnTo>
                    <a:pt x="18475" y="23649"/>
                  </a:lnTo>
                  <a:cubicBezTo>
                    <a:pt x="19004" y="23860"/>
                    <a:pt x="19570" y="23970"/>
                    <a:pt x="20152" y="23970"/>
                  </a:cubicBezTo>
                  <a:cubicBezTo>
                    <a:pt x="20223" y="23970"/>
                    <a:pt x="20293" y="23969"/>
                    <a:pt x="20364" y="23966"/>
                  </a:cubicBezTo>
                  <a:cubicBezTo>
                    <a:pt x="21572" y="23910"/>
                    <a:pt x="22687" y="23387"/>
                    <a:pt x="23498" y="22497"/>
                  </a:cubicBezTo>
                  <a:cubicBezTo>
                    <a:pt x="24310" y="21609"/>
                    <a:pt x="24730" y="20461"/>
                    <a:pt x="24681" y="19262"/>
                  </a:cubicBezTo>
                  <a:cubicBezTo>
                    <a:pt x="24681" y="19252"/>
                    <a:pt x="24681" y="19245"/>
                    <a:pt x="24679" y="19237"/>
                  </a:cubicBezTo>
                  <a:cubicBezTo>
                    <a:pt x="24664" y="18879"/>
                    <a:pt x="24593" y="18535"/>
                    <a:pt x="24499" y="18198"/>
                  </a:cubicBezTo>
                  <a:lnTo>
                    <a:pt x="24499" y="18198"/>
                  </a:lnTo>
                  <a:cubicBezTo>
                    <a:pt x="24923" y="18342"/>
                    <a:pt x="25376" y="18427"/>
                    <a:pt x="25845" y="18427"/>
                  </a:cubicBezTo>
                  <a:cubicBezTo>
                    <a:pt x="25904" y="18427"/>
                    <a:pt x="25963" y="18426"/>
                    <a:pt x="26022" y="18423"/>
                  </a:cubicBezTo>
                  <a:cubicBezTo>
                    <a:pt x="26765" y="18389"/>
                    <a:pt x="27460" y="18148"/>
                    <a:pt x="28070" y="17760"/>
                  </a:cubicBezTo>
                  <a:lnTo>
                    <a:pt x="32025" y="19050"/>
                  </a:lnTo>
                  <a:cubicBezTo>
                    <a:pt x="32379" y="19165"/>
                    <a:pt x="32744" y="19222"/>
                    <a:pt x="33107" y="19222"/>
                  </a:cubicBezTo>
                  <a:cubicBezTo>
                    <a:pt x="33864" y="19222"/>
                    <a:pt x="34612" y="18976"/>
                    <a:pt x="35231" y="18506"/>
                  </a:cubicBezTo>
                  <a:cubicBezTo>
                    <a:pt x="36141" y="17816"/>
                    <a:pt x="36655" y="16722"/>
                    <a:pt x="36608" y="15580"/>
                  </a:cubicBezTo>
                  <a:lnTo>
                    <a:pt x="36608" y="15561"/>
                  </a:lnTo>
                  <a:lnTo>
                    <a:pt x="36443" y="11938"/>
                  </a:lnTo>
                  <a:cubicBezTo>
                    <a:pt x="36392" y="10788"/>
                    <a:pt x="35780" y="9739"/>
                    <a:pt x="34805" y="9129"/>
                  </a:cubicBezTo>
                  <a:cubicBezTo>
                    <a:pt x="34241" y="8774"/>
                    <a:pt x="33597" y="8595"/>
                    <a:pt x="32949" y="8595"/>
                  </a:cubicBezTo>
                  <a:cubicBezTo>
                    <a:pt x="32480" y="8595"/>
                    <a:pt x="32009" y="8689"/>
                    <a:pt x="31566" y="8879"/>
                  </a:cubicBezTo>
                  <a:lnTo>
                    <a:pt x="27742" y="10523"/>
                  </a:lnTo>
                  <a:cubicBezTo>
                    <a:pt x="27163" y="10225"/>
                    <a:pt x="26514" y="10043"/>
                    <a:pt x="25825" y="10043"/>
                  </a:cubicBezTo>
                  <a:cubicBezTo>
                    <a:pt x="25766" y="10043"/>
                    <a:pt x="25707" y="10045"/>
                    <a:pt x="25647" y="10047"/>
                  </a:cubicBezTo>
                  <a:cubicBezTo>
                    <a:pt x="25105" y="10072"/>
                    <a:pt x="24588" y="10201"/>
                    <a:pt x="24109" y="10419"/>
                  </a:cubicBezTo>
                  <a:cubicBezTo>
                    <a:pt x="24211" y="10003"/>
                    <a:pt x="24255" y="9567"/>
                    <a:pt x="24224" y="9123"/>
                  </a:cubicBezTo>
                  <a:cubicBezTo>
                    <a:pt x="24171" y="7915"/>
                    <a:pt x="23647" y="6801"/>
                    <a:pt x="22755" y="5986"/>
                  </a:cubicBezTo>
                  <a:cubicBezTo>
                    <a:pt x="21914" y="5218"/>
                    <a:pt x="20840" y="4803"/>
                    <a:pt x="19711" y="4803"/>
                  </a:cubicBezTo>
                  <a:cubicBezTo>
                    <a:pt x="19639" y="4803"/>
                    <a:pt x="19568" y="4804"/>
                    <a:pt x="19497" y="4808"/>
                  </a:cubicBezTo>
                  <a:cubicBezTo>
                    <a:pt x="18840" y="4838"/>
                    <a:pt x="18211" y="5004"/>
                    <a:pt x="17645" y="5295"/>
                  </a:cubicBezTo>
                  <a:cubicBezTo>
                    <a:pt x="17549" y="3827"/>
                    <a:pt x="16900" y="2479"/>
                    <a:pt x="15809" y="1482"/>
                  </a:cubicBezTo>
                  <a:cubicBezTo>
                    <a:pt x="14752" y="521"/>
                    <a:pt x="13407" y="0"/>
                    <a:pt x="119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6"/>
            <p:cNvSpPr/>
            <p:nvPr/>
          </p:nvSpPr>
          <p:spPr>
            <a:xfrm>
              <a:off x="3319200" y="536475"/>
              <a:ext cx="513825" cy="638700"/>
            </a:xfrm>
            <a:custGeom>
              <a:avLst/>
              <a:gdLst/>
              <a:ahLst/>
              <a:cxnLst/>
              <a:rect l="l" t="t" r="r" b="b"/>
              <a:pathLst>
                <a:path w="20553" h="25548" extrusionOk="0">
                  <a:moveTo>
                    <a:pt x="9887" y="1347"/>
                  </a:moveTo>
                  <a:cubicBezTo>
                    <a:pt x="10430" y="1347"/>
                    <a:pt x="10975" y="1541"/>
                    <a:pt x="11407" y="1936"/>
                  </a:cubicBezTo>
                  <a:cubicBezTo>
                    <a:pt x="11851" y="2343"/>
                    <a:pt x="12110" y="2896"/>
                    <a:pt x="12139" y="3498"/>
                  </a:cubicBezTo>
                  <a:cubicBezTo>
                    <a:pt x="12166" y="4100"/>
                    <a:pt x="11958" y="4675"/>
                    <a:pt x="11551" y="5119"/>
                  </a:cubicBezTo>
                  <a:lnTo>
                    <a:pt x="10105" y="6703"/>
                  </a:lnTo>
                  <a:cubicBezTo>
                    <a:pt x="10086" y="6702"/>
                    <a:pt x="10064" y="6700"/>
                    <a:pt x="10043" y="6700"/>
                  </a:cubicBezTo>
                  <a:cubicBezTo>
                    <a:pt x="10038" y="6700"/>
                    <a:pt x="10033" y="6700"/>
                    <a:pt x="10028" y="6700"/>
                  </a:cubicBezTo>
                  <a:cubicBezTo>
                    <a:pt x="10002" y="6701"/>
                    <a:pt x="9976" y="6707"/>
                    <a:pt x="9952" y="6710"/>
                  </a:cubicBezTo>
                  <a:lnTo>
                    <a:pt x="8368" y="5265"/>
                  </a:lnTo>
                  <a:cubicBezTo>
                    <a:pt x="7451" y="4427"/>
                    <a:pt x="7386" y="2998"/>
                    <a:pt x="8222" y="2079"/>
                  </a:cubicBezTo>
                  <a:cubicBezTo>
                    <a:pt x="8666" y="1593"/>
                    <a:pt x="9276" y="1347"/>
                    <a:pt x="9887" y="1347"/>
                  </a:cubicBezTo>
                  <a:close/>
                  <a:moveTo>
                    <a:pt x="17607" y="6152"/>
                  </a:moveTo>
                  <a:cubicBezTo>
                    <a:pt x="17873" y="6152"/>
                    <a:pt x="18139" y="6247"/>
                    <a:pt x="18351" y="6440"/>
                  </a:cubicBezTo>
                  <a:cubicBezTo>
                    <a:pt x="18569" y="6638"/>
                    <a:pt x="18696" y="6911"/>
                    <a:pt x="18709" y="7207"/>
                  </a:cubicBezTo>
                  <a:cubicBezTo>
                    <a:pt x="18720" y="7503"/>
                    <a:pt x="18619" y="7783"/>
                    <a:pt x="18419" y="8003"/>
                  </a:cubicBezTo>
                  <a:lnTo>
                    <a:pt x="15387" y="11328"/>
                  </a:lnTo>
                  <a:lnTo>
                    <a:pt x="13753" y="9834"/>
                  </a:lnTo>
                  <a:lnTo>
                    <a:pt x="16788" y="6512"/>
                  </a:lnTo>
                  <a:cubicBezTo>
                    <a:pt x="17007" y="6273"/>
                    <a:pt x="17306" y="6152"/>
                    <a:pt x="17607" y="6152"/>
                  </a:cubicBezTo>
                  <a:close/>
                  <a:moveTo>
                    <a:pt x="10183" y="8398"/>
                  </a:moveTo>
                  <a:lnTo>
                    <a:pt x="11911" y="9976"/>
                  </a:lnTo>
                  <a:lnTo>
                    <a:pt x="10257" y="11786"/>
                  </a:lnTo>
                  <a:lnTo>
                    <a:pt x="8448" y="10132"/>
                  </a:lnTo>
                  <a:lnTo>
                    <a:pt x="10026" y="8403"/>
                  </a:lnTo>
                  <a:cubicBezTo>
                    <a:pt x="10047" y="8405"/>
                    <a:pt x="10068" y="8406"/>
                    <a:pt x="10089" y="8406"/>
                  </a:cubicBezTo>
                  <a:cubicBezTo>
                    <a:pt x="10120" y="8406"/>
                    <a:pt x="10152" y="8403"/>
                    <a:pt x="10183" y="8398"/>
                  </a:cubicBezTo>
                  <a:close/>
                  <a:moveTo>
                    <a:pt x="2484" y="6838"/>
                  </a:moveTo>
                  <a:cubicBezTo>
                    <a:pt x="2750" y="6838"/>
                    <a:pt x="3017" y="6933"/>
                    <a:pt x="3227" y="7126"/>
                  </a:cubicBezTo>
                  <a:lnTo>
                    <a:pt x="6578" y="10186"/>
                  </a:lnTo>
                  <a:lnTo>
                    <a:pt x="5086" y="11819"/>
                  </a:lnTo>
                  <a:lnTo>
                    <a:pt x="1735" y="8759"/>
                  </a:lnTo>
                  <a:cubicBezTo>
                    <a:pt x="1517" y="8562"/>
                    <a:pt x="1390" y="8289"/>
                    <a:pt x="1377" y="7993"/>
                  </a:cubicBezTo>
                  <a:cubicBezTo>
                    <a:pt x="1364" y="7697"/>
                    <a:pt x="1467" y="7415"/>
                    <a:pt x="1665" y="7197"/>
                  </a:cubicBezTo>
                  <a:cubicBezTo>
                    <a:pt x="1884" y="6959"/>
                    <a:pt x="2184" y="6838"/>
                    <a:pt x="2484" y="6838"/>
                  </a:cubicBezTo>
                  <a:close/>
                  <a:moveTo>
                    <a:pt x="12907" y="10886"/>
                  </a:moveTo>
                  <a:lnTo>
                    <a:pt x="14717" y="12540"/>
                  </a:lnTo>
                  <a:lnTo>
                    <a:pt x="13063" y="14349"/>
                  </a:lnTo>
                  <a:lnTo>
                    <a:pt x="11253" y="12695"/>
                  </a:lnTo>
                  <a:lnTo>
                    <a:pt x="12907" y="10886"/>
                  </a:lnTo>
                  <a:close/>
                  <a:moveTo>
                    <a:pt x="7540" y="11130"/>
                  </a:moveTo>
                  <a:lnTo>
                    <a:pt x="9350" y="12784"/>
                  </a:lnTo>
                  <a:lnTo>
                    <a:pt x="7696" y="14593"/>
                  </a:lnTo>
                  <a:lnTo>
                    <a:pt x="5886" y="12940"/>
                  </a:lnTo>
                  <a:lnTo>
                    <a:pt x="7540" y="11130"/>
                  </a:lnTo>
                  <a:close/>
                  <a:moveTo>
                    <a:pt x="10346" y="13693"/>
                  </a:moveTo>
                  <a:lnTo>
                    <a:pt x="12155" y="15345"/>
                  </a:lnTo>
                  <a:lnTo>
                    <a:pt x="10518" y="17140"/>
                  </a:lnTo>
                  <a:cubicBezTo>
                    <a:pt x="10514" y="17140"/>
                    <a:pt x="10510" y="17138"/>
                    <a:pt x="10507" y="17138"/>
                  </a:cubicBezTo>
                  <a:cubicBezTo>
                    <a:pt x="10505" y="17138"/>
                    <a:pt x="10503" y="17139"/>
                    <a:pt x="10501" y="17140"/>
                  </a:cubicBezTo>
                  <a:cubicBezTo>
                    <a:pt x="10499" y="17139"/>
                    <a:pt x="10498" y="17138"/>
                    <a:pt x="10496" y="17138"/>
                  </a:cubicBezTo>
                  <a:cubicBezTo>
                    <a:pt x="10493" y="17138"/>
                    <a:pt x="10489" y="17140"/>
                    <a:pt x="10485" y="17140"/>
                  </a:cubicBezTo>
                  <a:lnTo>
                    <a:pt x="8692" y="15501"/>
                  </a:lnTo>
                  <a:lnTo>
                    <a:pt x="10346" y="13693"/>
                  </a:lnTo>
                  <a:close/>
                  <a:moveTo>
                    <a:pt x="15575" y="13599"/>
                  </a:moveTo>
                  <a:lnTo>
                    <a:pt x="18811" y="16555"/>
                  </a:lnTo>
                  <a:cubicBezTo>
                    <a:pt x="19261" y="16968"/>
                    <a:pt x="19292" y="17667"/>
                    <a:pt x="18882" y="18117"/>
                  </a:cubicBezTo>
                  <a:cubicBezTo>
                    <a:pt x="18664" y="18356"/>
                    <a:pt x="18364" y="18477"/>
                    <a:pt x="18064" y="18477"/>
                  </a:cubicBezTo>
                  <a:cubicBezTo>
                    <a:pt x="17798" y="18477"/>
                    <a:pt x="17532" y="18381"/>
                    <a:pt x="17320" y="18189"/>
                  </a:cubicBezTo>
                  <a:lnTo>
                    <a:pt x="14083" y="15233"/>
                  </a:lnTo>
                  <a:lnTo>
                    <a:pt x="15575" y="13599"/>
                  </a:lnTo>
                  <a:close/>
                  <a:moveTo>
                    <a:pt x="5102" y="14051"/>
                  </a:moveTo>
                  <a:lnTo>
                    <a:pt x="6736" y="15543"/>
                  </a:lnTo>
                  <a:lnTo>
                    <a:pt x="3756" y="18805"/>
                  </a:lnTo>
                  <a:cubicBezTo>
                    <a:pt x="3539" y="19043"/>
                    <a:pt x="3240" y="19163"/>
                    <a:pt x="2940" y="19163"/>
                  </a:cubicBezTo>
                  <a:cubicBezTo>
                    <a:pt x="2673" y="19163"/>
                    <a:pt x="2406" y="19068"/>
                    <a:pt x="2194" y="18875"/>
                  </a:cubicBezTo>
                  <a:cubicBezTo>
                    <a:pt x="1744" y="18462"/>
                    <a:pt x="1712" y="17763"/>
                    <a:pt x="2122" y="17313"/>
                  </a:cubicBezTo>
                  <a:lnTo>
                    <a:pt x="5102" y="14051"/>
                  </a:lnTo>
                  <a:close/>
                  <a:moveTo>
                    <a:pt x="10593" y="18778"/>
                  </a:moveTo>
                  <a:lnTo>
                    <a:pt x="12239" y="20281"/>
                  </a:lnTo>
                  <a:cubicBezTo>
                    <a:pt x="12684" y="20688"/>
                    <a:pt x="12943" y="21241"/>
                    <a:pt x="12972" y="21843"/>
                  </a:cubicBezTo>
                  <a:cubicBezTo>
                    <a:pt x="12999" y="22445"/>
                    <a:pt x="12791" y="23020"/>
                    <a:pt x="12384" y="23464"/>
                  </a:cubicBezTo>
                  <a:cubicBezTo>
                    <a:pt x="11940" y="23951"/>
                    <a:pt x="11330" y="24197"/>
                    <a:pt x="10718" y="24197"/>
                  </a:cubicBezTo>
                  <a:cubicBezTo>
                    <a:pt x="10176" y="24197"/>
                    <a:pt x="9632" y="24003"/>
                    <a:pt x="9201" y="23611"/>
                  </a:cubicBezTo>
                  <a:cubicBezTo>
                    <a:pt x="8742" y="23191"/>
                    <a:pt x="8497" y="22625"/>
                    <a:pt x="8470" y="22048"/>
                  </a:cubicBezTo>
                  <a:cubicBezTo>
                    <a:pt x="8443" y="21471"/>
                    <a:pt x="8636" y="20885"/>
                    <a:pt x="9056" y="20426"/>
                  </a:cubicBezTo>
                  <a:lnTo>
                    <a:pt x="10561" y="18781"/>
                  </a:lnTo>
                  <a:cubicBezTo>
                    <a:pt x="10571" y="18781"/>
                    <a:pt x="10581" y="18781"/>
                    <a:pt x="10593" y="18778"/>
                  </a:cubicBezTo>
                  <a:close/>
                  <a:moveTo>
                    <a:pt x="9889" y="1"/>
                  </a:moveTo>
                  <a:cubicBezTo>
                    <a:pt x="8911" y="1"/>
                    <a:pt x="7936" y="396"/>
                    <a:pt x="7226" y="1173"/>
                  </a:cubicBezTo>
                  <a:cubicBezTo>
                    <a:pt x="5886" y="2638"/>
                    <a:pt x="5990" y="4921"/>
                    <a:pt x="7458" y="6261"/>
                  </a:cubicBezTo>
                  <a:lnTo>
                    <a:pt x="8931" y="7606"/>
                  </a:lnTo>
                  <a:lnTo>
                    <a:pt x="7484" y="9189"/>
                  </a:lnTo>
                  <a:lnTo>
                    <a:pt x="4136" y="6132"/>
                  </a:lnTo>
                  <a:cubicBezTo>
                    <a:pt x="3680" y="5714"/>
                    <a:pt x="3095" y="5489"/>
                    <a:pt x="2481" y="5489"/>
                  </a:cubicBezTo>
                  <a:cubicBezTo>
                    <a:pt x="2444" y="5489"/>
                    <a:pt x="2407" y="5490"/>
                    <a:pt x="2370" y="5492"/>
                  </a:cubicBezTo>
                  <a:cubicBezTo>
                    <a:pt x="1714" y="5520"/>
                    <a:pt x="1110" y="5806"/>
                    <a:pt x="669" y="6290"/>
                  </a:cubicBezTo>
                  <a:cubicBezTo>
                    <a:pt x="227" y="6773"/>
                    <a:pt x="1" y="7401"/>
                    <a:pt x="30" y="8056"/>
                  </a:cubicBezTo>
                  <a:cubicBezTo>
                    <a:pt x="58" y="8711"/>
                    <a:pt x="344" y="9316"/>
                    <a:pt x="827" y="9756"/>
                  </a:cubicBezTo>
                  <a:lnTo>
                    <a:pt x="4269" y="12899"/>
                  </a:lnTo>
                  <a:cubicBezTo>
                    <a:pt x="4265" y="12922"/>
                    <a:pt x="4265" y="12945"/>
                    <a:pt x="4265" y="12970"/>
                  </a:cubicBezTo>
                  <a:lnTo>
                    <a:pt x="1130" y="16404"/>
                  </a:lnTo>
                  <a:cubicBezTo>
                    <a:pt x="687" y="16887"/>
                    <a:pt x="461" y="17515"/>
                    <a:pt x="490" y="18170"/>
                  </a:cubicBezTo>
                  <a:cubicBezTo>
                    <a:pt x="521" y="18825"/>
                    <a:pt x="804" y="19430"/>
                    <a:pt x="1288" y="19871"/>
                  </a:cubicBezTo>
                  <a:cubicBezTo>
                    <a:pt x="1744" y="20288"/>
                    <a:pt x="2328" y="20513"/>
                    <a:pt x="2943" y="20513"/>
                  </a:cubicBezTo>
                  <a:cubicBezTo>
                    <a:pt x="2980" y="20513"/>
                    <a:pt x="3017" y="20512"/>
                    <a:pt x="3054" y="20511"/>
                  </a:cubicBezTo>
                  <a:cubicBezTo>
                    <a:pt x="3707" y="20480"/>
                    <a:pt x="4314" y="20197"/>
                    <a:pt x="4754" y="19714"/>
                  </a:cubicBezTo>
                  <a:lnTo>
                    <a:pt x="7733" y="16450"/>
                  </a:lnTo>
                  <a:lnTo>
                    <a:pt x="9440" y="18010"/>
                  </a:lnTo>
                  <a:lnTo>
                    <a:pt x="8063" y="19520"/>
                  </a:lnTo>
                  <a:cubicBezTo>
                    <a:pt x="6723" y="20985"/>
                    <a:pt x="6827" y="23270"/>
                    <a:pt x="8294" y="24608"/>
                  </a:cubicBezTo>
                  <a:cubicBezTo>
                    <a:pt x="8983" y="25237"/>
                    <a:pt x="9854" y="25548"/>
                    <a:pt x="10721" y="25548"/>
                  </a:cubicBezTo>
                  <a:cubicBezTo>
                    <a:pt x="11699" y="25548"/>
                    <a:pt x="12673" y="25153"/>
                    <a:pt x="13382" y="24376"/>
                  </a:cubicBezTo>
                  <a:cubicBezTo>
                    <a:pt x="14031" y="23668"/>
                    <a:pt x="14363" y="22746"/>
                    <a:pt x="14320" y="21785"/>
                  </a:cubicBezTo>
                  <a:cubicBezTo>
                    <a:pt x="14277" y="20824"/>
                    <a:pt x="13862" y="19937"/>
                    <a:pt x="13151" y="19288"/>
                  </a:cubicBezTo>
                  <a:lnTo>
                    <a:pt x="11643" y="17911"/>
                  </a:lnTo>
                  <a:lnTo>
                    <a:pt x="13178" y="16231"/>
                  </a:lnTo>
                  <a:lnTo>
                    <a:pt x="16416" y="19186"/>
                  </a:lnTo>
                  <a:cubicBezTo>
                    <a:pt x="16871" y="19604"/>
                    <a:pt x="17456" y="19828"/>
                    <a:pt x="18070" y="19828"/>
                  </a:cubicBezTo>
                  <a:cubicBezTo>
                    <a:pt x="18107" y="19828"/>
                    <a:pt x="18144" y="19827"/>
                    <a:pt x="18182" y="19825"/>
                  </a:cubicBezTo>
                  <a:cubicBezTo>
                    <a:pt x="18835" y="19795"/>
                    <a:pt x="19441" y="19513"/>
                    <a:pt x="19881" y="19029"/>
                  </a:cubicBezTo>
                  <a:cubicBezTo>
                    <a:pt x="20324" y="18546"/>
                    <a:pt x="20552" y="17918"/>
                    <a:pt x="20522" y="17263"/>
                  </a:cubicBezTo>
                  <a:cubicBezTo>
                    <a:pt x="20491" y="16608"/>
                    <a:pt x="20208" y="16003"/>
                    <a:pt x="19724" y="15562"/>
                  </a:cubicBezTo>
                  <a:lnTo>
                    <a:pt x="16340" y="12474"/>
                  </a:lnTo>
                  <a:lnTo>
                    <a:pt x="16340" y="12464"/>
                  </a:lnTo>
                  <a:cubicBezTo>
                    <a:pt x="16338" y="12413"/>
                    <a:pt x="16327" y="12361"/>
                    <a:pt x="16313" y="12310"/>
                  </a:cubicBezTo>
                  <a:lnTo>
                    <a:pt x="19416" y="8910"/>
                  </a:lnTo>
                  <a:cubicBezTo>
                    <a:pt x="19858" y="8427"/>
                    <a:pt x="20086" y="7799"/>
                    <a:pt x="20056" y="7144"/>
                  </a:cubicBezTo>
                  <a:cubicBezTo>
                    <a:pt x="20025" y="6491"/>
                    <a:pt x="19742" y="5884"/>
                    <a:pt x="19258" y="5444"/>
                  </a:cubicBezTo>
                  <a:cubicBezTo>
                    <a:pt x="18802" y="5027"/>
                    <a:pt x="18218" y="4801"/>
                    <a:pt x="17603" y="4801"/>
                  </a:cubicBezTo>
                  <a:cubicBezTo>
                    <a:pt x="17566" y="4801"/>
                    <a:pt x="17529" y="4802"/>
                    <a:pt x="17492" y="4804"/>
                  </a:cubicBezTo>
                  <a:cubicBezTo>
                    <a:pt x="16837" y="4835"/>
                    <a:pt x="16232" y="5118"/>
                    <a:pt x="15792" y="5602"/>
                  </a:cubicBezTo>
                  <a:lnTo>
                    <a:pt x="12758" y="8927"/>
                  </a:lnTo>
                  <a:lnTo>
                    <a:pt x="11200" y="7504"/>
                  </a:lnTo>
                  <a:lnTo>
                    <a:pt x="12546" y="6029"/>
                  </a:lnTo>
                  <a:cubicBezTo>
                    <a:pt x="13194" y="5318"/>
                    <a:pt x="13528" y="4400"/>
                    <a:pt x="13485" y="3438"/>
                  </a:cubicBezTo>
                  <a:cubicBezTo>
                    <a:pt x="13442" y="2475"/>
                    <a:pt x="13026" y="1590"/>
                    <a:pt x="12314" y="941"/>
                  </a:cubicBezTo>
                  <a:cubicBezTo>
                    <a:pt x="11625" y="311"/>
                    <a:pt x="10756" y="1"/>
                    <a:pt x="9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6"/>
            <p:cNvSpPr/>
            <p:nvPr/>
          </p:nvSpPr>
          <p:spPr>
            <a:xfrm>
              <a:off x="2941550" y="355750"/>
              <a:ext cx="1510850" cy="1027650"/>
            </a:xfrm>
            <a:custGeom>
              <a:avLst/>
              <a:gdLst/>
              <a:ahLst/>
              <a:cxnLst/>
              <a:rect l="l" t="t" r="r" b="b"/>
              <a:pathLst>
                <a:path w="60434" h="41106" extrusionOk="0">
                  <a:moveTo>
                    <a:pt x="53697" y="617"/>
                  </a:moveTo>
                  <a:cubicBezTo>
                    <a:pt x="53823" y="1798"/>
                    <a:pt x="54369" y="2880"/>
                    <a:pt x="55253" y="3688"/>
                  </a:cubicBezTo>
                  <a:cubicBezTo>
                    <a:pt x="56153" y="4510"/>
                    <a:pt x="57300" y="4957"/>
                    <a:pt x="58507" y="4961"/>
                  </a:cubicBezTo>
                  <a:lnTo>
                    <a:pt x="59808" y="33646"/>
                  </a:lnTo>
                  <a:cubicBezTo>
                    <a:pt x="57382" y="33878"/>
                    <a:pt x="55523" y="35842"/>
                    <a:pt x="55421" y="38274"/>
                  </a:cubicBezTo>
                  <a:lnTo>
                    <a:pt x="6664" y="40487"/>
                  </a:lnTo>
                  <a:cubicBezTo>
                    <a:pt x="6344" y="38092"/>
                    <a:pt x="4342" y="36312"/>
                    <a:pt x="1928" y="36276"/>
                  </a:cubicBezTo>
                  <a:lnTo>
                    <a:pt x="628" y="7585"/>
                  </a:lnTo>
                  <a:cubicBezTo>
                    <a:pt x="3061" y="7323"/>
                    <a:pt x="4931" y="5275"/>
                    <a:pt x="4971" y="2829"/>
                  </a:cubicBezTo>
                  <a:lnTo>
                    <a:pt x="53697" y="617"/>
                  </a:lnTo>
                  <a:close/>
                  <a:moveTo>
                    <a:pt x="53962" y="1"/>
                  </a:moveTo>
                  <a:lnTo>
                    <a:pt x="4649" y="2244"/>
                  </a:lnTo>
                  <a:cubicBezTo>
                    <a:pt x="4481" y="2251"/>
                    <a:pt x="4352" y="2393"/>
                    <a:pt x="4359" y="2559"/>
                  </a:cubicBezTo>
                  <a:cubicBezTo>
                    <a:pt x="4465" y="4905"/>
                    <a:pt x="2644" y="6902"/>
                    <a:pt x="296" y="7008"/>
                  </a:cubicBezTo>
                  <a:cubicBezTo>
                    <a:pt x="130" y="7015"/>
                    <a:pt x="1" y="7157"/>
                    <a:pt x="8" y="7323"/>
                  </a:cubicBezTo>
                  <a:lnTo>
                    <a:pt x="1335" y="36598"/>
                  </a:lnTo>
                  <a:cubicBezTo>
                    <a:pt x="1339" y="36680"/>
                    <a:pt x="1375" y="36755"/>
                    <a:pt x="1434" y="36809"/>
                  </a:cubicBezTo>
                  <a:cubicBezTo>
                    <a:pt x="1491" y="36861"/>
                    <a:pt x="1568" y="36888"/>
                    <a:pt x="1647" y="36888"/>
                  </a:cubicBezTo>
                  <a:cubicBezTo>
                    <a:pt x="1649" y="36888"/>
                    <a:pt x="1651" y="36888"/>
                    <a:pt x="1653" y="36888"/>
                  </a:cubicBezTo>
                  <a:cubicBezTo>
                    <a:pt x="1723" y="36885"/>
                    <a:pt x="1793" y="36883"/>
                    <a:pt x="1862" y="36883"/>
                  </a:cubicBezTo>
                  <a:cubicBezTo>
                    <a:pt x="4088" y="36883"/>
                    <a:pt x="5924" y="38582"/>
                    <a:pt x="6090" y="40825"/>
                  </a:cubicBezTo>
                  <a:cubicBezTo>
                    <a:pt x="6101" y="40983"/>
                    <a:pt x="6234" y="41104"/>
                    <a:pt x="6391" y="41104"/>
                  </a:cubicBezTo>
                  <a:cubicBezTo>
                    <a:pt x="6394" y="41104"/>
                    <a:pt x="6400" y="41104"/>
                    <a:pt x="6409" y="41106"/>
                  </a:cubicBezTo>
                  <a:lnTo>
                    <a:pt x="55736" y="38869"/>
                  </a:lnTo>
                  <a:cubicBezTo>
                    <a:pt x="55898" y="38860"/>
                    <a:pt x="56026" y="38724"/>
                    <a:pt x="56024" y="38560"/>
                  </a:cubicBezTo>
                  <a:cubicBezTo>
                    <a:pt x="55987" y="36240"/>
                    <a:pt x="57772" y="34341"/>
                    <a:pt x="60091" y="34236"/>
                  </a:cubicBezTo>
                  <a:lnTo>
                    <a:pt x="60139" y="34236"/>
                  </a:lnTo>
                  <a:cubicBezTo>
                    <a:pt x="60220" y="34232"/>
                    <a:pt x="60297" y="34196"/>
                    <a:pt x="60351" y="34137"/>
                  </a:cubicBezTo>
                  <a:cubicBezTo>
                    <a:pt x="60404" y="34079"/>
                    <a:pt x="60433" y="34000"/>
                    <a:pt x="60430" y="33918"/>
                  </a:cubicBezTo>
                  <a:lnTo>
                    <a:pt x="59100" y="4636"/>
                  </a:lnTo>
                  <a:cubicBezTo>
                    <a:pt x="59097" y="4556"/>
                    <a:pt x="59059" y="4478"/>
                    <a:pt x="59000" y="4425"/>
                  </a:cubicBezTo>
                  <a:cubicBezTo>
                    <a:pt x="58944" y="4374"/>
                    <a:pt x="58875" y="4347"/>
                    <a:pt x="58797" y="4347"/>
                  </a:cubicBezTo>
                  <a:cubicBezTo>
                    <a:pt x="58791" y="4347"/>
                    <a:pt x="58785" y="4347"/>
                    <a:pt x="58779" y="4348"/>
                  </a:cubicBezTo>
                  <a:lnTo>
                    <a:pt x="58729" y="4353"/>
                  </a:lnTo>
                  <a:cubicBezTo>
                    <a:pt x="58664" y="4356"/>
                    <a:pt x="58600" y="4358"/>
                    <a:pt x="58535" y="4358"/>
                  </a:cubicBezTo>
                  <a:cubicBezTo>
                    <a:pt x="57465" y="4358"/>
                    <a:pt x="56455" y="3966"/>
                    <a:pt x="55662" y="3243"/>
                  </a:cubicBezTo>
                  <a:cubicBezTo>
                    <a:pt x="54822" y="2476"/>
                    <a:pt x="54332" y="1427"/>
                    <a:pt x="54279" y="290"/>
                  </a:cubicBezTo>
                  <a:cubicBezTo>
                    <a:pt x="54276" y="209"/>
                    <a:pt x="54240" y="134"/>
                    <a:pt x="54181" y="80"/>
                  </a:cubicBezTo>
                  <a:cubicBezTo>
                    <a:pt x="54120" y="27"/>
                    <a:pt x="54042" y="1"/>
                    <a:pt x="53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6"/>
            <p:cNvSpPr/>
            <p:nvPr/>
          </p:nvSpPr>
          <p:spPr>
            <a:xfrm>
              <a:off x="3858425" y="787575"/>
              <a:ext cx="108550" cy="105975"/>
            </a:xfrm>
            <a:custGeom>
              <a:avLst/>
              <a:gdLst/>
              <a:ahLst/>
              <a:cxnLst/>
              <a:rect l="l" t="t" r="r" b="b"/>
              <a:pathLst>
                <a:path w="4342" h="4239" extrusionOk="0">
                  <a:moveTo>
                    <a:pt x="2175" y="0"/>
                  </a:moveTo>
                  <a:cubicBezTo>
                    <a:pt x="2142" y="0"/>
                    <a:pt x="2108" y="1"/>
                    <a:pt x="2075" y="3"/>
                  </a:cubicBezTo>
                  <a:cubicBezTo>
                    <a:pt x="905" y="56"/>
                    <a:pt x="1" y="1047"/>
                    <a:pt x="54" y="2215"/>
                  </a:cubicBezTo>
                  <a:cubicBezTo>
                    <a:pt x="105" y="3352"/>
                    <a:pt x="1042" y="4238"/>
                    <a:pt x="2169" y="4238"/>
                  </a:cubicBezTo>
                  <a:cubicBezTo>
                    <a:pt x="2201" y="4238"/>
                    <a:pt x="2234" y="4238"/>
                    <a:pt x="2267" y="4236"/>
                  </a:cubicBezTo>
                  <a:cubicBezTo>
                    <a:pt x="3436" y="4183"/>
                    <a:pt x="4342" y="3193"/>
                    <a:pt x="4288" y="2023"/>
                  </a:cubicBezTo>
                  <a:cubicBezTo>
                    <a:pt x="4237" y="887"/>
                    <a:pt x="3300" y="0"/>
                    <a:pt x="2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6"/>
            <p:cNvSpPr/>
            <p:nvPr/>
          </p:nvSpPr>
          <p:spPr>
            <a:xfrm>
              <a:off x="3892100" y="740225"/>
              <a:ext cx="239975" cy="182275"/>
            </a:xfrm>
            <a:custGeom>
              <a:avLst/>
              <a:gdLst/>
              <a:ahLst/>
              <a:cxnLst/>
              <a:rect l="l" t="t" r="r" b="b"/>
              <a:pathLst>
                <a:path w="9599" h="7291" extrusionOk="0">
                  <a:moveTo>
                    <a:pt x="8781" y="0"/>
                  </a:moveTo>
                  <a:cubicBezTo>
                    <a:pt x="8713" y="0"/>
                    <a:pt x="8643" y="14"/>
                    <a:pt x="8575" y="43"/>
                  </a:cubicBezTo>
                  <a:lnTo>
                    <a:pt x="441" y="3540"/>
                  </a:lnTo>
                  <a:cubicBezTo>
                    <a:pt x="1" y="3732"/>
                    <a:pt x="30" y="4369"/>
                    <a:pt x="487" y="4518"/>
                  </a:cubicBezTo>
                  <a:lnTo>
                    <a:pt x="8903" y="7264"/>
                  </a:lnTo>
                  <a:cubicBezTo>
                    <a:pt x="8957" y="7282"/>
                    <a:pt x="9012" y="7290"/>
                    <a:pt x="9065" y="7290"/>
                  </a:cubicBezTo>
                  <a:cubicBezTo>
                    <a:pt x="9350" y="7290"/>
                    <a:pt x="9598" y="7050"/>
                    <a:pt x="9585" y="6744"/>
                  </a:cubicBezTo>
                  <a:lnTo>
                    <a:pt x="9303" y="499"/>
                  </a:lnTo>
                  <a:cubicBezTo>
                    <a:pt x="9290" y="209"/>
                    <a:pt x="9049" y="0"/>
                    <a:pt x="87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6"/>
            <p:cNvSpPr/>
            <p:nvPr/>
          </p:nvSpPr>
          <p:spPr>
            <a:xfrm>
              <a:off x="3692250" y="831575"/>
              <a:ext cx="200425" cy="28925"/>
            </a:xfrm>
            <a:custGeom>
              <a:avLst/>
              <a:gdLst/>
              <a:ahLst/>
              <a:cxnLst/>
              <a:rect l="l" t="t" r="r" b="b"/>
              <a:pathLst>
                <a:path w="8017" h="1157" extrusionOk="0">
                  <a:moveTo>
                    <a:pt x="7593" y="1"/>
                  </a:moveTo>
                  <a:cubicBezTo>
                    <a:pt x="7587" y="1"/>
                    <a:pt x="7581" y="1"/>
                    <a:pt x="7575" y="1"/>
                  </a:cubicBezTo>
                  <a:lnTo>
                    <a:pt x="406" y="328"/>
                  </a:lnTo>
                  <a:cubicBezTo>
                    <a:pt x="178" y="338"/>
                    <a:pt x="0" y="531"/>
                    <a:pt x="10" y="759"/>
                  </a:cubicBezTo>
                  <a:lnTo>
                    <a:pt x="10" y="761"/>
                  </a:lnTo>
                  <a:cubicBezTo>
                    <a:pt x="19" y="983"/>
                    <a:pt x="202" y="1157"/>
                    <a:pt x="421" y="1157"/>
                  </a:cubicBezTo>
                  <a:cubicBezTo>
                    <a:pt x="428" y="1157"/>
                    <a:pt x="435" y="1157"/>
                    <a:pt x="442" y="1156"/>
                  </a:cubicBezTo>
                  <a:lnTo>
                    <a:pt x="7611" y="831"/>
                  </a:lnTo>
                  <a:cubicBezTo>
                    <a:pt x="7839" y="821"/>
                    <a:pt x="8016" y="627"/>
                    <a:pt x="8008" y="400"/>
                  </a:cubicBezTo>
                  <a:cubicBezTo>
                    <a:pt x="7998" y="175"/>
                    <a:pt x="7813" y="1"/>
                    <a:pt x="7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6"/>
            <p:cNvSpPr/>
            <p:nvPr/>
          </p:nvSpPr>
          <p:spPr>
            <a:xfrm>
              <a:off x="4393900" y="1240050"/>
              <a:ext cx="109300" cy="109325"/>
            </a:xfrm>
            <a:custGeom>
              <a:avLst/>
              <a:gdLst/>
              <a:ahLst/>
              <a:cxnLst/>
              <a:rect l="l" t="t" r="r" b="b"/>
              <a:pathLst>
                <a:path w="4372" h="4373" extrusionOk="0">
                  <a:moveTo>
                    <a:pt x="2087" y="1"/>
                  </a:moveTo>
                  <a:lnTo>
                    <a:pt x="0" y="2286"/>
                  </a:lnTo>
                  <a:lnTo>
                    <a:pt x="2285" y="4372"/>
                  </a:lnTo>
                  <a:lnTo>
                    <a:pt x="4371" y="2088"/>
                  </a:lnTo>
                  <a:lnTo>
                    <a:pt x="2087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6"/>
            <p:cNvSpPr/>
            <p:nvPr/>
          </p:nvSpPr>
          <p:spPr>
            <a:xfrm>
              <a:off x="4417825" y="12640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6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6"/>
            <p:cNvSpPr/>
            <p:nvPr/>
          </p:nvSpPr>
          <p:spPr>
            <a:xfrm>
              <a:off x="4356450" y="31420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5" y="4372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6"/>
            <p:cNvSpPr/>
            <p:nvPr/>
          </p:nvSpPr>
          <p:spPr>
            <a:xfrm>
              <a:off x="4380275" y="33805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6"/>
            <p:cNvSpPr/>
            <p:nvPr/>
          </p:nvSpPr>
          <p:spPr>
            <a:xfrm>
              <a:off x="2947025" y="1298675"/>
              <a:ext cx="109275" cy="109325"/>
            </a:xfrm>
            <a:custGeom>
              <a:avLst/>
              <a:gdLst/>
              <a:ahLst/>
              <a:cxnLst/>
              <a:rect l="l" t="t" r="r" b="b"/>
              <a:pathLst>
                <a:path w="4371" h="4373" extrusionOk="0">
                  <a:moveTo>
                    <a:pt x="2086" y="1"/>
                  </a:moveTo>
                  <a:lnTo>
                    <a:pt x="1" y="2285"/>
                  </a:lnTo>
                  <a:lnTo>
                    <a:pt x="2286" y="4372"/>
                  </a:lnTo>
                  <a:lnTo>
                    <a:pt x="4371" y="2088"/>
                  </a:lnTo>
                  <a:lnTo>
                    <a:pt x="208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6"/>
            <p:cNvSpPr/>
            <p:nvPr/>
          </p:nvSpPr>
          <p:spPr>
            <a:xfrm>
              <a:off x="2970900" y="13225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4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5"/>
                  </a:lnTo>
                  <a:lnTo>
                    <a:pt x="1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6"/>
            <p:cNvSpPr/>
            <p:nvPr/>
          </p:nvSpPr>
          <p:spPr>
            <a:xfrm>
              <a:off x="2909525" y="37275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6" y="4371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6"/>
            <p:cNvSpPr/>
            <p:nvPr/>
          </p:nvSpPr>
          <p:spPr>
            <a:xfrm>
              <a:off x="2933425" y="396675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4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6"/>
            <p:cNvSpPr/>
            <p:nvPr/>
          </p:nvSpPr>
          <p:spPr>
            <a:xfrm>
              <a:off x="2561200" y="681100"/>
              <a:ext cx="431650" cy="603200"/>
            </a:xfrm>
            <a:custGeom>
              <a:avLst/>
              <a:gdLst/>
              <a:ahLst/>
              <a:cxnLst/>
              <a:rect l="l" t="t" r="r" b="b"/>
              <a:pathLst>
                <a:path w="17266" h="24128" extrusionOk="0">
                  <a:moveTo>
                    <a:pt x="1" y="1"/>
                  </a:moveTo>
                  <a:lnTo>
                    <a:pt x="1061" y="23381"/>
                  </a:lnTo>
                  <a:cubicBezTo>
                    <a:pt x="1934" y="23603"/>
                    <a:pt x="2816" y="23785"/>
                    <a:pt x="3710" y="23917"/>
                  </a:cubicBezTo>
                  <a:cubicBezTo>
                    <a:pt x="4647" y="24053"/>
                    <a:pt x="5600" y="24128"/>
                    <a:pt x="6553" y="24128"/>
                  </a:cubicBezTo>
                  <a:cubicBezTo>
                    <a:pt x="9084" y="24128"/>
                    <a:pt x="11605" y="23601"/>
                    <a:pt x="13764" y="22313"/>
                  </a:cubicBezTo>
                  <a:cubicBezTo>
                    <a:pt x="14872" y="21649"/>
                    <a:pt x="15888" y="20772"/>
                    <a:pt x="16492" y="19632"/>
                  </a:cubicBezTo>
                  <a:cubicBezTo>
                    <a:pt x="16968" y="18731"/>
                    <a:pt x="17168" y="17705"/>
                    <a:pt x="17190" y="16688"/>
                  </a:cubicBezTo>
                  <a:cubicBezTo>
                    <a:pt x="17266" y="13318"/>
                    <a:pt x="15453" y="10122"/>
                    <a:pt x="13002" y="7804"/>
                  </a:cubicBezTo>
                  <a:cubicBezTo>
                    <a:pt x="10554" y="5488"/>
                    <a:pt x="7505" y="3920"/>
                    <a:pt x="4478" y="2437"/>
                  </a:cubicBezTo>
                  <a:cubicBezTo>
                    <a:pt x="2960" y="1693"/>
                    <a:pt x="1405" y="93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6"/>
            <p:cNvSpPr/>
            <p:nvPr/>
          </p:nvSpPr>
          <p:spPr>
            <a:xfrm>
              <a:off x="3641725" y="265175"/>
              <a:ext cx="927825" cy="1174025"/>
            </a:xfrm>
            <a:custGeom>
              <a:avLst/>
              <a:gdLst/>
              <a:ahLst/>
              <a:cxnLst/>
              <a:rect l="l" t="t" r="r" b="b"/>
              <a:pathLst>
                <a:path w="37113" h="46961" extrusionOk="0">
                  <a:moveTo>
                    <a:pt x="35060" y="1"/>
                  </a:moveTo>
                  <a:lnTo>
                    <a:pt x="28773" y="284"/>
                  </a:lnTo>
                  <a:cubicBezTo>
                    <a:pt x="29244" y="2675"/>
                    <a:pt x="29704" y="5068"/>
                    <a:pt x="30140" y="7465"/>
                  </a:cubicBezTo>
                  <a:cubicBezTo>
                    <a:pt x="30335" y="8538"/>
                    <a:pt x="30524" y="9671"/>
                    <a:pt x="30156" y="10700"/>
                  </a:cubicBezTo>
                  <a:cubicBezTo>
                    <a:pt x="30690" y="12050"/>
                    <a:pt x="29509" y="13198"/>
                    <a:pt x="28658" y="14373"/>
                  </a:cubicBezTo>
                  <a:cubicBezTo>
                    <a:pt x="27805" y="15548"/>
                    <a:pt x="26663" y="16486"/>
                    <a:pt x="25770" y="17631"/>
                  </a:cubicBezTo>
                  <a:cubicBezTo>
                    <a:pt x="24583" y="19153"/>
                    <a:pt x="23858" y="21099"/>
                    <a:pt x="24062" y="23020"/>
                  </a:cubicBezTo>
                  <a:cubicBezTo>
                    <a:pt x="24264" y="24940"/>
                    <a:pt x="25498" y="26789"/>
                    <a:pt x="27308" y="27463"/>
                  </a:cubicBezTo>
                  <a:cubicBezTo>
                    <a:pt x="28367" y="27857"/>
                    <a:pt x="29660" y="27914"/>
                    <a:pt x="30352" y="28806"/>
                  </a:cubicBezTo>
                  <a:cubicBezTo>
                    <a:pt x="30616" y="29148"/>
                    <a:pt x="30751" y="29571"/>
                    <a:pt x="30864" y="29988"/>
                  </a:cubicBezTo>
                  <a:cubicBezTo>
                    <a:pt x="31558" y="32522"/>
                    <a:pt x="31694" y="35205"/>
                    <a:pt x="31264" y="37796"/>
                  </a:cubicBezTo>
                  <a:cubicBezTo>
                    <a:pt x="20910" y="41268"/>
                    <a:pt x="10508" y="44318"/>
                    <a:pt x="1" y="46960"/>
                  </a:cubicBezTo>
                  <a:lnTo>
                    <a:pt x="37113" y="45276"/>
                  </a:lnTo>
                  <a:lnTo>
                    <a:pt x="3506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6"/>
            <p:cNvSpPr/>
            <p:nvPr/>
          </p:nvSpPr>
          <p:spPr>
            <a:xfrm>
              <a:off x="4331550" y="516300"/>
              <a:ext cx="1504800" cy="669675"/>
            </a:xfrm>
            <a:custGeom>
              <a:avLst/>
              <a:gdLst/>
              <a:ahLst/>
              <a:cxnLst/>
              <a:rect l="l" t="t" r="r" b="b"/>
              <a:pathLst>
                <a:path w="60192" h="26787" extrusionOk="0">
                  <a:moveTo>
                    <a:pt x="39249" y="0"/>
                  </a:moveTo>
                  <a:cubicBezTo>
                    <a:pt x="35881" y="0"/>
                    <a:pt x="32471" y="761"/>
                    <a:pt x="29218" y="1725"/>
                  </a:cubicBezTo>
                  <a:cubicBezTo>
                    <a:pt x="24388" y="3158"/>
                    <a:pt x="19644" y="5045"/>
                    <a:pt x="14636" y="5596"/>
                  </a:cubicBezTo>
                  <a:cubicBezTo>
                    <a:pt x="11806" y="5909"/>
                    <a:pt x="8896" y="5794"/>
                    <a:pt x="6172" y="6625"/>
                  </a:cubicBezTo>
                  <a:cubicBezTo>
                    <a:pt x="4078" y="7265"/>
                    <a:pt x="0" y="9716"/>
                    <a:pt x="724" y="12429"/>
                  </a:cubicBezTo>
                  <a:cubicBezTo>
                    <a:pt x="1458" y="15178"/>
                    <a:pt x="5805" y="16522"/>
                    <a:pt x="8210" y="16665"/>
                  </a:cubicBezTo>
                  <a:cubicBezTo>
                    <a:pt x="8492" y="16682"/>
                    <a:pt x="8773" y="16690"/>
                    <a:pt x="9054" y="16690"/>
                  </a:cubicBezTo>
                  <a:cubicBezTo>
                    <a:pt x="11828" y="16690"/>
                    <a:pt x="14563" y="15906"/>
                    <a:pt x="17265" y="15219"/>
                  </a:cubicBezTo>
                  <a:cubicBezTo>
                    <a:pt x="19397" y="14678"/>
                    <a:pt x="21600" y="14191"/>
                    <a:pt x="23782" y="14191"/>
                  </a:cubicBezTo>
                  <a:cubicBezTo>
                    <a:pt x="24646" y="14191"/>
                    <a:pt x="25506" y="14267"/>
                    <a:pt x="26357" y="14447"/>
                  </a:cubicBezTo>
                  <a:cubicBezTo>
                    <a:pt x="28569" y="14912"/>
                    <a:pt x="30574" y="16043"/>
                    <a:pt x="32608" y="17032"/>
                  </a:cubicBezTo>
                  <a:cubicBezTo>
                    <a:pt x="35847" y="18607"/>
                    <a:pt x="39242" y="19848"/>
                    <a:pt x="42689" y="20895"/>
                  </a:cubicBezTo>
                  <a:cubicBezTo>
                    <a:pt x="45091" y="21624"/>
                    <a:pt x="55756" y="26556"/>
                    <a:pt x="58256" y="26782"/>
                  </a:cubicBezTo>
                  <a:cubicBezTo>
                    <a:pt x="58285" y="26785"/>
                    <a:pt x="58312" y="26786"/>
                    <a:pt x="58337" y="26786"/>
                  </a:cubicBezTo>
                  <a:cubicBezTo>
                    <a:pt x="59732" y="26786"/>
                    <a:pt x="53509" y="22588"/>
                    <a:pt x="55094" y="22040"/>
                  </a:cubicBezTo>
                  <a:cubicBezTo>
                    <a:pt x="56706" y="21484"/>
                    <a:pt x="58177" y="20364"/>
                    <a:pt x="58878" y="18808"/>
                  </a:cubicBezTo>
                  <a:cubicBezTo>
                    <a:pt x="60192" y="15887"/>
                    <a:pt x="58519" y="12517"/>
                    <a:pt x="56600" y="9953"/>
                  </a:cubicBezTo>
                  <a:cubicBezTo>
                    <a:pt x="53421" y="5707"/>
                    <a:pt x="49222" y="1959"/>
                    <a:pt x="44095" y="600"/>
                  </a:cubicBezTo>
                  <a:cubicBezTo>
                    <a:pt x="42505" y="179"/>
                    <a:pt x="40882" y="0"/>
                    <a:pt x="39249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6"/>
            <p:cNvSpPr/>
            <p:nvPr/>
          </p:nvSpPr>
          <p:spPr>
            <a:xfrm>
              <a:off x="4359250" y="703525"/>
              <a:ext cx="195125" cy="187200"/>
            </a:xfrm>
            <a:custGeom>
              <a:avLst/>
              <a:gdLst/>
              <a:ahLst/>
              <a:cxnLst/>
              <a:rect l="l" t="t" r="r" b="b"/>
              <a:pathLst>
                <a:path w="7805" h="7488" extrusionOk="0">
                  <a:moveTo>
                    <a:pt x="6079" y="1"/>
                  </a:moveTo>
                  <a:cubicBezTo>
                    <a:pt x="6001" y="1"/>
                    <a:pt x="5924" y="4"/>
                    <a:pt x="5846" y="9"/>
                  </a:cubicBezTo>
                  <a:cubicBezTo>
                    <a:pt x="3643" y="148"/>
                    <a:pt x="1310" y="1658"/>
                    <a:pt x="674" y="3850"/>
                  </a:cubicBezTo>
                  <a:cubicBezTo>
                    <a:pt x="0" y="6162"/>
                    <a:pt x="2920" y="6915"/>
                    <a:pt x="4644" y="7347"/>
                  </a:cubicBezTo>
                  <a:cubicBezTo>
                    <a:pt x="4963" y="7427"/>
                    <a:pt x="5310" y="7488"/>
                    <a:pt x="5645" y="7488"/>
                  </a:cubicBezTo>
                  <a:cubicBezTo>
                    <a:pt x="6084" y="7488"/>
                    <a:pt x="6502" y="7383"/>
                    <a:pt x="6805" y="7075"/>
                  </a:cubicBezTo>
                  <a:cubicBezTo>
                    <a:pt x="7052" y="6824"/>
                    <a:pt x="7173" y="6477"/>
                    <a:pt x="7274" y="6139"/>
                  </a:cubicBezTo>
                  <a:cubicBezTo>
                    <a:pt x="7674" y="4778"/>
                    <a:pt x="7804" y="3337"/>
                    <a:pt x="7658" y="1926"/>
                  </a:cubicBezTo>
                  <a:cubicBezTo>
                    <a:pt x="7582" y="1199"/>
                    <a:pt x="7344" y="368"/>
                    <a:pt x="6665" y="97"/>
                  </a:cubicBezTo>
                  <a:cubicBezTo>
                    <a:pt x="6479" y="23"/>
                    <a:pt x="6279" y="1"/>
                    <a:pt x="6079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6"/>
            <p:cNvSpPr/>
            <p:nvPr/>
          </p:nvSpPr>
          <p:spPr>
            <a:xfrm>
              <a:off x="4312225" y="704375"/>
              <a:ext cx="227625" cy="162475"/>
            </a:xfrm>
            <a:custGeom>
              <a:avLst/>
              <a:gdLst/>
              <a:ahLst/>
              <a:cxnLst/>
              <a:rect l="l" t="t" r="r" b="b"/>
              <a:pathLst>
                <a:path w="9105" h="6499" extrusionOk="0">
                  <a:moveTo>
                    <a:pt x="5046" y="1"/>
                  </a:moveTo>
                  <a:cubicBezTo>
                    <a:pt x="4962" y="1"/>
                    <a:pt x="4880" y="2"/>
                    <a:pt x="4799" y="4"/>
                  </a:cubicBezTo>
                  <a:cubicBezTo>
                    <a:pt x="3664" y="40"/>
                    <a:pt x="2496" y="262"/>
                    <a:pt x="1566" y="916"/>
                  </a:cubicBezTo>
                  <a:cubicBezTo>
                    <a:pt x="636" y="1569"/>
                    <a:pt x="1" y="2723"/>
                    <a:pt x="206" y="3841"/>
                  </a:cubicBezTo>
                  <a:cubicBezTo>
                    <a:pt x="411" y="4953"/>
                    <a:pt x="1394" y="5791"/>
                    <a:pt x="2466" y="6155"/>
                  </a:cubicBezTo>
                  <a:cubicBezTo>
                    <a:pt x="3248" y="6422"/>
                    <a:pt x="4078" y="6479"/>
                    <a:pt x="4911" y="6479"/>
                  </a:cubicBezTo>
                  <a:cubicBezTo>
                    <a:pt x="5216" y="6479"/>
                    <a:pt x="5522" y="6472"/>
                    <a:pt x="5825" y="6464"/>
                  </a:cubicBezTo>
                  <a:cubicBezTo>
                    <a:pt x="5924" y="6461"/>
                    <a:pt x="6023" y="6460"/>
                    <a:pt x="6121" y="6460"/>
                  </a:cubicBezTo>
                  <a:cubicBezTo>
                    <a:pt x="6685" y="6460"/>
                    <a:pt x="7246" y="6499"/>
                    <a:pt x="7812" y="6499"/>
                  </a:cubicBezTo>
                  <a:cubicBezTo>
                    <a:pt x="7905" y="6499"/>
                    <a:pt x="7998" y="6498"/>
                    <a:pt x="8091" y="6495"/>
                  </a:cubicBezTo>
                  <a:cubicBezTo>
                    <a:pt x="8616" y="4461"/>
                    <a:pt x="9105" y="2162"/>
                    <a:pt x="8008" y="371"/>
                  </a:cubicBezTo>
                  <a:cubicBezTo>
                    <a:pt x="7101" y="149"/>
                    <a:pt x="6005" y="1"/>
                    <a:pt x="5046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6"/>
            <p:cNvSpPr/>
            <p:nvPr/>
          </p:nvSpPr>
          <p:spPr>
            <a:xfrm>
              <a:off x="1684650" y="251675"/>
              <a:ext cx="1205650" cy="934200"/>
            </a:xfrm>
            <a:custGeom>
              <a:avLst/>
              <a:gdLst/>
              <a:ahLst/>
              <a:cxnLst/>
              <a:rect l="l" t="t" r="r" b="b"/>
              <a:pathLst>
                <a:path w="48226" h="37368" extrusionOk="0">
                  <a:moveTo>
                    <a:pt x="3272" y="0"/>
                  </a:moveTo>
                  <a:cubicBezTo>
                    <a:pt x="2977" y="0"/>
                    <a:pt x="2713" y="41"/>
                    <a:pt x="2507" y="144"/>
                  </a:cubicBezTo>
                  <a:cubicBezTo>
                    <a:pt x="1496" y="648"/>
                    <a:pt x="1148" y="2652"/>
                    <a:pt x="882" y="3645"/>
                  </a:cubicBezTo>
                  <a:cubicBezTo>
                    <a:pt x="115" y="6493"/>
                    <a:pt x="0" y="9513"/>
                    <a:pt x="499" y="12416"/>
                  </a:cubicBezTo>
                  <a:cubicBezTo>
                    <a:pt x="1240" y="16743"/>
                    <a:pt x="3305" y="20801"/>
                    <a:pt x="6182" y="24117"/>
                  </a:cubicBezTo>
                  <a:cubicBezTo>
                    <a:pt x="7189" y="25281"/>
                    <a:pt x="8324" y="26377"/>
                    <a:pt x="9707" y="27057"/>
                  </a:cubicBezTo>
                  <a:cubicBezTo>
                    <a:pt x="10976" y="27680"/>
                    <a:pt x="12384" y="27914"/>
                    <a:pt x="13806" y="27914"/>
                  </a:cubicBezTo>
                  <a:cubicBezTo>
                    <a:pt x="14605" y="27914"/>
                    <a:pt x="15410" y="27840"/>
                    <a:pt x="16196" y="27719"/>
                  </a:cubicBezTo>
                  <a:cubicBezTo>
                    <a:pt x="17106" y="27579"/>
                    <a:pt x="18021" y="27377"/>
                    <a:pt x="18938" y="27377"/>
                  </a:cubicBezTo>
                  <a:cubicBezTo>
                    <a:pt x="19118" y="27377"/>
                    <a:pt x="19299" y="27385"/>
                    <a:pt x="19479" y="27402"/>
                  </a:cubicBezTo>
                  <a:cubicBezTo>
                    <a:pt x="20660" y="27517"/>
                    <a:pt x="21755" y="28041"/>
                    <a:pt x="22814" y="28576"/>
                  </a:cubicBezTo>
                  <a:cubicBezTo>
                    <a:pt x="28831" y="31614"/>
                    <a:pt x="34641" y="35278"/>
                    <a:pt x="41176" y="36945"/>
                  </a:cubicBezTo>
                  <a:cubicBezTo>
                    <a:pt x="42082" y="37176"/>
                    <a:pt x="43016" y="37368"/>
                    <a:pt x="43947" y="37368"/>
                  </a:cubicBezTo>
                  <a:cubicBezTo>
                    <a:pt x="44240" y="37368"/>
                    <a:pt x="44533" y="37349"/>
                    <a:pt x="44825" y="37306"/>
                  </a:cubicBezTo>
                  <a:cubicBezTo>
                    <a:pt x="46041" y="37127"/>
                    <a:pt x="47245" y="36466"/>
                    <a:pt x="47800" y="35368"/>
                  </a:cubicBezTo>
                  <a:cubicBezTo>
                    <a:pt x="48183" y="34610"/>
                    <a:pt x="48226" y="33723"/>
                    <a:pt x="48128" y="32881"/>
                  </a:cubicBezTo>
                  <a:cubicBezTo>
                    <a:pt x="47794" y="29966"/>
                    <a:pt x="45898" y="27422"/>
                    <a:pt x="43596" y="25603"/>
                  </a:cubicBezTo>
                  <a:cubicBezTo>
                    <a:pt x="41295" y="23785"/>
                    <a:pt x="38584" y="22574"/>
                    <a:pt x="35953" y="21277"/>
                  </a:cubicBezTo>
                  <a:cubicBezTo>
                    <a:pt x="33135" y="19886"/>
                    <a:pt x="30349" y="18363"/>
                    <a:pt x="27991" y="16286"/>
                  </a:cubicBezTo>
                  <a:cubicBezTo>
                    <a:pt x="25360" y="13967"/>
                    <a:pt x="23345" y="11039"/>
                    <a:pt x="20875" y="8548"/>
                  </a:cubicBezTo>
                  <a:cubicBezTo>
                    <a:pt x="16877" y="4515"/>
                    <a:pt x="11665" y="1716"/>
                    <a:pt x="6111" y="549"/>
                  </a:cubicBezTo>
                  <a:cubicBezTo>
                    <a:pt x="5444" y="408"/>
                    <a:pt x="4205" y="0"/>
                    <a:pt x="327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6"/>
            <p:cNvSpPr/>
            <p:nvPr/>
          </p:nvSpPr>
          <p:spPr>
            <a:xfrm>
              <a:off x="2359900" y="855650"/>
              <a:ext cx="61225" cy="115175"/>
            </a:xfrm>
            <a:custGeom>
              <a:avLst/>
              <a:gdLst/>
              <a:ahLst/>
              <a:cxnLst/>
              <a:rect l="l" t="t" r="r" b="b"/>
              <a:pathLst>
                <a:path w="2449" h="4607" extrusionOk="0">
                  <a:moveTo>
                    <a:pt x="2283" y="0"/>
                  </a:moveTo>
                  <a:cubicBezTo>
                    <a:pt x="2243" y="0"/>
                    <a:pt x="2202" y="16"/>
                    <a:pt x="2172" y="47"/>
                  </a:cubicBezTo>
                  <a:cubicBezTo>
                    <a:pt x="1031" y="1242"/>
                    <a:pt x="265" y="2800"/>
                    <a:pt x="14" y="4433"/>
                  </a:cubicBezTo>
                  <a:cubicBezTo>
                    <a:pt x="1" y="4516"/>
                    <a:pt x="58" y="4592"/>
                    <a:pt x="141" y="4605"/>
                  </a:cubicBezTo>
                  <a:cubicBezTo>
                    <a:pt x="149" y="4606"/>
                    <a:pt x="157" y="4606"/>
                    <a:pt x="164" y="4606"/>
                  </a:cubicBezTo>
                  <a:cubicBezTo>
                    <a:pt x="239" y="4606"/>
                    <a:pt x="303" y="4555"/>
                    <a:pt x="313" y="4477"/>
                  </a:cubicBezTo>
                  <a:cubicBezTo>
                    <a:pt x="556" y="2906"/>
                    <a:pt x="1294" y="1404"/>
                    <a:pt x="2392" y="255"/>
                  </a:cubicBezTo>
                  <a:cubicBezTo>
                    <a:pt x="2449" y="196"/>
                    <a:pt x="2447" y="99"/>
                    <a:pt x="2386" y="41"/>
                  </a:cubicBezTo>
                  <a:cubicBezTo>
                    <a:pt x="2358" y="14"/>
                    <a:pt x="2320" y="0"/>
                    <a:pt x="228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6"/>
            <p:cNvSpPr/>
            <p:nvPr/>
          </p:nvSpPr>
          <p:spPr>
            <a:xfrm>
              <a:off x="2407125" y="882050"/>
              <a:ext cx="47075" cy="101850"/>
            </a:xfrm>
            <a:custGeom>
              <a:avLst/>
              <a:gdLst/>
              <a:ahLst/>
              <a:cxnLst/>
              <a:rect l="l" t="t" r="r" b="b"/>
              <a:pathLst>
                <a:path w="1883" h="4074" extrusionOk="0">
                  <a:moveTo>
                    <a:pt x="1712" y="1"/>
                  </a:moveTo>
                  <a:cubicBezTo>
                    <a:pt x="1666" y="1"/>
                    <a:pt x="1622" y="21"/>
                    <a:pt x="1592" y="59"/>
                  </a:cubicBezTo>
                  <a:cubicBezTo>
                    <a:pt x="726" y="1154"/>
                    <a:pt x="164" y="2520"/>
                    <a:pt x="10" y="3907"/>
                  </a:cubicBezTo>
                  <a:cubicBezTo>
                    <a:pt x="1" y="3990"/>
                    <a:pt x="63" y="4065"/>
                    <a:pt x="144" y="4073"/>
                  </a:cubicBezTo>
                  <a:lnTo>
                    <a:pt x="160" y="4073"/>
                  </a:lnTo>
                  <a:cubicBezTo>
                    <a:pt x="237" y="4073"/>
                    <a:pt x="302" y="4016"/>
                    <a:pt x="313" y="3941"/>
                  </a:cubicBezTo>
                  <a:cubicBezTo>
                    <a:pt x="461" y="2610"/>
                    <a:pt x="998" y="1299"/>
                    <a:pt x="1830" y="247"/>
                  </a:cubicBezTo>
                  <a:cubicBezTo>
                    <a:pt x="1883" y="181"/>
                    <a:pt x="1871" y="86"/>
                    <a:pt x="1805" y="33"/>
                  </a:cubicBezTo>
                  <a:cubicBezTo>
                    <a:pt x="1778" y="11"/>
                    <a:pt x="1745" y="1"/>
                    <a:pt x="1712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6"/>
            <p:cNvSpPr/>
            <p:nvPr/>
          </p:nvSpPr>
          <p:spPr>
            <a:xfrm>
              <a:off x="2459100" y="902975"/>
              <a:ext cx="49825" cy="104575"/>
            </a:xfrm>
            <a:custGeom>
              <a:avLst/>
              <a:gdLst/>
              <a:ahLst/>
              <a:cxnLst/>
              <a:rect l="l" t="t" r="r" b="b"/>
              <a:pathLst>
                <a:path w="1993" h="4183" extrusionOk="0">
                  <a:moveTo>
                    <a:pt x="1822" y="0"/>
                  </a:moveTo>
                  <a:cubicBezTo>
                    <a:pt x="1779" y="0"/>
                    <a:pt x="1736" y="19"/>
                    <a:pt x="1706" y="55"/>
                  </a:cubicBezTo>
                  <a:cubicBezTo>
                    <a:pt x="776" y="1167"/>
                    <a:pt x="174" y="2574"/>
                    <a:pt x="12" y="4015"/>
                  </a:cubicBezTo>
                  <a:cubicBezTo>
                    <a:pt x="0" y="4096"/>
                    <a:pt x="62" y="4172"/>
                    <a:pt x="143" y="4181"/>
                  </a:cubicBezTo>
                  <a:cubicBezTo>
                    <a:pt x="151" y="4182"/>
                    <a:pt x="156" y="4182"/>
                    <a:pt x="162" y="4182"/>
                  </a:cubicBezTo>
                  <a:cubicBezTo>
                    <a:pt x="237" y="4182"/>
                    <a:pt x="303" y="4125"/>
                    <a:pt x="313" y="4046"/>
                  </a:cubicBezTo>
                  <a:cubicBezTo>
                    <a:pt x="470" y="2666"/>
                    <a:pt x="1046" y="1316"/>
                    <a:pt x="1939" y="248"/>
                  </a:cubicBezTo>
                  <a:cubicBezTo>
                    <a:pt x="1992" y="184"/>
                    <a:pt x="1984" y="89"/>
                    <a:pt x="1919" y="36"/>
                  </a:cubicBezTo>
                  <a:cubicBezTo>
                    <a:pt x="1891" y="12"/>
                    <a:pt x="1856" y="0"/>
                    <a:pt x="1822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6"/>
            <p:cNvSpPr/>
            <p:nvPr/>
          </p:nvSpPr>
          <p:spPr>
            <a:xfrm>
              <a:off x="1642500" y="388500"/>
              <a:ext cx="708550" cy="485850"/>
            </a:xfrm>
            <a:custGeom>
              <a:avLst/>
              <a:gdLst/>
              <a:ahLst/>
              <a:cxnLst/>
              <a:rect l="l" t="t" r="r" b="b"/>
              <a:pathLst>
                <a:path w="28342" h="19434" extrusionOk="0">
                  <a:moveTo>
                    <a:pt x="4964" y="1"/>
                  </a:moveTo>
                  <a:cubicBezTo>
                    <a:pt x="3753" y="1"/>
                    <a:pt x="2635" y="319"/>
                    <a:pt x="1829" y="1180"/>
                  </a:cubicBezTo>
                  <a:cubicBezTo>
                    <a:pt x="1" y="3134"/>
                    <a:pt x="1004" y="7216"/>
                    <a:pt x="2165" y="9204"/>
                  </a:cubicBezTo>
                  <a:cubicBezTo>
                    <a:pt x="3168" y="10919"/>
                    <a:pt x="4692" y="12281"/>
                    <a:pt x="6316" y="13391"/>
                  </a:cubicBezTo>
                  <a:cubicBezTo>
                    <a:pt x="8444" y="14843"/>
                    <a:pt x="10822" y="15931"/>
                    <a:pt x="13313" y="16592"/>
                  </a:cubicBezTo>
                  <a:cubicBezTo>
                    <a:pt x="16245" y="17370"/>
                    <a:pt x="19315" y="17556"/>
                    <a:pt x="22230" y="18398"/>
                  </a:cubicBezTo>
                  <a:cubicBezTo>
                    <a:pt x="23404" y="18737"/>
                    <a:pt x="24551" y="19182"/>
                    <a:pt x="25756" y="19372"/>
                  </a:cubicBezTo>
                  <a:cubicBezTo>
                    <a:pt x="25979" y="19408"/>
                    <a:pt x="26209" y="19433"/>
                    <a:pt x="26437" y="19433"/>
                  </a:cubicBezTo>
                  <a:cubicBezTo>
                    <a:pt x="26778" y="19433"/>
                    <a:pt x="27112" y="19376"/>
                    <a:pt x="27406" y="19210"/>
                  </a:cubicBezTo>
                  <a:cubicBezTo>
                    <a:pt x="28063" y="18839"/>
                    <a:pt x="28341" y="17996"/>
                    <a:pt x="28241" y="17248"/>
                  </a:cubicBezTo>
                  <a:cubicBezTo>
                    <a:pt x="28141" y="16502"/>
                    <a:pt x="27732" y="15831"/>
                    <a:pt x="27287" y="15222"/>
                  </a:cubicBezTo>
                  <a:cubicBezTo>
                    <a:pt x="26184" y="13717"/>
                    <a:pt x="24814" y="12434"/>
                    <a:pt x="23448" y="11163"/>
                  </a:cubicBezTo>
                  <a:cubicBezTo>
                    <a:pt x="19635" y="7608"/>
                    <a:pt x="15736" y="4012"/>
                    <a:pt x="11050" y="1729"/>
                  </a:cubicBezTo>
                  <a:cubicBezTo>
                    <a:pt x="9532" y="991"/>
                    <a:pt x="7102" y="1"/>
                    <a:pt x="49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6"/>
            <p:cNvSpPr/>
            <p:nvPr/>
          </p:nvSpPr>
          <p:spPr>
            <a:xfrm>
              <a:off x="2577875" y="915500"/>
              <a:ext cx="252600" cy="224550"/>
            </a:xfrm>
            <a:custGeom>
              <a:avLst/>
              <a:gdLst/>
              <a:ahLst/>
              <a:cxnLst/>
              <a:rect l="l" t="t" r="r" b="b"/>
              <a:pathLst>
                <a:path w="10104" h="8982" extrusionOk="0">
                  <a:moveTo>
                    <a:pt x="3513" y="0"/>
                  </a:moveTo>
                  <a:cubicBezTo>
                    <a:pt x="2682" y="0"/>
                    <a:pt x="1890" y="224"/>
                    <a:pt x="1277" y="785"/>
                  </a:cubicBezTo>
                  <a:cubicBezTo>
                    <a:pt x="496" y="1500"/>
                    <a:pt x="198" y="2599"/>
                    <a:pt x="83" y="3653"/>
                  </a:cubicBezTo>
                  <a:cubicBezTo>
                    <a:pt x="15" y="4280"/>
                    <a:pt x="0" y="4922"/>
                    <a:pt x="177" y="5529"/>
                  </a:cubicBezTo>
                  <a:cubicBezTo>
                    <a:pt x="452" y="6479"/>
                    <a:pt x="1181" y="7247"/>
                    <a:pt x="2028" y="7757"/>
                  </a:cubicBezTo>
                  <a:cubicBezTo>
                    <a:pt x="2875" y="8268"/>
                    <a:pt x="3840" y="8550"/>
                    <a:pt x="4799" y="8789"/>
                  </a:cubicBezTo>
                  <a:cubicBezTo>
                    <a:pt x="5295" y="8914"/>
                    <a:pt x="5806" y="8982"/>
                    <a:pt x="6306" y="8982"/>
                  </a:cubicBezTo>
                  <a:cubicBezTo>
                    <a:pt x="7961" y="8982"/>
                    <a:pt x="9483" y="8232"/>
                    <a:pt x="9865" y="6285"/>
                  </a:cubicBezTo>
                  <a:cubicBezTo>
                    <a:pt x="10103" y="5077"/>
                    <a:pt x="9710" y="3800"/>
                    <a:pt x="8977" y="2813"/>
                  </a:cubicBezTo>
                  <a:cubicBezTo>
                    <a:pt x="8241" y="1825"/>
                    <a:pt x="7192" y="1109"/>
                    <a:pt x="6072" y="600"/>
                  </a:cubicBezTo>
                  <a:cubicBezTo>
                    <a:pt x="5284" y="243"/>
                    <a:pt x="4378" y="0"/>
                    <a:pt x="35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6"/>
            <p:cNvSpPr/>
            <p:nvPr/>
          </p:nvSpPr>
          <p:spPr>
            <a:xfrm>
              <a:off x="2597500" y="959125"/>
              <a:ext cx="267000" cy="190150"/>
            </a:xfrm>
            <a:custGeom>
              <a:avLst/>
              <a:gdLst/>
              <a:ahLst/>
              <a:cxnLst/>
              <a:rect l="l" t="t" r="r" b="b"/>
              <a:pathLst>
                <a:path w="10680" h="7606" extrusionOk="0">
                  <a:moveTo>
                    <a:pt x="3989" y="0"/>
                  </a:moveTo>
                  <a:cubicBezTo>
                    <a:pt x="3790" y="0"/>
                    <a:pt x="3594" y="13"/>
                    <a:pt x="3402" y="42"/>
                  </a:cubicBezTo>
                  <a:cubicBezTo>
                    <a:pt x="2720" y="142"/>
                    <a:pt x="2029" y="271"/>
                    <a:pt x="1417" y="589"/>
                  </a:cubicBezTo>
                  <a:cubicBezTo>
                    <a:pt x="805" y="909"/>
                    <a:pt x="459" y="2431"/>
                    <a:pt x="302" y="3103"/>
                  </a:cubicBezTo>
                  <a:cubicBezTo>
                    <a:pt x="1" y="4377"/>
                    <a:pt x="1083" y="5555"/>
                    <a:pt x="2195" y="6246"/>
                  </a:cubicBezTo>
                  <a:cubicBezTo>
                    <a:pt x="3502" y="7056"/>
                    <a:pt x="5210" y="7605"/>
                    <a:pt x="6711" y="7605"/>
                  </a:cubicBezTo>
                  <a:cubicBezTo>
                    <a:pt x="8919" y="7605"/>
                    <a:pt x="10679" y="6416"/>
                    <a:pt x="10052" y="3117"/>
                  </a:cubicBezTo>
                  <a:cubicBezTo>
                    <a:pt x="10000" y="2843"/>
                    <a:pt x="9927" y="2571"/>
                    <a:pt x="9790" y="2329"/>
                  </a:cubicBezTo>
                  <a:cubicBezTo>
                    <a:pt x="9529" y="1879"/>
                    <a:pt x="9066" y="1585"/>
                    <a:pt x="8590" y="1377"/>
                  </a:cubicBezTo>
                  <a:cubicBezTo>
                    <a:pt x="7216" y="776"/>
                    <a:pt x="5523" y="0"/>
                    <a:pt x="3989" y="0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4" name="Google Shape;5284;p46"/>
          <p:cNvGrpSpPr/>
          <p:nvPr/>
        </p:nvGrpSpPr>
        <p:grpSpPr>
          <a:xfrm rot="5400000" flipH="1">
            <a:off x="5150623" y="840207"/>
            <a:ext cx="1330072" cy="1311674"/>
            <a:chOff x="493900" y="2994525"/>
            <a:chExt cx="2119975" cy="2090650"/>
          </a:xfrm>
        </p:grpSpPr>
        <p:sp>
          <p:nvSpPr>
            <p:cNvPr id="528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99" grpId="0"/>
      <p:bldP spid="5200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" name="Google Shape;2682;p44"/>
          <p:cNvPicPr preferRelativeResize="0"/>
          <p:nvPr/>
        </p:nvPicPr>
        <p:blipFill rotWithShape="1"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9001" r="2109"/>
          <a:stretch/>
        </p:blipFill>
        <p:spPr>
          <a:xfrm>
            <a:off x="0" y="-6993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3" name="Google Shape;2683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280022" y="1486640"/>
            <a:ext cx="732005" cy="385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4" name="Google Shape;2684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968019" y="1162899"/>
            <a:ext cx="501127" cy="264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5" name="Google Shape;2685;p4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677480" y="3751987"/>
            <a:ext cx="1049124" cy="169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6" name="Google Shape;2686;p4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816664" y="3147431"/>
            <a:ext cx="1630265" cy="69660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7" name="Google Shape;2687;p44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586475" y="-238309"/>
            <a:ext cx="1583267" cy="16978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8" name="Google Shape;2688;p44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32854" y="-4011"/>
            <a:ext cx="1167773" cy="1137119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9" name="Google Shape;2689;p44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0" y="-6993"/>
            <a:ext cx="1316736" cy="20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" name="Google Shape;2693;p44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645509" y="3694098"/>
            <a:ext cx="342309" cy="183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5" name="Google Shape;2695;p44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287134" y="2313919"/>
            <a:ext cx="1560748" cy="276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8" name="Google Shape;2698;p44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4901922" y="2914135"/>
            <a:ext cx="1273971" cy="1859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0" name="Google Shape;2700;p44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7424965" y="4293126"/>
            <a:ext cx="1364388" cy="79646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1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932581" y="15027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4476;p41"/>
          <p:cNvSpPr txBox="1">
            <a:spLocks/>
          </p:cNvSpPr>
          <p:nvPr/>
        </p:nvSpPr>
        <p:spPr>
          <a:xfrm>
            <a:off x="190022" y="1456524"/>
            <a:ext cx="8059232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Unit 12: </a:t>
            </a:r>
          </a:p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Our </a:t>
            </a:r>
            <a:r>
              <a:rPr lang="en-US" sz="4400" b="1" dirty="0" err="1">
                <a:solidFill>
                  <a:schemeClr val="bg1"/>
                </a:solidFill>
                <a:latin typeface="Comic Sans MS" panose="030F0702030302020204" pitchFamily="66" charset="0"/>
              </a:rPr>
              <a:t>Tet</a:t>
            </a: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 holiday</a:t>
            </a:r>
          </a:p>
        </p:txBody>
      </p:sp>
    </p:spTree>
    <p:extLst>
      <p:ext uri="{BB962C8B-B14F-4D97-AF65-F5344CB8AC3E}">
        <p14:creationId xmlns:p14="http://schemas.microsoft.com/office/powerpoint/2010/main" val="107750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2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3281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98495" y="2987538"/>
            <a:ext cx="5807079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Look, listen and repeat</a:t>
            </a:r>
            <a:r>
              <a:rPr lang="en-US" sz="4000" dirty="0">
                <a:latin typeface="Comic Sans MS" panose="030F0702030302020204" pitchFamily="66" charset="0"/>
              </a:rPr>
              <a:t>. </a:t>
            </a:r>
            <a:endParaRPr sz="4000"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5078" y="71671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xmlns="" id="{3CA5EF10-C5F1-9245-EEFD-1C0F846FB706}"/>
              </a:ext>
            </a:extLst>
          </p:cNvPr>
          <p:cNvSpPr txBox="1">
            <a:spLocks/>
          </p:cNvSpPr>
          <p:nvPr/>
        </p:nvSpPr>
        <p:spPr>
          <a:xfrm>
            <a:off x="-49604" y="2148254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1</a:t>
            </a:r>
          </a:p>
        </p:txBody>
      </p:sp>
    </p:spTree>
    <p:extLst>
      <p:ext uri="{BB962C8B-B14F-4D97-AF65-F5344CB8AC3E}">
        <p14:creationId xmlns:p14="http://schemas.microsoft.com/office/powerpoint/2010/main" val="216847139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7175B034-2B3E-4204-9D31-DCC8E1DB15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556" y="1352037"/>
            <a:ext cx="8287188" cy="33408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077820" y="130006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Who are they?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33350" y="119400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can you see?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4715" y="589253"/>
            <a:ext cx="77038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are they talking about?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xmlns="" id="{D984A5D9-6CE0-46B8-8704-4F6C67F9E5CE}"/>
              </a:ext>
            </a:extLst>
          </p:cNvPr>
          <p:cNvSpPr/>
          <p:nvPr/>
        </p:nvSpPr>
        <p:spPr>
          <a:xfrm>
            <a:off x="1157288" y="2076163"/>
            <a:ext cx="1617400" cy="695741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6">
            <a:extLst>
              <a:ext uri="{FF2B5EF4-FFF2-40B4-BE49-F238E27FC236}">
                <a16:creationId xmlns:a16="http://schemas.microsoft.com/office/drawing/2014/main" xmlns="" id="{D984A5D9-6CE0-46B8-8704-4F6C67F9E5CE}"/>
              </a:ext>
            </a:extLst>
          </p:cNvPr>
          <p:cNvSpPr/>
          <p:nvPr/>
        </p:nvSpPr>
        <p:spPr>
          <a:xfrm>
            <a:off x="2950183" y="2312273"/>
            <a:ext cx="1099253" cy="294086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6">
            <a:extLst>
              <a:ext uri="{FF2B5EF4-FFF2-40B4-BE49-F238E27FC236}">
                <a16:creationId xmlns:a16="http://schemas.microsoft.com/office/drawing/2014/main" xmlns="" id="{D984A5D9-6CE0-46B8-8704-4F6C67F9E5CE}"/>
              </a:ext>
            </a:extLst>
          </p:cNvPr>
          <p:cNvSpPr/>
          <p:nvPr/>
        </p:nvSpPr>
        <p:spPr>
          <a:xfrm>
            <a:off x="1187515" y="4268476"/>
            <a:ext cx="2017364" cy="257115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6">
            <a:extLst>
              <a:ext uri="{FF2B5EF4-FFF2-40B4-BE49-F238E27FC236}">
                <a16:creationId xmlns:a16="http://schemas.microsoft.com/office/drawing/2014/main" xmlns="" id="{D984A5D9-6CE0-46B8-8704-4F6C67F9E5CE}"/>
              </a:ext>
            </a:extLst>
          </p:cNvPr>
          <p:cNvSpPr/>
          <p:nvPr/>
        </p:nvSpPr>
        <p:spPr>
          <a:xfrm>
            <a:off x="5121137" y="1825601"/>
            <a:ext cx="2111975" cy="501124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6">
            <a:extLst>
              <a:ext uri="{FF2B5EF4-FFF2-40B4-BE49-F238E27FC236}">
                <a16:creationId xmlns:a16="http://schemas.microsoft.com/office/drawing/2014/main" xmlns="" id="{D984A5D9-6CE0-46B8-8704-4F6C67F9E5CE}"/>
              </a:ext>
            </a:extLst>
          </p:cNvPr>
          <p:cNvSpPr/>
          <p:nvPr/>
        </p:nvSpPr>
        <p:spPr>
          <a:xfrm>
            <a:off x="5823114" y="4146471"/>
            <a:ext cx="2017364" cy="501123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906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424940" y="228600"/>
            <a:ext cx="60731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4"/>
                </a:solidFill>
                <a:latin typeface="Comic Sans MS" panose="030F0702030302020204" pitchFamily="66" charset="0"/>
              </a:rPr>
              <a:t>Look, listen and repeat.</a:t>
            </a:r>
          </a:p>
        </p:txBody>
      </p:sp>
      <p:pic>
        <p:nvPicPr>
          <p:cNvPr id="3" name="Track 1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584440" y="285229"/>
            <a:ext cx="713740" cy="71374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600CF067-9A5A-4FB0-999B-DBF97D30B75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0074" y="1135178"/>
            <a:ext cx="8383852" cy="33798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1763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753934" y="3538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-152158" y="3324555"/>
            <a:ext cx="5744437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Listen, point and say.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052205" y="742416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xmlns="" id="{A29959CD-F9C7-D536-C975-C73EC4CF084C}"/>
              </a:ext>
            </a:extLst>
          </p:cNvPr>
          <p:cNvSpPr txBox="1">
            <a:spLocks/>
          </p:cNvSpPr>
          <p:nvPr/>
        </p:nvSpPr>
        <p:spPr>
          <a:xfrm>
            <a:off x="-337170" y="2349541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2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hinese New Year by Slidesgo">
  <a:themeElements>
    <a:clrScheme name="Simple Light">
      <a:dk1>
        <a:srgbClr val="B73030"/>
      </a:dk1>
      <a:lt1>
        <a:srgbClr val="F3F3F3"/>
      </a:lt1>
      <a:dk2>
        <a:srgbClr val="930000"/>
      </a:dk2>
      <a:lt2>
        <a:srgbClr val="EF8A00"/>
      </a:lt2>
      <a:accent1>
        <a:srgbClr val="FFAC00"/>
      </a:accent1>
      <a:accent2>
        <a:srgbClr val="FDDEAE"/>
      </a:accent2>
      <a:accent3>
        <a:srgbClr val="00C3B2"/>
      </a:accent3>
      <a:accent4>
        <a:srgbClr val="FF0015"/>
      </a:accent4>
      <a:accent5>
        <a:srgbClr val="D9000D"/>
      </a:accent5>
      <a:accent6>
        <a:srgbClr val="F8BE45"/>
      </a:accent6>
      <a:hlink>
        <a:srgbClr val="F3F3F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639</TotalTime>
  <Words>382</Words>
  <Application>Microsoft Office PowerPoint</Application>
  <PresentationFormat>On-screen Show (16:9)</PresentationFormat>
  <Paragraphs>78</Paragraphs>
  <Slides>32</Slides>
  <Notes>20</Notes>
  <HiddenSlides>0</HiddenSlides>
  <MMClips>2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32</vt:i4>
      </vt:variant>
    </vt:vector>
  </HeadingPairs>
  <TitlesOfParts>
    <vt:vector size="57" baseType="lpstr">
      <vt:lpstr>Barlow Condensed Thin</vt:lpstr>
      <vt:lpstr>PT Sans</vt:lpstr>
      <vt:lpstr>Arial</vt:lpstr>
      <vt:lpstr>Twinkl</vt:lpstr>
      <vt:lpstr>Barlow Light</vt:lpstr>
      <vt:lpstr>Rubik</vt:lpstr>
      <vt:lpstr>Raleway</vt:lpstr>
      <vt:lpstr>Barlow Condensed</vt:lpstr>
      <vt:lpstr>Roboto Condensed Light</vt:lpstr>
      <vt:lpstr>Calibri</vt:lpstr>
      <vt:lpstr>Bahiana</vt:lpstr>
      <vt:lpstr>Barriecito</vt:lpstr>
      <vt:lpstr>Yeseva One</vt:lpstr>
      <vt:lpstr>Bebas Neue</vt:lpstr>
      <vt:lpstr>Pacifico</vt:lpstr>
      <vt:lpstr>Nunito Light</vt:lpstr>
      <vt:lpstr>Comic Sans MS</vt:lpstr>
      <vt:lpstr>Anaheim</vt:lpstr>
      <vt:lpstr>Ultra</vt:lpstr>
      <vt:lpstr>Tết: Vietnamese Lunar New Year by Slidesgo</vt:lpstr>
      <vt:lpstr>Office Theme</vt:lpstr>
      <vt:lpstr>Chinese New Year by Slidesgo</vt:lpstr>
      <vt:lpstr>1_Seollal: Korean New Year by Slidesgo</vt:lpstr>
      <vt:lpstr>Seollal: Korean New Year by Slidesgo</vt:lpstr>
      <vt:lpstr>1_Office Theme</vt:lpstr>
      <vt:lpstr>PowerPoint Presentation</vt:lpstr>
      <vt:lpstr>1</vt:lpstr>
      <vt:lpstr>Warm-up</vt:lpstr>
      <vt:lpstr>Guess the topic.</vt:lpstr>
      <vt:lpstr>PowerPoint Presentation</vt:lpstr>
      <vt:lpstr>Look, listen and repeat. </vt:lpstr>
      <vt:lpstr>PowerPoint Presentation</vt:lpstr>
      <vt:lpstr>PowerPoint Presentation</vt:lpstr>
      <vt:lpstr>Listen, point and say.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Listen, point and say.</vt:lpstr>
      <vt:lpstr>PowerPoint Presentation</vt:lpstr>
      <vt:lpstr>Let’s talk.</vt:lpstr>
      <vt:lpstr>PowerPoint Presentation</vt:lpstr>
      <vt:lpstr>Fun corner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Tết: Vietnamese Lunar New Year</dc:title>
  <dc:creator>DELL</dc:creator>
  <cp:lastModifiedBy>Admin</cp:lastModifiedBy>
  <cp:revision>55</cp:revision>
  <dcterms:modified xsi:type="dcterms:W3CDTF">2025-02-05T14:23:38Z</dcterms:modified>
</cp:coreProperties>
</file>