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</p:sldMasterIdLst>
  <p:notesMasterIdLst>
    <p:notesMasterId r:id="rId34"/>
  </p:notesMasterIdLst>
  <p:sldIdLst>
    <p:sldId id="373" r:id="rId3"/>
    <p:sldId id="329" r:id="rId4"/>
    <p:sldId id="330" r:id="rId5"/>
    <p:sldId id="338" r:id="rId6"/>
    <p:sldId id="339" r:id="rId7"/>
    <p:sldId id="343" r:id="rId8"/>
    <p:sldId id="340" r:id="rId9"/>
    <p:sldId id="342" r:id="rId10"/>
    <p:sldId id="337" r:id="rId11"/>
    <p:sldId id="331" r:id="rId12"/>
    <p:sldId id="349" r:id="rId13"/>
    <p:sldId id="366" r:id="rId14"/>
    <p:sldId id="365" r:id="rId15"/>
    <p:sldId id="364" r:id="rId16"/>
    <p:sldId id="336" r:id="rId17"/>
    <p:sldId id="350" r:id="rId18"/>
    <p:sldId id="332" r:id="rId19"/>
    <p:sldId id="347" r:id="rId20"/>
    <p:sldId id="369" r:id="rId21"/>
    <p:sldId id="370" r:id="rId22"/>
    <p:sldId id="368" r:id="rId23"/>
    <p:sldId id="367" r:id="rId24"/>
    <p:sldId id="335" r:id="rId25"/>
    <p:sldId id="333" r:id="rId26"/>
    <p:sldId id="348" r:id="rId27"/>
    <p:sldId id="334" r:id="rId28"/>
    <p:sldId id="344" r:id="rId29"/>
    <p:sldId id="354" r:id="rId30"/>
    <p:sldId id="359" r:id="rId31"/>
    <p:sldId id="362" r:id="rId32"/>
    <p:sldId id="361" r:id="rId33"/>
  </p:sldIdLst>
  <p:sldSz cx="9144000" cy="5143500" type="screen16x9"/>
  <p:notesSz cx="6858000" cy="9144000"/>
  <p:embeddedFontLst>
    <p:embeddedFont>
      <p:font typeface="Passion One" panose="020B060402020202020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rial Narrow" panose="020B0606020202030204" pitchFamily="34" charset="0"/>
      <p:regular r:id="rId41"/>
      <p:bold r:id="rId42"/>
      <p:italic r:id="rId43"/>
      <p:boldItalic r:id="rId44"/>
    </p:embeddedFont>
    <p:embeddedFont>
      <p:font typeface="Comfortaa Medium" panose="020B0604020202020204" charset="0"/>
      <p:regular r:id="rId45"/>
      <p:bold r:id="rId46"/>
    </p:embeddedFont>
    <p:embeddedFont>
      <p:font typeface="Comic Sans MS" panose="030F0702030302020204" pitchFamily="66" charset="0"/>
      <p:regular r:id="rId47"/>
      <p:bold r:id="rId48"/>
    </p:embeddedFont>
    <p:embeddedFont>
      <p:font typeface="Arial Black" panose="020B0A04020102020204" pitchFamily="34" charset="0"/>
      <p:bold r:id="rId49"/>
    </p:embeddedFont>
    <p:embeddedFont>
      <p:font typeface="Sport Day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E85203-3AAF-4F2A-8C0E-4A7CD3464404}">
  <a:tblStyle styleId="{B5E85203-3AAF-4F2A-8C0E-4A7CD34644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0139" autoAdjust="0"/>
  </p:normalViewPr>
  <p:slideViewPr>
    <p:cSldViewPr snapToGrid="0">
      <p:cViewPr varScale="1">
        <p:scale>
          <a:sx n="89" d="100"/>
          <a:sy n="89" d="100"/>
        </p:scale>
        <p:origin x="756" y="7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516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43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90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3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87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9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5271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88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Sing and dance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Play the music for pupils to sing and do the actions. When the music stops, students stop their actions. Anyone who can not stop in time will be eliminated.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sing and dance.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9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6808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groups of four.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each group a sentence that is cut into pieces. Ask them to arrange the words to make a complete sentence, then read it aloud.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faster group will be the winner.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</a:p>
        </p:txBody>
      </p:sp>
    </p:spTree>
    <p:extLst>
      <p:ext uri="{BB962C8B-B14F-4D97-AF65-F5344CB8AC3E}">
        <p14:creationId xmlns:p14="http://schemas.microsoft.com/office/powerpoint/2010/main" val="99309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pupil from each team goes to the front to choose one letter. 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 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24336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08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5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28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0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35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399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CF0A241-7DA6-4AA9-9229-F2030C743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4D7CFE7-D142-48F7-AEFA-A316C1CD9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8F650E5-A0A9-419D-AD3C-2A9077366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09B04-CB6A-4935-8B04-AF40D344E88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5970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4A44D8D-2988-42B3-AED5-AE711B43E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ED63904-C362-424C-AFB2-AA460364D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F8ED37A-DBA0-4CB9-83A4-1249EE351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58CF9-6391-41CB-B792-12EB650FED5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83452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AEA0DAD-E700-458D-B636-8B84AFC86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162DA8A-3BB5-40E3-9804-480F07399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29110F8-10BC-486B-B391-5C5C87E40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F1AD5-C3F4-4CBE-B41D-9474574CA3E9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155440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E8DA35-0E0C-481E-9073-BB4B2EB308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FD7F0E-4EE5-4931-BD5D-9A76595E7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FC6541-99EA-4054-A635-229595979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0FB48-5D78-4CC1-AE95-F529089334D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67201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CD8A7B7-8978-43D8-B4CE-F037F9815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D04ABF37-D21B-408D-A36B-D6DAB3E18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8ED09C4-733B-472C-AC3B-A82974932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4D271-6FF7-4D4A-B238-903C16A5DA4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685023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5BD633-50B9-420E-9477-D9DCF9F5C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3889506-5596-444C-851F-E45E49148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F0E01C9-A280-400B-969B-96D706132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616B6-A4D1-4F61-9965-DA99A6A71B9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44780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4FDFB2C-447C-4D56-9493-94191FD5F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C18E892-4678-46C3-9230-73ED320A0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8B44192-A790-4FD7-8F21-6CC656CC6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5BC71-6B64-4983-894F-059D4769A15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747451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8AA2351-8D2E-4964-A36D-2DE551267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A84D3D-B685-49C4-9F0A-1CF7D93593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17E41E-8B35-4608-8A82-316039C58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A2504-A7E0-4F86-A730-5C82E0976FAC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3476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A529955-1788-4AE8-9B23-37A9BD9AB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9FE8353-D17C-4B6C-BC72-D8572AE4E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B02939-90C4-404F-ACB1-A8878B20B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AA20E-7FAA-4A6E-B63D-5E08D7E1CF1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7966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4D670A5-607D-43CA-BE6E-BE7CFFF88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D84D9D4-B88F-42BC-A1A5-95E2DCCF0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30149F-19C8-460E-B97C-508D343D4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79957-B76E-433C-8482-F7B7675B845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5329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B0D67DC-BB64-432C-B15A-F6329D2220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6950C3-6AC2-456D-B716-7F7B9A036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672E5A0-EA25-4809-8AB7-71F5CC1F45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1445C-34E2-4E5F-9247-28D7E53B4C68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27247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1116738" y="2004750"/>
            <a:ext cx="1457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1"/>
          </p:nvPr>
        </p:nvSpPr>
        <p:spPr>
          <a:xfrm>
            <a:off x="1116738" y="2438875"/>
            <a:ext cx="29433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title" idx="2"/>
          </p:nvPr>
        </p:nvSpPr>
        <p:spPr>
          <a:xfrm>
            <a:off x="872400" y="445025"/>
            <a:ext cx="7378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-692300" y="-208147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7441275" y="539500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24"/>
          <p:cNvGrpSpPr/>
          <p:nvPr/>
        </p:nvGrpSpPr>
        <p:grpSpPr>
          <a:xfrm rot="-5400000">
            <a:off x="7708440" y="3939605"/>
            <a:ext cx="1789990" cy="2640135"/>
            <a:chOff x="2874425" y="502000"/>
            <a:chExt cx="614125" cy="905800"/>
          </a:xfrm>
        </p:grpSpPr>
        <p:sp>
          <p:nvSpPr>
            <p:cNvPr id="255" name="Google Shape;255;p24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24"/>
          <p:cNvSpPr/>
          <p:nvPr/>
        </p:nvSpPr>
        <p:spPr>
          <a:xfrm>
            <a:off x="-632875" y="419281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2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90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9" r:id="rId3"/>
    <p:sldLayoutId id="2147483670" r:id="rId4"/>
    <p:sldLayoutId id="2147483672" r:id="rId5"/>
    <p:sldLayoutId id="2147483673" r:id="rId6"/>
    <p:sldLayoutId id="2147483674" r:id="rId7"/>
    <p:sldLayoutId id="2147483717" r:id="rId8"/>
    <p:sldLayoutId id="214748371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A20FD9F8-9DEA-4CF8-BD22-D6ADE0AC0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149238A8-FB91-42EA-BEB8-0EB92A956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de texto do modelo global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F3EED1E6-5F00-4EBB-9D0D-5C774308FC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17515D86-6956-42AA-A98C-87F891A489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1C4CB0A-5FE1-4D86-B741-A2E9A38146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381F4FB9-337F-4D9A-978A-3B9603DC778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4106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438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4">
            <a:hlinkClick r:id="" action="ppaction://media"/>
            <a:extLst>
              <a:ext uri="{FF2B5EF4-FFF2-40B4-BE49-F238E27FC236}">
                <a16:creationId xmlns:a16="http://schemas.microsoft.com/office/drawing/2014/main" xmlns="" id="{716ACE84-7522-402B-A9E8-2596E9BD3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179" y="2731169"/>
            <a:ext cx="1012926" cy="1012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41852" cy="2430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925" y="2560653"/>
            <a:ext cx="5948892" cy="25828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Half Frame 15">
            <a:extLst>
              <a:ext uri="{FF2B5EF4-FFF2-40B4-BE49-F238E27FC236}">
                <a16:creationId xmlns:a16="http://schemas.microsoft.com/office/drawing/2014/main" xmlns="" id="{3BAEB512-F9AA-4613-B9ED-EF939FB7F72D}"/>
              </a:ext>
            </a:extLst>
          </p:cNvPr>
          <p:cNvSpPr/>
          <p:nvPr/>
        </p:nvSpPr>
        <p:spPr>
          <a:xfrm rot="13541945">
            <a:off x="2870864" y="2055435"/>
            <a:ext cx="146650" cy="350780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xmlns="" id="{3BAEB512-F9AA-4613-B9ED-EF939FB7F72D}"/>
              </a:ext>
            </a:extLst>
          </p:cNvPr>
          <p:cNvSpPr/>
          <p:nvPr/>
        </p:nvSpPr>
        <p:spPr>
          <a:xfrm rot="13541945">
            <a:off x="8819758" y="4710887"/>
            <a:ext cx="146650" cy="350780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14">
            <a:hlinkClick r:id="" action="ppaction://media"/>
            <a:extLst>
              <a:ext uri="{FF2B5EF4-FFF2-40B4-BE49-F238E27FC236}">
                <a16:creationId xmlns:a16="http://schemas.microsoft.com/office/drawing/2014/main" xmlns="" id="{D087E8F9-29D1-40FA-9142-E6E6FA091E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08" end="13983.6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111" y="60279"/>
            <a:ext cx="677100" cy="677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BD71A1-994E-4D65-B7DE-4C40B637D6B6}"/>
              </a:ext>
            </a:extLst>
          </p:cNvPr>
          <p:cNvSpPr/>
          <p:nvPr/>
        </p:nvSpPr>
        <p:spPr>
          <a:xfrm>
            <a:off x="2701196" y="1242089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597694-52FC-4E5C-AC37-5709481DBA1B}"/>
              </a:ext>
            </a:extLst>
          </p:cNvPr>
          <p:cNvSpPr/>
          <p:nvPr/>
        </p:nvSpPr>
        <p:spPr>
          <a:xfrm>
            <a:off x="6008112" y="1242089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F30670-5CF7-4B24-BAB1-BC67D1F91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117" y="2760245"/>
            <a:ext cx="3045883" cy="2030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299" y="2767212"/>
            <a:ext cx="3045882" cy="20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BD71A1-994E-4D65-B7DE-4C40B637D6B6}"/>
              </a:ext>
            </a:extLst>
          </p:cNvPr>
          <p:cNvSpPr/>
          <p:nvPr/>
        </p:nvSpPr>
        <p:spPr>
          <a:xfrm>
            <a:off x="2251523" y="981980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597694-52FC-4E5C-AC37-5709481DBA1B}"/>
              </a:ext>
            </a:extLst>
          </p:cNvPr>
          <p:cNvSpPr/>
          <p:nvPr/>
        </p:nvSpPr>
        <p:spPr>
          <a:xfrm>
            <a:off x="6364922" y="981980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0F2F64-6E5D-495B-9AAD-FCAB2BCFB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819" y="2571750"/>
            <a:ext cx="3479120" cy="2319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0F34167-374B-4753-976D-65DDE687B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4858" y="2571750"/>
            <a:ext cx="3479120" cy="2324255"/>
          </a:xfrm>
          <a:prstGeom prst="rect">
            <a:avLst/>
          </a:prstGeom>
        </p:spPr>
      </p:pic>
      <p:pic>
        <p:nvPicPr>
          <p:cNvPr id="16" name="Track 13">
            <a:hlinkClick r:id="" action="ppaction://media"/>
            <a:extLst>
              <a:ext uri="{FF2B5EF4-FFF2-40B4-BE49-F238E27FC236}">
                <a16:creationId xmlns:a16="http://schemas.microsoft.com/office/drawing/2014/main" xmlns="" id="{06ED239D-ECBB-44AF-AA42-734F6CD641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88" end="2661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87" y="60279"/>
            <a:ext cx="673647" cy="673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0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BD71A1-994E-4D65-B7DE-4C40B637D6B6}"/>
              </a:ext>
            </a:extLst>
          </p:cNvPr>
          <p:cNvSpPr/>
          <p:nvPr/>
        </p:nvSpPr>
        <p:spPr>
          <a:xfrm>
            <a:off x="2293620" y="1269352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597694-52FC-4E5C-AC37-5709481DBA1B}"/>
              </a:ext>
            </a:extLst>
          </p:cNvPr>
          <p:cNvSpPr/>
          <p:nvPr/>
        </p:nvSpPr>
        <p:spPr>
          <a:xfrm>
            <a:off x="6099744" y="1269352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99" y="2767212"/>
            <a:ext cx="3045882" cy="2030588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xmlns="" id="{F1F5F659-994B-49E7-B0DD-09AF48EE5B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47" end="9703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590" y="66393"/>
            <a:ext cx="745716" cy="745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8F2E9-9B8C-453B-A0C0-ADFA8EA13C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0985" y="2701085"/>
            <a:ext cx="3244262" cy="21628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6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BD71A1-994E-4D65-B7DE-4C40B637D6B6}"/>
              </a:ext>
            </a:extLst>
          </p:cNvPr>
          <p:cNvSpPr/>
          <p:nvPr/>
        </p:nvSpPr>
        <p:spPr>
          <a:xfrm>
            <a:off x="3015031" y="1217207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043" y="2692219"/>
            <a:ext cx="3250745" cy="2167163"/>
          </a:xfrm>
          <a:prstGeom prst="rect">
            <a:avLst/>
          </a:prstGeom>
        </p:spPr>
      </p:pic>
      <p:pic>
        <p:nvPicPr>
          <p:cNvPr id="10" name="Track 14">
            <a:hlinkClick r:id="" action="ppaction://media"/>
            <a:extLst>
              <a:ext uri="{FF2B5EF4-FFF2-40B4-BE49-F238E27FC236}">
                <a16:creationId xmlns:a16="http://schemas.microsoft.com/office/drawing/2014/main" xmlns="" id="{E71EC37F-B2E0-4AF2-84D8-2CADA16C10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27" end="2729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67" y="0"/>
            <a:ext cx="761113" cy="76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7FDBEA-60DB-456A-BCE6-C8431E72AA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30" b="70741" l="65365" r="90000">
                        <a14:foregroundMark x1="71927" y1="33333" x2="69740" y2="68148"/>
                        <a14:foregroundMark x1="69740" y1="68148" x2="69167" y2="69074"/>
                        <a14:foregroundMark x1="70885" y1="32870" x2="70781" y2="45000"/>
                        <a14:foregroundMark x1="70781" y1="45000" x2="68333" y2="54722"/>
                        <a14:foregroundMark x1="68333" y1="54722" x2="68333" y2="54722"/>
                        <a14:foregroundMark x1="70573" y1="30648" x2="68438" y2="53148"/>
                        <a14:foregroundMark x1="68438" y1="53148" x2="66302" y2="55000"/>
                        <a14:foregroundMark x1="71719" y1="57222" x2="73177" y2="66852"/>
                        <a14:foregroundMark x1="70104" y1="68056" x2="84792" y2="66204"/>
                        <a14:foregroundMark x1="80781" y1="67593" x2="65938" y2="69444"/>
                        <a14:foregroundMark x1="76667" y1="31296" x2="79167" y2="52500"/>
                        <a14:foregroundMark x1="84115" y1="28981" x2="90104" y2="40093"/>
                        <a14:foregroundMark x1="89063" y1="28611" x2="82188" y2="40370"/>
                        <a14:foregroundMark x1="82188" y1="40370" x2="80000" y2="42315"/>
                        <a14:foregroundMark x1="69427" y1="27778" x2="77760" y2="28148"/>
                        <a14:foregroundMark x1="77760" y1="28148" x2="85625" y2="27778"/>
                        <a14:foregroundMark x1="85625" y1="27778" x2="88594" y2="29259"/>
                        <a14:foregroundMark x1="66510" y1="34907" x2="66979" y2="56389"/>
                        <a14:foregroundMark x1="65833" y1="34074" x2="68229" y2="34907"/>
                        <a14:foregroundMark x1="66042" y1="34352" x2="65938" y2="40278"/>
                        <a14:foregroundMark x1="86302" y1="60278" x2="89948" y2="51667"/>
                        <a14:foregroundMark x1="89948" y1="51667" x2="89740" y2="45370"/>
                        <a14:foregroundMark x1="86042" y1="61759" x2="89948" y2="57222"/>
                        <a14:foregroundMark x1="87188" y1="59444" x2="89635" y2="60741"/>
                        <a14:foregroundMark x1="65521" y1="70741" x2="65521" y2="66204"/>
                        <a14:foregroundMark x1="69063" y1="27130" x2="77031" y2="28241"/>
                        <a14:foregroundMark x1="77031" y1="28241" x2="84010" y2="28148"/>
                        <a14:foregroundMark x1="84010" y1="28148" x2="84688" y2="27778"/>
                        <a14:foregroundMark x1="65521" y1="34352" x2="66094" y2="38056"/>
                        <a14:foregroundMark x1="65521" y1="33333" x2="66094" y2="38981"/>
                        <a14:foregroundMark x1="65365" y1="33148" x2="65521" y2="37407"/>
                      </a14:backgroundRemoval>
                    </a14:imgEffect>
                  </a14:imgLayer>
                </a14:imgProps>
              </a:ext>
            </a:extLst>
          </a:blip>
          <a:srcRect l="65334" t="23665" r="9250" b="29904"/>
          <a:stretch/>
        </p:blipFill>
        <p:spPr>
          <a:xfrm>
            <a:off x="5537393" y="2561735"/>
            <a:ext cx="2363009" cy="2428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7585EA-6845-4BA6-A847-648A699D7B3D}"/>
              </a:ext>
            </a:extLst>
          </p:cNvPr>
          <p:cNvSpPr/>
          <p:nvPr/>
        </p:nvSpPr>
        <p:spPr>
          <a:xfrm>
            <a:off x="6310683" y="1204109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7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787431" y="1982580"/>
            <a:ext cx="7569138" cy="2116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Look, complete and read.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249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34" y="89514"/>
            <a:ext cx="7772652" cy="49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8" y="0"/>
            <a:ext cx="8927432" cy="5036802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2906A187-6461-4929-B66F-E46C3E292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2031" y="1712987"/>
            <a:ext cx="2228841" cy="627851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doctor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xmlns="" id="{7C4C0635-DC21-42B5-9B64-1BC2329231E8}"/>
              </a:ext>
            </a:extLst>
          </p:cNvPr>
          <p:cNvSpPr txBox="1">
            <a:spLocks/>
          </p:cNvSpPr>
          <p:nvPr/>
        </p:nvSpPr>
        <p:spPr>
          <a:xfrm>
            <a:off x="6915159" y="442002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driver</a:t>
            </a:r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xmlns="" id="{9DCBFD72-99D8-4BEF-93AB-8715A6D2F4FC}"/>
              </a:ext>
            </a:extLst>
          </p:cNvPr>
          <p:cNvSpPr txBox="1">
            <a:spLocks/>
          </p:cNvSpPr>
          <p:nvPr/>
        </p:nvSpPr>
        <p:spPr>
          <a:xfrm>
            <a:off x="1587976" y="442002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worker</a:t>
            </a:r>
          </a:p>
        </p:txBody>
      </p:sp>
      <p:sp>
        <p:nvSpPr>
          <p:cNvPr id="10" name="Subtitle 7">
            <a:extLst>
              <a:ext uri="{FF2B5EF4-FFF2-40B4-BE49-F238E27FC236}">
                <a16:creationId xmlns:a16="http://schemas.microsoft.com/office/drawing/2014/main" xmlns="" id="{EDBA6DFE-440C-48B9-B736-F0598FC2C263}"/>
              </a:ext>
            </a:extLst>
          </p:cNvPr>
          <p:cNvSpPr txBox="1">
            <a:spLocks/>
          </p:cNvSpPr>
          <p:nvPr/>
        </p:nvSpPr>
        <p:spPr>
          <a:xfrm>
            <a:off x="6408759" y="1712988"/>
            <a:ext cx="2390780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teacher</a:t>
            </a:r>
          </a:p>
        </p:txBody>
      </p:sp>
    </p:spTree>
    <p:extLst>
      <p:ext uri="{BB962C8B-B14F-4D97-AF65-F5344CB8AC3E}">
        <p14:creationId xmlns:p14="http://schemas.microsoft.com/office/powerpoint/2010/main" val="16293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752F569-B2AA-49CC-9461-1EAB5EAD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0" y="-75255"/>
            <a:ext cx="2943300" cy="527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Role play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33" y="900837"/>
            <a:ext cx="6964272" cy="967265"/>
          </a:xfrm>
        </p:spPr>
        <p:txBody>
          <a:bodyPr/>
          <a:lstStyle/>
          <a:p>
            <a:r>
              <a:rPr lang="en-US" sz="44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sz="1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352303D-B051-4104-BE99-2EC0DFD3954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56718" y="20085"/>
            <a:ext cx="4316820" cy="572700"/>
          </a:xfrm>
        </p:spPr>
        <p:txBody>
          <a:bodyPr/>
          <a:lstStyle/>
          <a:p>
            <a:r>
              <a:rPr lang="en-US" sz="4400" dirty="0">
                <a:solidFill>
                  <a:srgbClr val="FFC000"/>
                </a:solidFill>
              </a:rPr>
              <a:t>Game time!!!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E58076-F24A-4D04-892A-808B1C50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114052" y="1822064"/>
            <a:ext cx="2477091" cy="3321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97" y="2291800"/>
            <a:ext cx="2544679" cy="3060903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203233" y="1600790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5595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97" y="521249"/>
            <a:ext cx="7256789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2" y="2976610"/>
            <a:ext cx="1616119" cy="194397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399497" y="1265296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448E277D-8BF8-4FCE-87C4-E81577367DFF}"/>
              </a:ext>
            </a:extLst>
          </p:cNvPr>
          <p:cNvSpPr/>
          <p:nvPr/>
        </p:nvSpPr>
        <p:spPr>
          <a:xfrm>
            <a:off x="2234599" y="2352876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1E61976-B8C4-449D-80FF-EDB41BED5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49" y="2352876"/>
            <a:ext cx="3735282" cy="249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C455854-B6CE-474D-8D9D-4C5ABFED0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318740" y="2730901"/>
            <a:ext cx="1680220" cy="22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2305545" y="127266"/>
            <a:ext cx="4532910" cy="866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C</a:t>
            </a:r>
            <a:r>
              <a:rPr lang="en" sz="5400" dirty="0">
                <a:solidFill>
                  <a:srgbClr val="002060"/>
                </a:solidFill>
              </a:rPr>
              <a:t>ontents 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530768" y="1631696"/>
            <a:ext cx="171292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Warm up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18" name="Google Shape;705;p34">
            <a:extLst>
              <a:ext uri="{FF2B5EF4-FFF2-40B4-BE49-F238E27FC236}">
                <a16:creationId xmlns:a16="http://schemas.microsoft.com/office/drawing/2014/main" xmlns="" id="{3513F853-B688-419B-9F9B-F91A5DFAAC01}"/>
              </a:ext>
            </a:extLst>
          </p:cNvPr>
          <p:cNvSpPr/>
          <p:nvPr/>
        </p:nvSpPr>
        <p:spPr>
          <a:xfrm>
            <a:off x="640210" y="1267289"/>
            <a:ext cx="3500890" cy="1022723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706;p34">
            <a:extLst>
              <a:ext uri="{FF2B5EF4-FFF2-40B4-BE49-F238E27FC236}">
                <a16:creationId xmlns:a16="http://schemas.microsoft.com/office/drawing/2014/main" xmlns="" id="{26029530-9576-4B90-8692-B9F9AB4EEE5B}"/>
              </a:ext>
            </a:extLst>
          </p:cNvPr>
          <p:cNvSpPr txBox="1">
            <a:spLocks/>
          </p:cNvSpPr>
          <p:nvPr/>
        </p:nvSpPr>
        <p:spPr>
          <a:xfrm>
            <a:off x="1118441" y="1495252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Warm-up and review</a:t>
            </a:r>
          </a:p>
        </p:txBody>
      </p:sp>
      <p:sp>
        <p:nvSpPr>
          <p:cNvPr id="21" name="Google Shape;715;p34">
            <a:extLst>
              <a:ext uri="{FF2B5EF4-FFF2-40B4-BE49-F238E27FC236}">
                <a16:creationId xmlns:a16="http://schemas.microsoft.com/office/drawing/2014/main" xmlns="" id="{15966545-4E87-4F2E-8EA3-CA750F5DFBCB}"/>
              </a:ext>
            </a:extLst>
          </p:cNvPr>
          <p:cNvSpPr/>
          <p:nvPr/>
        </p:nvSpPr>
        <p:spPr>
          <a:xfrm rot="-524998">
            <a:off x="386711" y="1369177"/>
            <a:ext cx="686287" cy="80929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18;p34">
            <a:extLst>
              <a:ext uri="{FF2B5EF4-FFF2-40B4-BE49-F238E27FC236}">
                <a16:creationId xmlns:a16="http://schemas.microsoft.com/office/drawing/2014/main" xmlns="" id="{47A37600-55E5-435C-8E58-603333E0A9F6}"/>
              </a:ext>
            </a:extLst>
          </p:cNvPr>
          <p:cNvSpPr txBox="1">
            <a:spLocks/>
          </p:cNvSpPr>
          <p:nvPr/>
        </p:nvSpPr>
        <p:spPr>
          <a:xfrm rot="3201">
            <a:off x="422259" y="1590656"/>
            <a:ext cx="644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/>
              <a:buNone/>
              <a:defRPr sz="3600" b="0" i="0" u="none" strike="noStrike" cap="none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" dirty="0"/>
              <a:t>01</a:t>
            </a:r>
          </a:p>
        </p:txBody>
      </p:sp>
      <p:sp>
        <p:nvSpPr>
          <p:cNvPr id="27" name="Google Shape;703;p34">
            <a:extLst>
              <a:ext uri="{FF2B5EF4-FFF2-40B4-BE49-F238E27FC236}">
                <a16:creationId xmlns:a16="http://schemas.microsoft.com/office/drawing/2014/main" xmlns="" id="{7C96EFC3-DA44-4150-95D4-BCAA0A2F53D5}"/>
              </a:ext>
            </a:extLst>
          </p:cNvPr>
          <p:cNvSpPr/>
          <p:nvPr/>
        </p:nvSpPr>
        <p:spPr>
          <a:xfrm>
            <a:off x="427663" y="2707809"/>
            <a:ext cx="3664267" cy="862259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704;p34">
            <a:extLst>
              <a:ext uri="{FF2B5EF4-FFF2-40B4-BE49-F238E27FC236}">
                <a16:creationId xmlns:a16="http://schemas.microsoft.com/office/drawing/2014/main" xmlns="" id="{2394596E-6184-461F-9BD9-342A3B86049B}"/>
              </a:ext>
            </a:extLst>
          </p:cNvPr>
          <p:cNvSpPr/>
          <p:nvPr/>
        </p:nvSpPr>
        <p:spPr>
          <a:xfrm rot="-526483">
            <a:off x="311792" y="2750082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08;p34">
            <a:extLst>
              <a:ext uri="{FF2B5EF4-FFF2-40B4-BE49-F238E27FC236}">
                <a16:creationId xmlns:a16="http://schemas.microsoft.com/office/drawing/2014/main" xmlns="" id="{8E4B30A1-3ACD-4EAF-9391-463716100784}"/>
              </a:ext>
            </a:extLst>
          </p:cNvPr>
          <p:cNvSpPr txBox="1">
            <a:spLocks/>
          </p:cNvSpPr>
          <p:nvPr/>
        </p:nvSpPr>
        <p:spPr>
          <a:xfrm>
            <a:off x="936622" y="2881413"/>
            <a:ext cx="309810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Listen and tick.</a:t>
            </a:r>
          </a:p>
        </p:txBody>
      </p:sp>
      <p:sp>
        <p:nvSpPr>
          <p:cNvPr id="31" name="Google Shape;716;p34">
            <a:extLst>
              <a:ext uri="{FF2B5EF4-FFF2-40B4-BE49-F238E27FC236}">
                <a16:creationId xmlns:a16="http://schemas.microsoft.com/office/drawing/2014/main" xmlns="" id="{37EFE01A-E637-462C-8065-A3279C6D2AE7}"/>
              </a:ext>
            </a:extLst>
          </p:cNvPr>
          <p:cNvSpPr txBox="1">
            <a:spLocks/>
          </p:cNvSpPr>
          <p:nvPr/>
        </p:nvSpPr>
        <p:spPr>
          <a:xfrm rot="3202">
            <a:off x="299732" y="2945764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36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2" name="Google Shape;701;p34">
            <a:extLst>
              <a:ext uri="{FF2B5EF4-FFF2-40B4-BE49-F238E27FC236}">
                <a16:creationId xmlns:a16="http://schemas.microsoft.com/office/drawing/2014/main" xmlns="" id="{21A3F7FC-33F3-4865-87BC-7F84C8544B87}"/>
              </a:ext>
            </a:extLst>
          </p:cNvPr>
          <p:cNvSpPr/>
          <p:nvPr/>
        </p:nvSpPr>
        <p:spPr>
          <a:xfrm>
            <a:off x="4379584" y="1191517"/>
            <a:ext cx="4418843" cy="1033061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702;p34">
            <a:extLst>
              <a:ext uri="{FF2B5EF4-FFF2-40B4-BE49-F238E27FC236}">
                <a16:creationId xmlns:a16="http://schemas.microsoft.com/office/drawing/2014/main" xmlns="" id="{EB9BA581-31D6-4929-9BEB-DBAB1FD3479D}"/>
              </a:ext>
            </a:extLst>
          </p:cNvPr>
          <p:cNvSpPr/>
          <p:nvPr/>
        </p:nvSpPr>
        <p:spPr>
          <a:xfrm rot="391529">
            <a:off x="8306790" y="1354358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712;p34">
            <a:extLst>
              <a:ext uri="{FF2B5EF4-FFF2-40B4-BE49-F238E27FC236}">
                <a16:creationId xmlns:a16="http://schemas.microsoft.com/office/drawing/2014/main" xmlns="" id="{724002B9-79E7-4984-BBCC-D40112F58B88}"/>
              </a:ext>
            </a:extLst>
          </p:cNvPr>
          <p:cNvSpPr txBox="1">
            <a:spLocks/>
          </p:cNvSpPr>
          <p:nvPr/>
        </p:nvSpPr>
        <p:spPr>
          <a:xfrm rot="10800000" flipV="1">
            <a:off x="4267348" y="1214149"/>
            <a:ext cx="3995640" cy="101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Look, complete and read.</a:t>
            </a:r>
          </a:p>
        </p:txBody>
      </p:sp>
      <p:sp>
        <p:nvSpPr>
          <p:cNvPr id="45" name="Google Shape;717;p34">
            <a:extLst>
              <a:ext uri="{FF2B5EF4-FFF2-40B4-BE49-F238E27FC236}">
                <a16:creationId xmlns:a16="http://schemas.microsoft.com/office/drawing/2014/main" xmlns="" id="{5C72E5D0-AE33-47F4-BAB6-ED963F0310DF}"/>
              </a:ext>
            </a:extLst>
          </p:cNvPr>
          <p:cNvSpPr txBox="1">
            <a:spLocks/>
          </p:cNvSpPr>
          <p:nvPr/>
        </p:nvSpPr>
        <p:spPr>
          <a:xfrm>
            <a:off x="8327913" y="1538482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03</a:t>
            </a:r>
          </a:p>
        </p:txBody>
      </p:sp>
      <p:sp>
        <p:nvSpPr>
          <p:cNvPr id="51" name="Google Shape;701;p34">
            <a:extLst>
              <a:ext uri="{FF2B5EF4-FFF2-40B4-BE49-F238E27FC236}">
                <a16:creationId xmlns:a16="http://schemas.microsoft.com/office/drawing/2014/main" xmlns="" id="{A15850DB-4BFF-496E-8C4C-5628CD9052FF}"/>
              </a:ext>
            </a:extLst>
          </p:cNvPr>
          <p:cNvSpPr/>
          <p:nvPr/>
        </p:nvSpPr>
        <p:spPr>
          <a:xfrm>
            <a:off x="4379584" y="2852459"/>
            <a:ext cx="4532910" cy="6423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702;p34">
            <a:extLst>
              <a:ext uri="{FF2B5EF4-FFF2-40B4-BE49-F238E27FC236}">
                <a16:creationId xmlns:a16="http://schemas.microsoft.com/office/drawing/2014/main" xmlns="" id="{0305B2A0-F607-4B06-AE47-87DD03734331}"/>
              </a:ext>
            </a:extLst>
          </p:cNvPr>
          <p:cNvSpPr/>
          <p:nvPr/>
        </p:nvSpPr>
        <p:spPr>
          <a:xfrm rot="391529">
            <a:off x="8242258" y="2750008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712;p34">
            <a:extLst>
              <a:ext uri="{FF2B5EF4-FFF2-40B4-BE49-F238E27FC236}">
                <a16:creationId xmlns:a16="http://schemas.microsoft.com/office/drawing/2014/main" xmlns="" id="{1D63968C-EC34-435C-8B19-CDF1F77F5766}"/>
              </a:ext>
            </a:extLst>
          </p:cNvPr>
          <p:cNvSpPr txBox="1">
            <a:spLocks/>
          </p:cNvSpPr>
          <p:nvPr/>
        </p:nvSpPr>
        <p:spPr>
          <a:xfrm rot="10800000" flipV="1">
            <a:off x="4572000" y="2841306"/>
            <a:ext cx="3995640" cy="74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Let’s sing.</a:t>
            </a:r>
          </a:p>
        </p:txBody>
      </p:sp>
      <p:sp>
        <p:nvSpPr>
          <p:cNvPr id="54" name="Google Shape;717;p34">
            <a:extLst>
              <a:ext uri="{FF2B5EF4-FFF2-40B4-BE49-F238E27FC236}">
                <a16:creationId xmlns:a16="http://schemas.microsoft.com/office/drawing/2014/main" xmlns="" id="{46B8FFBE-0936-4FBE-A49D-52677C507BF7}"/>
              </a:ext>
            </a:extLst>
          </p:cNvPr>
          <p:cNvSpPr txBox="1">
            <a:spLocks/>
          </p:cNvSpPr>
          <p:nvPr/>
        </p:nvSpPr>
        <p:spPr>
          <a:xfrm>
            <a:off x="8245824" y="2993087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04</a:t>
            </a:r>
          </a:p>
        </p:txBody>
      </p:sp>
      <p:sp>
        <p:nvSpPr>
          <p:cNvPr id="55" name="Google Shape;701;p34">
            <a:extLst>
              <a:ext uri="{FF2B5EF4-FFF2-40B4-BE49-F238E27FC236}">
                <a16:creationId xmlns:a16="http://schemas.microsoft.com/office/drawing/2014/main" xmlns="" id="{7F6205AC-FB57-4B48-A31A-86F252865DF1}"/>
              </a:ext>
            </a:extLst>
          </p:cNvPr>
          <p:cNvSpPr/>
          <p:nvPr/>
        </p:nvSpPr>
        <p:spPr>
          <a:xfrm>
            <a:off x="2359192" y="4066655"/>
            <a:ext cx="4532910" cy="6423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702;p34">
            <a:extLst>
              <a:ext uri="{FF2B5EF4-FFF2-40B4-BE49-F238E27FC236}">
                <a16:creationId xmlns:a16="http://schemas.microsoft.com/office/drawing/2014/main" xmlns="" id="{DE2149FC-A375-4B8D-A3CE-74200C6010EB}"/>
              </a:ext>
            </a:extLst>
          </p:cNvPr>
          <p:cNvSpPr/>
          <p:nvPr/>
        </p:nvSpPr>
        <p:spPr>
          <a:xfrm rot="391529">
            <a:off x="6561622" y="3965730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712;p34">
            <a:extLst>
              <a:ext uri="{FF2B5EF4-FFF2-40B4-BE49-F238E27FC236}">
                <a16:creationId xmlns:a16="http://schemas.microsoft.com/office/drawing/2014/main" xmlns="" id="{DE35F55E-BC86-4E09-B2BB-128A496396AB}"/>
              </a:ext>
            </a:extLst>
          </p:cNvPr>
          <p:cNvSpPr txBox="1">
            <a:spLocks/>
          </p:cNvSpPr>
          <p:nvPr/>
        </p:nvSpPr>
        <p:spPr>
          <a:xfrm rot="10800000" flipV="1">
            <a:off x="2305545" y="4488409"/>
            <a:ext cx="4336487" cy="32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3600" b="0" dirty="0">
                <a:solidFill>
                  <a:srgbClr val="FF0000"/>
                </a:solidFill>
              </a:rPr>
              <a:t>Fun corner and wrap-up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8" name="Google Shape;717;p34">
            <a:extLst>
              <a:ext uri="{FF2B5EF4-FFF2-40B4-BE49-F238E27FC236}">
                <a16:creationId xmlns:a16="http://schemas.microsoft.com/office/drawing/2014/main" xmlns="" id="{D68E60BA-8D2B-4DBD-8D35-A9743E116070}"/>
              </a:ext>
            </a:extLst>
          </p:cNvPr>
          <p:cNvSpPr txBox="1">
            <a:spLocks/>
          </p:cNvSpPr>
          <p:nvPr/>
        </p:nvSpPr>
        <p:spPr>
          <a:xfrm>
            <a:off x="6523458" y="4214855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133" y="508170"/>
            <a:ext cx="7311610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26" y="2843820"/>
            <a:ext cx="1703205" cy="2048724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301133" y="1192362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7B7E201D-5D7C-4343-9C1D-5F942F533970}"/>
              </a:ext>
            </a:extLst>
          </p:cNvPr>
          <p:cNvSpPr/>
          <p:nvPr/>
        </p:nvSpPr>
        <p:spPr>
          <a:xfrm>
            <a:off x="2234599" y="2352876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6460DB-B83E-4AFB-B59F-A540D394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31" y="2245157"/>
            <a:ext cx="3718865" cy="247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62603C-7725-4E10-A68A-714E0D558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5932660" y="2613216"/>
            <a:ext cx="1791200" cy="24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61" y="464670"/>
            <a:ext cx="7243882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" y="2861021"/>
            <a:ext cx="1790290" cy="2153476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622861" y="1324535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4B52BCF1-A86E-4179-A8AA-9E077EDCC7C6}"/>
              </a:ext>
            </a:extLst>
          </p:cNvPr>
          <p:cNvSpPr/>
          <p:nvPr/>
        </p:nvSpPr>
        <p:spPr>
          <a:xfrm>
            <a:off x="2333607" y="2221722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216253-315B-453B-9B30-76021B9DB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07" y="2216530"/>
            <a:ext cx="3404649" cy="226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70541A-DAA6-4EA0-BC22-070B224B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792686" y="2732018"/>
            <a:ext cx="1798457" cy="2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231" y="507803"/>
            <a:ext cx="7149398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2" y="2699785"/>
            <a:ext cx="2031580" cy="2443715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601231" y="1224763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A7B186B-A157-4A68-8012-6FBA53CC2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02" y="2350179"/>
            <a:ext cx="3403600" cy="226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A9D85A-12B4-4D7E-8C34-BCE357D0B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5952172" y="2699785"/>
            <a:ext cx="1798457" cy="2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3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349531" y="1937400"/>
            <a:ext cx="4989732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Let’s sing.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0084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4224"/>
            <a:ext cx="9144000" cy="5227723"/>
          </a:xfrm>
          <a:prstGeom prst="rect">
            <a:avLst/>
          </a:prstGeom>
        </p:spPr>
      </p:pic>
      <p:pic>
        <p:nvPicPr>
          <p:cNvPr id="7" name="Track 15">
            <a:hlinkClick r:id="" action="ppaction://media"/>
            <a:extLst>
              <a:ext uri="{FF2B5EF4-FFF2-40B4-BE49-F238E27FC236}">
                <a16:creationId xmlns:a16="http://schemas.microsoft.com/office/drawing/2014/main" xmlns="" id="{ED0DEF0C-1213-4AD3-B251-7205DC98B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6" y="-84224"/>
            <a:ext cx="961385" cy="9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09F9D72-6648-4628-BD5B-17CBF2D2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725" y="847153"/>
            <a:ext cx="4516551" cy="80703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Sing and dance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E3197550-1BFA-42CA-AECA-F4967FF81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0902" y="154423"/>
            <a:ext cx="4735422" cy="807030"/>
          </a:xfrm>
        </p:spPr>
        <p:txBody>
          <a:bodyPr/>
          <a:lstStyle/>
          <a:p>
            <a:r>
              <a:rPr lang="en-US" sz="4800" dirty="0">
                <a:solidFill>
                  <a:srgbClr val="0070C0"/>
                </a:solidFill>
              </a:rPr>
              <a:t>Game time!!!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5B6AF0-64C5-4DDF-BAC3-3569D600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73" y="1949099"/>
            <a:ext cx="8002512" cy="35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2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224342" y="1937400"/>
            <a:ext cx="6990018" cy="2451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Fun corner and wrap-up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634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D49DFC-8A45-489C-885E-64EDC7A9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761" y="1170026"/>
            <a:ext cx="4518478" cy="967050"/>
          </a:xfrm>
        </p:spPr>
        <p:txBody>
          <a:bodyPr/>
          <a:lstStyle/>
          <a:p>
            <a:r>
              <a:rPr lang="en-US" sz="5400" dirty="0">
                <a:solidFill>
                  <a:srgbClr val="0070C0"/>
                </a:solidFill>
              </a:rPr>
              <a:t>Sentence Puzzle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28ECF8EE-94A1-4F9F-8154-94D3983DEF8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78181" y="334891"/>
            <a:ext cx="3187638" cy="835135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Game time!!! </a:t>
            </a:r>
          </a:p>
        </p:txBody>
      </p:sp>
    </p:spTree>
    <p:extLst>
      <p:ext uri="{BB962C8B-B14F-4D97-AF65-F5344CB8AC3E}">
        <p14:creationId xmlns:p14="http://schemas.microsoft.com/office/powerpoint/2010/main" val="455708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527729" y="-598765"/>
            <a:ext cx="2892775" cy="392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1AEC47-CF48-4763-913A-5BCCBAD02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4" b="89753" l="4754" r="46303">
                        <a14:foregroundMark x1="39789" y1="36749" x2="46303" y2="78092"/>
                        <a14:foregroundMark x1="46303" y1="78092" x2="46303" y2="86219"/>
                        <a14:backgroundMark x1="21479" y1="39929" x2="23415" y2="33922"/>
                        <a14:backgroundMark x1="22887" y1="31449" x2="18486" y2="44523"/>
                        <a14:backgroundMark x1="43310" y1="13781" x2="44190" y2="29329"/>
                        <a14:backgroundMark x1="26937" y1="23675" x2="17606" y2="44876"/>
                        <a14:backgroundMark x1="26408" y1="37809" x2="17606" y2="39929"/>
                        <a14:backgroundMark x1="25000" y1="39929" x2="16373" y2="47703"/>
                        <a14:backgroundMark x1="22007" y1="43816" x2="24472" y2="47703"/>
                      </a14:backgroundRemoval>
                    </a14:imgEffect>
                  </a14:imgLayer>
                </a14:imgProps>
              </a:ext>
            </a:extLst>
          </a:blip>
          <a:srcRect r="51462"/>
          <a:stretch/>
        </p:blipFill>
        <p:spPr>
          <a:xfrm>
            <a:off x="392846" y="141619"/>
            <a:ext cx="2609135" cy="2678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xmlns="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3E33B2-C216-4D47-B473-021E9216A4E0}"/>
              </a:ext>
            </a:extLst>
          </p:cNvPr>
          <p:cNvSpPr/>
          <p:nvPr/>
        </p:nvSpPr>
        <p:spPr>
          <a:xfrm>
            <a:off x="5513484" y="169882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doctor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4C2CE2F-5609-495F-8892-55F022E8FC98}"/>
              </a:ext>
            </a:extLst>
          </p:cNvPr>
          <p:cNvSpPr/>
          <p:nvPr/>
        </p:nvSpPr>
        <p:spPr>
          <a:xfrm>
            <a:off x="2021305" y="5493473"/>
            <a:ext cx="509548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She’s  a   doctor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xmlns="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+3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371 L -0.01389 -0.36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90955" y="694319"/>
            <a:ext cx="1721654" cy="159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xmlns="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  ____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30548F2-6A91-4E48-8112-D1FFEF7FB823}"/>
              </a:ext>
            </a:extLst>
          </p:cNvPr>
          <p:cNvSpPr/>
          <p:nvPr/>
        </p:nvSpPr>
        <p:spPr>
          <a:xfrm>
            <a:off x="6483264" y="131276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B05CED-709F-4EA9-B7D4-5476563D359A}"/>
              </a:ext>
            </a:extLst>
          </p:cNvPr>
          <p:cNvSpPr/>
          <p:nvPr/>
        </p:nvSpPr>
        <p:spPr>
          <a:xfrm>
            <a:off x="4691601" y="1612568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3E33B2-C216-4D47-B473-021E9216A4E0}"/>
              </a:ext>
            </a:extLst>
          </p:cNvPr>
          <p:cNvSpPr/>
          <p:nvPr/>
        </p:nvSpPr>
        <p:spPr>
          <a:xfrm>
            <a:off x="4067898" y="478947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driver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4C2CE2F-5609-495F-8892-55F022E8FC98}"/>
              </a:ext>
            </a:extLst>
          </p:cNvPr>
          <p:cNvSpPr/>
          <p:nvPr/>
        </p:nvSpPr>
        <p:spPr>
          <a:xfrm>
            <a:off x="2268002" y="5493473"/>
            <a:ext cx="4282263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He’s  a  driver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xmlns="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+4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8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0" y="1785000"/>
            <a:ext cx="1139390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/>
              <a:t>Warm-up and review</a:t>
            </a:r>
            <a:endParaRPr sz="90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0485F70F-95CF-48D1-99A3-0051E7B27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360" y="3039410"/>
            <a:ext cx="6431280" cy="713400"/>
          </a:xfrm>
        </p:spPr>
        <p:txBody>
          <a:bodyPr/>
          <a:lstStyle/>
          <a:p>
            <a:pPr algn="l"/>
            <a:r>
              <a:rPr lang="en-US" sz="4800" dirty="0">
                <a:solidFill>
                  <a:srgbClr val="0C080C"/>
                </a:solidFill>
              </a:rPr>
              <a:t>Game: Spelling Bee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5672" r="34716" b="11371"/>
          <a:stretch/>
        </p:blipFill>
        <p:spPr>
          <a:xfrm>
            <a:off x="644240" y="-319314"/>
            <a:ext cx="3020914" cy="339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8953" y="380838"/>
            <a:ext cx="2341103" cy="235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xmlns="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30548F2-6A91-4E48-8112-D1FFEF7FB823}"/>
              </a:ext>
            </a:extLst>
          </p:cNvPr>
          <p:cNvSpPr/>
          <p:nvPr/>
        </p:nvSpPr>
        <p:spPr>
          <a:xfrm>
            <a:off x="4752841" y="167195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B05CED-709F-4EA9-B7D4-5476563D359A}"/>
              </a:ext>
            </a:extLst>
          </p:cNvPr>
          <p:cNvSpPr/>
          <p:nvPr/>
        </p:nvSpPr>
        <p:spPr>
          <a:xfrm>
            <a:off x="7038748" y="998197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3E33B2-C216-4D47-B473-021E9216A4E0}"/>
              </a:ext>
            </a:extLst>
          </p:cNvPr>
          <p:cNvSpPr/>
          <p:nvPr/>
        </p:nvSpPr>
        <p:spPr>
          <a:xfrm>
            <a:off x="4382170" y="627017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worker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4C2CE2F-5609-495F-8892-55F022E8FC98}"/>
              </a:ext>
            </a:extLst>
          </p:cNvPr>
          <p:cNvSpPr/>
          <p:nvPr/>
        </p:nvSpPr>
        <p:spPr>
          <a:xfrm>
            <a:off x="2457956" y="5493473"/>
            <a:ext cx="390235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 a  worker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xmlns="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+4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6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4498" r="34716" b="12802"/>
          <a:stretch/>
        </p:blipFill>
        <p:spPr>
          <a:xfrm>
            <a:off x="711960" y="-542693"/>
            <a:ext cx="3197227" cy="3583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0715" y="220663"/>
            <a:ext cx="2603259" cy="2508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xmlns="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3E33B2-C216-4D47-B473-021E9216A4E0}"/>
              </a:ext>
            </a:extLst>
          </p:cNvPr>
          <p:cNvSpPr/>
          <p:nvPr/>
        </p:nvSpPr>
        <p:spPr>
          <a:xfrm>
            <a:off x="5583153" y="1695658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teacher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4C2CE2F-5609-495F-8892-55F022E8FC98}"/>
              </a:ext>
            </a:extLst>
          </p:cNvPr>
          <p:cNvSpPr/>
          <p:nvPr/>
        </p:nvSpPr>
        <p:spPr>
          <a:xfrm>
            <a:off x="2249905" y="5493473"/>
            <a:ext cx="468028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 a   teacher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xmlns="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6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extLst>
              <a:ext uri="{FF2B5EF4-FFF2-40B4-BE49-F238E27FC236}">
                <a16:creationId xmlns:a16="http://schemas.microsoft.com/office/drawing/2014/main" xmlns="" id="{3E11D215-59D6-491E-A2E1-1F1565148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542" y="141685"/>
            <a:ext cx="6535340" cy="48601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51" name="WordArt 85">
            <a:hlinkClick r:id="" action="ppaction://noaction"/>
            <a:extLst>
              <a:ext uri="{FF2B5EF4-FFF2-40B4-BE49-F238E27FC236}">
                <a16:creationId xmlns:a16="http://schemas.microsoft.com/office/drawing/2014/main" xmlns="" id="{FD1AAB7D-2950-4D28-8FB9-6E97820F6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48488" y="2363392"/>
            <a:ext cx="648891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052" name="AutoShape 86">
            <a:extLst>
              <a:ext uri="{FF2B5EF4-FFF2-40B4-BE49-F238E27FC236}">
                <a16:creationId xmlns:a16="http://schemas.microsoft.com/office/drawing/2014/main" xmlns="" id="{8CDF4F38-5655-4188-9BE8-9FEC7DF93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58379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3" name="Picture 29" descr="occupations_doctor0">
            <a:hlinkClick r:id="" action="ppaction://noaction"/>
            <a:extLst>
              <a:ext uri="{FF2B5EF4-FFF2-40B4-BE49-F238E27FC236}">
                <a16:creationId xmlns:a16="http://schemas.microsoft.com/office/drawing/2014/main" xmlns="" id="{3F73E801-C58A-4103-9AB3-41E55EF5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57188"/>
            <a:ext cx="81081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AutoShape 87">
            <a:extLst>
              <a:ext uri="{FF2B5EF4-FFF2-40B4-BE49-F238E27FC236}">
                <a16:creationId xmlns:a16="http://schemas.microsoft.com/office/drawing/2014/main" xmlns="" id="{6780FE15-7F03-41D8-A3DF-0AF774979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53" y="1493044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5" name="Picture 75" descr="occupations_music0">
            <a:hlinkClick r:id="" action="ppaction://noaction"/>
            <a:extLst>
              <a:ext uri="{FF2B5EF4-FFF2-40B4-BE49-F238E27FC236}">
                <a16:creationId xmlns:a16="http://schemas.microsoft.com/office/drawing/2014/main" xmlns="" id="{5DAE61DA-9066-4015-9CEB-BBC95A54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6382"/>
            <a:ext cx="972741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AutoShape 89">
            <a:extLst>
              <a:ext uri="{FF2B5EF4-FFF2-40B4-BE49-F238E27FC236}">
                <a16:creationId xmlns:a16="http://schemas.microsoft.com/office/drawing/2014/main" xmlns="" id="{4025D7B8-F186-42BE-AC2D-93756930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87" y="1546623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57" name="AutoShape 91">
            <a:extLst>
              <a:ext uri="{FF2B5EF4-FFF2-40B4-BE49-F238E27FC236}">
                <a16:creationId xmlns:a16="http://schemas.microsoft.com/office/drawing/2014/main" xmlns="" id="{C02C44DE-16B4-4D0F-B3E0-0DF4ED09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19" y="2681287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8" name="Picture 82" descr="government_judge0">
            <a:hlinkClick r:id="" action="ppaction://noaction"/>
            <a:extLst>
              <a:ext uri="{FF2B5EF4-FFF2-40B4-BE49-F238E27FC236}">
                <a16:creationId xmlns:a16="http://schemas.microsoft.com/office/drawing/2014/main" xmlns="" id="{46D75605-C358-4529-9B9C-9DBC51B6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41" y="1606153"/>
            <a:ext cx="83462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1" descr="occupations_waitress0">
            <a:hlinkClick r:id="" action="ppaction://noaction"/>
            <a:extLst>
              <a:ext uri="{FF2B5EF4-FFF2-40B4-BE49-F238E27FC236}">
                <a16:creationId xmlns:a16="http://schemas.microsoft.com/office/drawing/2014/main" xmlns="" id="{03242727-7654-4AC0-BD38-8A60FA5D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4" y="2626519"/>
            <a:ext cx="873919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AutoShape 92">
            <a:extLst>
              <a:ext uri="{FF2B5EF4-FFF2-40B4-BE49-F238E27FC236}">
                <a16:creationId xmlns:a16="http://schemas.microsoft.com/office/drawing/2014/main" xmlns="" id="{AF8C124A-CD87-4E2E-A495-9BC1F3F8E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328" y="3219450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1" name="AutoShape 94">
            <a:extLst>
              <a:ext uri="{FF2B5EF4-FFF2-40B4-BE49-F238E27FC236}">
                <a16:creationId xmlns:a16="http://schemas.microsoft.com/office/drawing/2014/main" xmlns="" id="{9EB79B96-A4A7-4962-9153-3D86F3DD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53" y="2626519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2" name="AutoShape 96">
            <a:extLst>
              <a:ext uri="{FF2B5EF4-FFF2-40B4-BE49-F238E27FC236}">
                <a16:creationId xmlns:a16="http://schemas.microsoft.com/office/drawing/2014/main" xmlns="" id="{86BA05C7-01C9-42C6-A555-402A23E6B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731" y="3814762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3" name="AutoShape 97">
            <a:extLst>
              <a:ext uri="{FF2B5EF4-FFF2-40B4-BE49-F238E27FC236}">
                <a16:creationId xmlns:a16="http://schemas.microsoft.com/office/drawing/2014/main" xmlns="" id="{4EF7B63A-4129-4383-BE3A-9504F340D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281" y="3275410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64" name="Picture 83" descr="occupations_carpenter3'">
            <a:hlinkClick r:id="" action="ppaction://noaction"/>
            <a:extLst>
              <a:ext uri="{FF2B5EF4-FFF2-40B4-BE49-F238E27FC236}">
                <a16:creationId xmlns:a16="http://schemas.microsoft.com/office/drawing/2014/main" xmlns="" id="{167C4287-37D9-4AA1-820E-58B5CC98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28" y="3280172"/>
            <a:ext cx="91916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76" descr="occupations_dentist0">
            <a:hlinkClick r:id="" action="ppaction://noaction"/>
            <a:extLst>
              <a:ext uri="{FF2B5EF4-FFF2-40B4-BE49-F238E27FC236}">
                <a16:creationId xmlns:a16="http://schemas.microsoft.com/office/drawing/2014/main" xmlns="" id="{329A2F10-F74F-4C5A-B548-1AC33267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869532"/>
            <a:ext cx="102631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79" descr="crime_police0">
            <a:hlinkClick r:id="" action="ppaction://noaction"/>
            <a:extLst>
              <a:ext uri="{FF2B5EF4-FFF2-40B4-BE49-F238E27FC236}">
                <a16:creationId xmlns:a16="http://schemas.microsoft.com/office/drawing/2014/main" xmlns="" id="{EAC99D36-2961-4035-AF2C-2D7A950F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35" y="2681287"/>
            <a:ext cx="646509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80" descr="school_class0">
            <a:hlinkClick r:id="" action="ppaction://noaction"/>
            <a:extLst>
              <a:ext uri="{FF2B5EF4-FFF2-40B4-BE49-F238E27FC236}">
                <a16:creationId xmlns:a16="http://schemas.microsoft.com/office/drawing/2014/main" xmlns="" id="{BAD54096-B35B-4DBA-B0A1-08E8C9CF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91" y="3327797"/>
            <a:ext cx="837009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AutoShape 98">
            <a:extLst>
              <a:ext uri="{FF2B5EF4-FFF2-40B4-BE49-F238E27FC236}">
                <a16:creationId xmlns:a16="http://schemas.microsoft.com/office/drawing/2014/main" xmlns="" id="{03C859D9-1CCD-4D42-89A0-70EFA0D68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991" y="952500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9" name="AutoShape 99">
            <a:extLst>
              <a:ext uri="{FF2B5EF4-FFF2-40B4-BE49-F238E27FC236}">
                <a16:creationId xmlns:a16="http://schemas.microsoft.com/office/drawing/2014/main" xmlns="" id="{97DFF8A2-7493-471D-A839-323B7EE55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897731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70" name="Picture 78" descr="occupations_housewife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08C6DB4-AEC2-43AE-B199-09F2BB82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5" y="1059657"/>
            <a:ext cx="810815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77" descr="occupations_farmer0">
            <a:hlinkClick r:id="" action="ppaction://noaction"/>
            <a:extLst>
              <a:ext uri="{FF2B5EF4-FFF2-40B4-BE49-F238E27FC236}">
                <a16:creationId xmlns:a16="http://schemas.microsoft.com/office/drawing/2014/main" xmlns="" id="{3CD12C79-2325-40C5-8F03-1DFC4295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951310"/>
            <a:ext cx="722710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AutoShape 100">
            <a:extLst>
              <a:ext uri="{FF2B5EF4-FFF2-40B4-BE49-F238E27FC236}">
                <a16:creationId xmlns:a16="http://schemas.microsoft.com/office/drawing/2014/main" xmlns="" id="{C9474FA3-CEDF-4317-A2CF-F463BC75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607" y="1869282"/>
            <a:ext cx="1674019" cy="1512094"/>
          </a:xfrm>
          <a:prstGeom prst="hexagon">
            <a:avLst>
              <a:gd name="adj" fmla="val 27677"/>
              <a:gd name="vf" fmla="val 115470"/>
            </a:avLst>
          </a:prstGeom>
          <a:solidFill>
            <a:srgbClr val="FF99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73" name="Picture 28">
            <a:extLst>
              <a:ext uri="{FF2B5EF4-FFF2-40B4-BE49-F238E27FC236}">
                <a16:creationId xmlns:a16="http://schemas.microsoft.com/office/drawing/2014/main" xmlns="" id="{8B4A55B1-E492-45AF-B05D-59E0BEE0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799035"/>
            <a:ext cx="16192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WordArt 101">
            <a:extLst>
              <a:ext uri="{FF2B5EF4-FFF2-40B4-BE49-F238E27FC236}">
                <a16:creationId xmlns:a16="http://schemas.microsoft.com/office/drawing/2014/main" xmlns="" id="{FA87A045-9A95-41DF-99BA-340005992B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198365">
            <a:off x="1871663" y="573882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5" name="WordArt 107">
            <a:extLst>
              <a:ext uri="{FF2B5EF4-FFF2-40B4-BE49-F238E27FC236}">
                <a16:creationId xmlns:a16="http://schemas.microsoft.com/office/drawing/2014/main" xmlns="" id="{B2E85803-3036-4330-B759-7BD1BC3578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98847">
            <a:off x="1925242" y="4137423"/>
            <a:ext cx="810815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6" name="WordArt 108">
            <a:extLst>
              <a:ext uri="{FF2B5EF4-FFF2-40B4-BE49-F238E27FC236}">
                <a16:creationId xmlns:a16="http://schemas.microsoft.com/office/drawing/2014/main" xmlns="" id="{6FC504D1-6B79-4950-813E-1DF57A3979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14534">
            <a:off x="6246019" y="519113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7" name="WordArt 109">
            <a:extLst>
              <a:ext uri="{FF2B5EF4-FFF2-40B4-BE49-F238E27FC236}">
                <a16:creationId xmlns:a16="http://schemas.microsoft.com/office/drawing/2014/main" xmlns="" id="{A68C08F5-1E9D-4D49-A9EA-B0DDFD0886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964222">
            <a:off x="6246019" y="4137423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2A0EE372-8492-42B2-8F2C-621622E7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xmlns="" id="{81AAA862-D1E4-4ADC-AB2E-930B9983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0" name="AutoShape 4">
            <a:hlinkClick r:id="" action="ppaction://noaction"/>
            <a:extLst>
              <a:ext uri="{FF2B5EF4-FFF2-40B4-BE49-F238E27FC236}">
                <a16:creationId xmlns:a16="http://schemas.microsoft.com/office/drawing/2014/main" xmlns="" id="{EAB09115-496E-4C5D-8C14-AD49738C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xmlns="" id="{EC866242-6E11-4394-A17D-8CF8DFBC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C</a:t>
            </a:r>
          </a:p>
        </p:txBody>
      </p:sp>
      <p:sp>
        <p:nvSpPr>
          <p:cNvPr id="4102" name="AutoShape 6">
            <a:hlinkClick r:id="" action="ppaction://noaction"/>
            <a:extLst>
              <a:ext uri="{FF2B5EF4-FFF2-40B4-BE49-F238E27FC236}">
                <a16:creationId xmlns:a16="http://schemas.microsoft.com/office/drawing/2014/main" xmlns="" id="{DF5EE89B-401E-4669-9AE9-B0CDF265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03" name="AutoShape 7">
            <a:hlinkClick r:id="" action="ppaction://noaction"/>
            <a:extLst>
              <a:ext uri="{FF2B5EF4-FFF2-40B4-BE49-F238E27FC236}">
                <a16:creationId xmlns:a16="http://schemas.microsoft.com/office/drawing/2014/main" xmlns="" id="{490E299B-EB1E-4381-AEA3-89DB9EBA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4104" name="AutoShape 8">
            <a:hlinkClick r:id="" action="ppaction://noaction"/>
            <a:extLst>
              <a:ext uri="{FF2B5EF4-FFF2-40B4-BE49-F238E27FC236}">
                <a16:creationId xmlns:a16="http://schemas.microsoft.com/office/drawing/2014/main" xmlns="" id="{47A8AB0F-4B21-4ED4-BE8A-A7DADCA1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4105" name="AutoShape 9">
            <a:extLst>
              <a:ext uri="{FF2B5EF4-FFF2-40B4-BE49-F238E27FC236}">
                <a16:creationId xmlns:a16="http://schemas.microsoft.com/office/drawing/2014/main" xmlns="" id="{7F31038B-7581-4838-B8E1-0CE9B9BA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4106" name="AutoShape 10">
            <a:hlinkClick r:id="" action="ppaction://noaction"/>
            <a:extLst>
              <a:ext uri="{FF2B5EF4-FFF2-40B4-BE49-F238E27FC236}">
                <a16:creationId xmlns:a16="http://schemas.microsoft.com/office/drawing/2014/main" xmlns="" id="{53ADB015-22FD-4CBE-9359-23D4F0D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4107" name="AutoShape 11">
            <a:hlinkClick r:id="" action="ppaction://noaction"/>
            <a:extLst>
              <a:ext uri="{FF2B5EF4-FFF2-40B4-BE49-F238E27FC236}">
                <a16:creationId xmlns:a16="http://schemas.microsoft.com/office/drawing/2014/main" xmlns="" id="{702277AF-60B9-44FA-81B4-F2E5385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4108" name="AutoShape 12">
            <a:hlinkClick r:id="" action="ppaction://noaction"/>
            <a:extLst>
              <a:ext uri="{FF2B5EF4-FFF2-40B4-BE49-F238E27FC236}">
                <a16:creationId xmlns:a16="http://schemas.microsoft.com/office/drawing/2014/main" xmlns="" id="{5F4F295C-A396-42EB-A3E5-5E879A55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4109" name="AutoShape 13">
            <a:hlinkClick r:id="" action="ppaction://noaction"/>
            <a:extLst>
              <a:ext uri="{FF2B5EF4-FFF2-40B4-BE49-F238E27FC236}">
                <a16:creationId xmlns:a16="http://schemas.microsoft.com/office/drawing/2014/main" xmlns="" id="{FE3B241B-1F28-4728-9C21-867BB4CC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10" name="AutoShape 14">
            <a:hlinkClick r:id="" action="ppaction://noaction"/>
            <a:extLst>
              <a:ext uri="{FF2B5EF4-FFF2-40B4-BE49-F238E27FC236}">
                <a16:creationId xmlns:a16="http://schemas.microsoft.com/office/drawing/2014/main" xmlns="" id="{6E0128EF-5DB0-4A3A-A0DA-AE810DDF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4111" name="AutoShape 15">
            <a:hlinkClick r:id="" action="ppaction://noaction"/>
            <a:extLst>
              <a:ext uri="{FF2B5EF4-FFF2-40B4-BE49-F238E27FC236}">
                <a16:creationId xmlns:a16="http://schemas.microsoft.com/office/drawing/2014/main" xmlns="" id="{260D094C-2145-47C2-BF0B-F6054418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4112" name="AutoShape 16">
            <a:hlinkClick r:id="" action="ppaction://noaction"/>
            <a:extLst>
              <a:ext uri="{FF2B5EF4-FFF2-40B4-BE49-F238E27FC236}">
                <a16:creationId xmlns:a16="http://schemas.microsoft.com/office/drawing/2014/main" xmlns="" id="{07DDDF50-25B4-411C-A9C5-2361BA71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xmlns="" id="{B3594B7C-A3C2-4755-9440-714DA71D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4114" name="AutoShape 18">
            <a:hlinkClick r:id="" action="ppaction://noaction"/>
            <a:extLst>
              <a:ext uri="{FF2B5EF4-FFF2-40B4-BE49-F238E27FC236}">
                <a16:creationId xmlns:a16="http://schemas.microsoft.com/office/drawing/2014/main" xmlns="" id="{1560666C-C2A2-4B4E-B3BC-7C2B53F9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xmlns="" id="{A9B1B892-D467-478B-AFD5-6095B356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4116" name="AutoShape 20">
            <a:hlinkClick r:id="" action="ppaction://noaction"/>
            <a:extLst>
              <a:ext uri="{FF2B5EF4-FFF2-40B4-BE49-F238E27FC236}">
                <a16:creationId xmlns:a16="http://schemas.microsoft.com/office/drawing/2014/main" xmlns="" id="{FF7A82DD-BE89-4126-9638-D8146FA6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xmlns="" id="{598DE675-5856-48CC-B3FA-AE9090F9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18" name="AutoShape 22">
            <a:extLst>
              <a:ext uri="{FF2B5EF4-FFF2-40B4-BE49-F238E27FC236}">
                <a16:creationId xmlns:a16="http://schemas.microsoft.com/office/drawing/2014/main" xmlns="" id="{8636BFF4-DD7D-4446-83E6-D3F6407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T</a:t>
            </a:r>
          </a:p>
        </p:txBody>
      </p:sp>
      <p:sp>
        <p:nvSpPr>
          <p:cNvPr id="4119" name="AutoShape 23">
            <a:hlinkClick r:id="" action="ppaction://noaction"/>
            <a:extLst>
              <a:ext uri="{FF2B5EF4-FFF2-40B4-BE49-F238E27FC236}">
                <a16:creationId xmlns:a16="http://schemas.microsoft.com/office/drawing/2014/main" xmlns="" id="{D0DF8312-8249-451B-90A6-FAD820D7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4120" name="AutoShape 24">
            <a:hlinkClick r:id="" action="ppaction://noaction"/>
            <a:extLst>
              <a:ext uri="{FF2B5EF4-FFF2-40B4-BE49-F238E27FC236}">
                <a16:creationId xmlns:a16="http://schemas.microsoft.com/office/drawing/2014/main" xmlns="" id="{65CFB5FA-580A-4C16-A49F-9F43D760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4121" name="AutoShape 25">
            <a:hlinkClick r:id="" action="ppaction://noaction"/>
            <a:extLst>
              <a:ext uri="{FF2B5EF4-FFF2-40B4-BE49-F238E27FC236}">
                <a16:creationId xmlns:a16="http://schemas.microsoft.com/office/drawing/2014/main" xmlns="" id="{34D0B50F-CFBE-4EAB-8F82-036FE247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4122" name="AutoShape 26">
            <a:hlinkClick r:id="" action="ppaction://noaction"/>
            <a:extLst>
              <a:ext uri="{FF2B5EF4-FFF2-40B4-BE49-F238E27FC236}">
                <a16:creationId xmlns:a16="http://schemas.microsoft.com/office/drawing/2014/main" xmlns="" id="{1E45B94B-A8BC-4CEF-B7FE-19D31AE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4123" name="AutoShape 27">
            <a:hlinkClick r:id="" action="ppaction://noaction"/>
            <a:extLst>
              <a:ext uri="{FF2B5EF4-FFF2-40B4-BE49-F238E27FC236}">
                <a16:creationId xmlns:a16="http://schemas.microsoft.com/office/drawing/2014/main" xmlns="" id="{A34C9EA8-659C-4751-9332-6719C241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4124" name="AutoShape 28">
            <a:hlinkClick r:id="" action="ppaction://noaction"/>
            <a:extLst>
              <a:ext uri="{FF2B5EF4-FFF2-40B4-BE49-F238E27FC236}">
                <a16:creationId xmlns:a16="http://schemas.microsoft.com/office/drawing/2014/main" xmlns="" id="{259F9E24-BFC7-4F32-818B-9187D69E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4125" name="AutoShape 29">
            <a:hlinkClick r:id="" action="ppaction://noaction"/>
            <a:extLst>
              <a:ext uri="{FF2B5EF4-FFF2-40B4-BE49-F238E27FC236}">
                <a16:creationId xmlns:a16="http://schemas.microsoft.com/office/drawing/2014/main" xmlns="" id="{18A58687-6711-4BDE-A858-91645047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4127" name="WordArt 32">
            <a:extLst>
              <a:ext uri="{FF2B5EF4-FFF2-40B4-BE49-F238E27FC236}">
                <a16:creationId xmlns:a16="http://schemas.microsoft.com/office/drawing/2014/main" xmlns="" id="{C418112C-0EB8-47F3-BCD0-5BD97F83D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4128" name="Line 33">
            <a:extLst>
              <a:ext uri="{FF2B5EF4-FFF2-40B4-BE49-F238E27FC236}">
                <a16:creationId xmlns:a16="http://schemas.microsoft.com/office/drawing/2014/main" xmlns="" id="{A3B8A278-D75E-40B1-A47A-ADFFC37D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9" name="Line 34">
            <a:extLst>
              <a:ext uri="{FF2B5EF4-FFF2-40B4-BE49-F238E27FC236}">
                <a16:creationId xmlns:a16="http://schemas.microsoft.com/office/drawing/2014/main" xmlns="" id="{AC820321-1115-4547-AA82-6FEEEFA31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67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0" name="Line 35">
            <a:extLst>
              <a:ext uri="{FF2B5EF4-FFF2-40B4-BE49-F238E27FC236}">
                <a16:creationId xmlns:a16="http://schemas.microsoft.com/office/drawing/2014/main" xmlns="" id="{C2265907-39AE-4316-914D-9D4D7605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5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1" name="Line 36">
            <a:extLst>
              <a:ext uri="{FF2B5EF4-FFF2-40B4-BE49-F238E27FC236}">
                <a16:creationId xmlns:a16="http://schemas.microsoft.com/office/drawing/2014/main" xmlns="" id="{5C2342F0-C3B9-4155-ABAB-1D75B4AFD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0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2" name="Line 37">
            <a:extLst>
              <a:ext uri="{FF2B5EF4-FFF2-40B4-BE49-F238E27FC236}">
                <a16:creationId xmlns:a16="http://schemas.microsoft.com/office/drawing/2014/main" xmlns="" id="{F32B4BEA-2D55-4F2F-A18F-C1CA4FCE4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93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3" name="Line 38">
            <a:extLst>
              <a:ext uri="{FF2B5EF4-FFF2-40B4-BE49-F238E27FC236}">
                <a16:creationId xmlns:a16="http://schemas.microsoft.com/office/drawing/2014/main" xmlns="" id="{E2A30B2B-3D62-40B9-86DC-84443E3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87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5" name="WordArt 39">
            <a:extLst>
              <a:ext uri="{FF2B5EF4-FFF2-40B4-BE49-F238E27FC236}">
                <a16:creationId xmlns:a16="http://schemas.microsoft.com/office/drawing/2014/main" xmlns="" id="{FC1E32C6-A047-4440-8137-991D1342B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58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136" name="WordArt 40">
            <a:extLst>
              <a:ext uri="{FF2B5EF4-FFF2-40B4-BE49-F238E27FC236}">
                <a16:creationId xmlns:a16="http://schemas.microsoft.com/office/drawing/2014/main" xmlns="" id="{5C569284-666A-403B-9336-11D21C22F9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70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xmlns="" id="{672FC3FE-E2FA-4A0C-8BE3-3112FCBBD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35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xmlns="" id="{6A0C673A-4D93-4DCD-BED2-376D923BF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85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xmlns="" id="{9DD56D1B-FB88-4FF3-B011-5EC7E7B46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244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xmlns="" id="{BC96E25F-0D51-4B44-837D-6DE65A8F3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2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" name="Picture 46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BD54A3-DCBE-47AB-A996-D85018A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4">
            <a:extLst>
              <a:ext uri="{FF2B5EF4-FFF2-40B4-BE49-F238E27FC236}">
                <a16:creationId xmlns:a16="http://schemas.microsoft.com/office/drawing/2014/main" xmlns="" id="{28419A64-FE08-4240-A5BC-8ADE9E724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79" y="1319213"/>
            <a:ext cx="1685925" cy="19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0">
            <a:extLst>
              <a:ext uri="{FF2B5EF4-FFF2-40B4-BE49-F238E27FC236}">
                <a16:creationId xmlns:a16="http://schemas.microsoft.com/office/drawing/2014/main" xmlns="" id="{7667F6CC-019F-47B8-80AD-6831B169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WordArt 40">
            <a:extLst>
              <a:ext uri="{FF2B5EF4-FFF2-40B4-BE49-F238E27FC236}">
                <a16:creationId xmlns:a16="http://schemas.microsoft.com/office/drawing/2014/main" xmlns="" id="{3C1AC3FC-DB4E-4852-A666-D1A9C90DB9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4B5D7210-FCF4-48D6-8C16-6E6D4DC5D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BD0C3DE-037A-40C5-B1BA-575538EBA778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2A0EE372-8492-42B2-8F2C-621622E7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xmlns="" id="{81AAA862-D1E4-4ADC-AB2E-930B9983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0" name="AutoShape 4">
            <a:hlinkClick r:id="" action="ppaction://noaction"/>
            <a:extLst>
              <a:ext uri="{FF2B5EF4-FFF2-40B4-BE49-F238E27FC236}">
                <a16:creationId xmlns:a16="http://schemas.microsoft.com/office/drawing/2014/main" xmlns="" id="{EAB09115-496E-4C5D-8C14-AD49738C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xmlns="" id="{EC866242-6E11-4394-A17D-8CF8DFBC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02" name="AutoShape 6">
            <a:hlinkClick r:id="" action="ppaction://noaction"/>
            <a:extLst>
              <a:ext uri="{FF2B5EF4-FFF2-40B4-BE49-F238E27FC236}">
                <a16:creationId xmlns:a16="http://schemas.microsoft.com/office/drawing/2014/main" xmlns="" id="{DF5EE89B-401E-4669-9AE9-B0CDF265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03" name="AutoShape 7">
            <a:hlinkClick r:id="" action="ppaction://noaction"/>
            <a:extLst>
              <a:ext uri="{FF2B5EF4-FFF2-40B4-BE49-F238E27FC236}">
                <a16:creationId xmlns:a16="http://schemas.microsoft.com/office/drawing/2014/main" xmlns="" id="{490E299B-EB1E-4381-AEA3-89DB9EBA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4104" name="AutoShape 8">
            <a:hlinkClick r:id="" action="ppaction://noaction"/>
            <a:extLst>
              <a:ext uri="{FF2B5EF4-FFF2-40B4-BE49-F238E27FC236}">
                <a16:creationId xmlns:a16="http://schemas.microsoft.com/office/drawing/2014/main" xmlns="" id="{47A8AB0F-4B21-4ED4-BE8A-A7DADCA1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4105" name="AutoShape 9">
            <a:extLst>
              <a:ext uri="{FF2B5EF4-FFF2-40B4-BE49-F238E27FC236}">
                <a16:creationId xmlns:a16="http://schemas.microsoft.com/office/drawing/2014/main" xmlns="" id="{7F31038B-7581-4838-B8E1-0CE9B9BA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4106" name="AutoShape 10">
            <a:hlinkClick r:id="" action="ppaction://noaction"/>
            <a:extLst>
              <a:ext uri="{FF2B5EF4-FFF2-40B4-BE49-F238E27FC236}">
                <a16:creationId xmlns:a16="http://schemas.microsoft.com/office/drawing/2014/main" xmlns="" id="{53ADB015-22FD-4CBE-9359-23D4F0D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4107" name="AutoShape 11">
            <a:hlinkClick r:id="" action="ppaction://noaction"/>
            <a:extLst>
              <a:ext uri="{FF2B5EF4-FFF2-40B4-BE49-F238E27FC236}">
                <a16:creationId xmlns:a16="http://schemas.microsoft.com/office/drawing/2014/main" xmlns="" id="{702277AF-60B9-44FA-81B4-F2E5385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4108" name="AutoShape 12">
            <a:hlinkClick r:id="" action="ppaction://noaction"/>
            <a:extLst>
              <a:ext uri="{FF2B5EF4-FFF2-40B4-BE49-F238E27FC236}">
                <a16:creationId xmlns:a16="http://schemas.microsoft.com/office/drawing/2014/main" xmlns="" id="{5F4F295C-A396-42EB-A3E5-5E879A55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4109" name="AutoShape 13">
            <a:hlinkClick r:id="" action="ppaction://noaction"/>
            <a:extLst>
              <a:ext uri="{FF2B5EF4-FFF2-40B4-BE49-F238E27FC236}">
                <a16:creationId xmlns:a16="http://schemas.microsoft.com/office/drawing/2014/main" xmlns="" id="{FE3B241B-1F28-4728-9C21-867BB4CC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10" name="AutoShape 14">
            <a:hlinkClick r:id="" action="ppaction://noaction"/>
            <a:extLst>
              <a:ext uri="{FF2B5EF4-FFF2-40B4-BE49-F238E27FC236}">
                <a16:creationId xmlns:a16="http://schemas.microsoft.com/office/drawing/2014/main" xmlns="" id="{6E0128EF-5DB0-4A3A-A0DA-AE810DDF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4111" name="AutoShape 15">
            <a:hlinkClick r:id="" action="ppaction://noaction"/>
            <a:extLst>
              <a:ext uri="{FF2B5EF4-FFF2-40B4-BE49-F238E27FC236}">
                <a16:creationId xmlns:a16="http://schemas.microsoft.com/office/drawing/2014/main" xmlns="" id="{260D094C-2145-47C2-BF0B-F6054418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12" name="AutoShape 16">
            <a:hlinkClick r:id="" action="ppaction://noaction"/>
            <a:extLst>
              <a:ext uri="{FF2B5EF4-FFF2-40B4-BE49-F238E27FC236}">
                <a16:creationId xmlns:a16="http://schemas.microsoft.com/office/drawing/2014/main" xmlns="" id="{07DDDF50-25B4-411C-A9C5-2361BA71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xmlns="" id="{B3594B7C-A3C2-4755-9440-714DA71D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4114" name="AutoShape 18">
            <a:hlinkClick r:id="" action="ppaction://noaction"/>
            <a:extLst>
              <a:ext uri="{FF2B5EF4-FFF2-40B4-BE49-F238E27FC236}">
                <a16:creationId xmlns:a16="http://schemas.microsoft.com/office/drawing/2014/main" xmlns="" id="{1560666C-C2A2-4B4E-B3BC-7C2B53F9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xmlns="" id="{A9B1B892-D467-478B-AFD5-6095B356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4116" name="AutoShape 20">
            <a:hlinkClick r:id="" action="ppaction://noaction"/>
            <a:extLst>
              <a:ext uri="{FF2B5EF4-FFF2-40B4-BE49-F238E27FC236}">
                <a16:creationId xmlns:a16="http://schemas.microsoft.com/office/drawing/2014/main" xmlns="" id="{FF7A82DD-BE89-4126-9638-D8146FA6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xmlns="" id="{598DE675-5856-48CC-B3FA-AE9090F9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18" name="AutoShape 22">
            <a:extLst>
              <a:ext uri="{FF2B5EF4-FFF2-40B4-BE49-F238E27FC236}">
                <a16:creationId xmlns:a16="http://schemas.microsoft.com/office/drawing/2014/main" xmlns="" id="{8636BFF4-DD7D-4446-83E6-D3F6407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4119" name="AutoShape 23">
            <a:hlinkClick r:id="" action="ppaction://noaction"/>
            <a:extLst>
              <a:ext uri="{FF2B5EF4-FFF2-40B4-BE49-F238E27FC236}">
                <a16:creationId xmlns:a16="http://schemas.microsoft.com/office/drawing/2014/main" xmlns="" id="{D0DF8312-8249-451B-90A6-FAD820D7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4120" name="AutoShape 24">
            <a:hlinkClick r:id="" action="ppaction://noaction"/>
            <a:extLst>
              <a:ext uri="{FF2B5EF4-FFF2-40B4-BE49-F238E27FC236}">
                <a16:creationId xmlns:a16="http://schemas.microsoft.com/office/drawing/2014/main" xmlns="" id="{65CFB5FA-580A-4C16-A49F-9F43D760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4121" name="AutoShape 25">
            <a:hlinkClick r:id="" action="ppaction://noaction"/>
            <a:extLst>
              <a:ext uri="{FF2B5EF4-FFF2-40B4-BE49-F238E27FC236}">
                <a16:creationId xmlns:a16="http://schemas.microsoft.com/office/drawing/2014/main" xmlns="" id="{34D0B50F-CFBE-4EAB-8F82-036FE247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22" name="AutoShape 26">
            <a:hlinkClick r:id="" action="ppaction://noaction"/>
            <a:extLst>
              <a:ext uri="{FF2B5EF4-FFF2-40B4-BE49-F238E27FC236}">
                <a16:creationId xmlns:a16="http://schemas.microsoft.com/office/drawing/2014/main" xmlns="" id="{1E45B94B-A8BC-4CEF-B7FE-19D31AE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4123" name="AutoShape 27">
            <a:hlinkClick r:id="" action="ppaction://noaction"/>
            <a:extLst>
              <a:ext uri="{FF2B5EF4-FFF2-40B4-BE49-F238E27FC236}">
                <a16:creationId xmlns:a16="http://schemas.microsoft.com/office/drawing/2014/main" xmlns="" id="{A34C9EA8-659C-4751-9332-6719C241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4124" name="AutoShape 28">
            <a:hlinkClick r:id="" action="ppaction://noaction"/>
            <a:extLst>
              <a:ext uri="{FF2B5EF4-FFF2-40B4-BE49-F238E27FC236}">
                <a16:creationId xmlns:a16="http://schemas.microsoft.com/office/drawing/2014/main" xmlns="" id="{259F9E24-BFC7-4F32-818B-9187D69E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4125" name="AutoShape 29">
            <a:hlinkClick r:id="" action="ppaction://noaction"/>
            <a:extLst>
              <a:ext uri="{FF2B5EF4-FFF2-40B4-BE49-F238E27FC236}">
                <a16:creationId xmlns:a16="http://schemas.microsoft.com/office/drawing/2014/main" xmlns="" id="{18A58687-6711-4BDE-A858-91645047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4127" name="WordArt 32">
            <a:extLst>
              <a:ext uri="{FF2B5EF4-FFF2-40B4-BE49-F238E27FC236}">
                <a16:creationId xmlns:a16="http://schemas.microsoft.com/office/drawing/2014/main" xmlns="" id="{C418112C-0EB8-47F3-BCD0-5BD97F83D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4128" name="Line 33">
            <a:extLst>
              <a:ext uri="{FF2B5EF4-FFF2-40B4-BE49-F238E27FC236}">
                <a16:creationId xmlns:a16="http://schemas.microsoft.com/office/drawing/2014/main" xmlns="" id="{A3B8A278-D75E-40B1-A47A-ADFFC37D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9" name="Line 34">
            <a:extLst>
              <a:ext uri="{FF2B5EF4-FFF2-40B4-BE49-F238E27FC236}">
                <a16:creationId xmlns:a16="http://schemas.microsoft.com/office/drawing/2014/main" xmlns="" id="{AC820321-1115-4547-AA82-6FEEEFA31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67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0" name="Line 35">
            <a:extLst>
              <a:ext uri="{FF2B5EF4-FFF2-40B4-BE49-F238E27FC236}">
                <a16:creationId xmlns:a16="http://schemas.microsoft.com/office/drawing/2014/main" xmlns="" id="{C2265907-39AE-4316-914D-9D4D7605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5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1" name="Line 36">
            <a:extLst>
              <a:ext uri="{FF2B5EF4-FFF2-40B4-BE49-F238E27FC236}">
                <a16:creationId xmlns:a16="http://schemas.microsoft.com/office/drawing/2014/main" xmlns="" id="{5C2342F0-C3B9-4155-ABAB-1D75B4AFD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0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2" name="Line 37">
            <a:extLst>
              <a:ext uri="{FF2B5EF4-FFF2-40B4-BE49-F238E27FC236}">
                <a16:creationId xmlns:a16="http://schemas.microsoft.com/office/drawing/2014/main" xmlns="" id="{F32B4BEA-2D55-4F2F-A18F-C1CA4FCE4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93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3" name="Line 38">
            <a:extLst>
              <a:ext uri="{FF2B5EF4-FFF2-40B4-BE49-F238E27FC236}">
                <a16:creationId xmlns:a16="http://schemas.microsoft.com/office/drawing/2014/main" xmlns="" id="{E2A30B2B-3D62-40B9-86DC-84443E3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87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5" name="WordArt 39">
            <a:extLst>
              <a:ext uri="{FF2B5EF4-FFF2-40B4-BE49-F238E27FC236}">
                <a16:creationId xmlns:a16="http://schemas.microsoft.com/office/drawing/2014/main" xmlns="" id="{FC1E32C6-A047-4440-8137-991D1342B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58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136" name="WordArt 40">
            <a:extLst>
              <a:ext uri="{FF2B5EF4-FFF2-40B4-BE49-F238E27FC236}">
                <a16:creationId xmlns:a16="http://schemas.microsoft.com/office/drawing/2014/main" xmlns="" id="{5C569284-666A-403B-9336-11D21C22F9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70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xmlns="" id="{672FC3FE-E2FA-4A0C-8BE3-3112FCBBD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35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xmlns="" id="{6A0C673A-4D93-4DCD-BED2-376D923BF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85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K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xmlns="" id="{9DD56D1B-FB88-4FF3-B011-5EC7E7B46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244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xmlns="" id="{BC96E25F-0D51-4B44-837D-6DE65A8F3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2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" name="Picture 46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BD54A3-DCBE-47AB-A996-D85018A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A helmet builder, safety hat, red brick, cartoon worker png | PNGWing">
            <a:extLst>
              <a:ext uri="{FF2B5EF4-FFF2-40B4-BE49-F238E27FC236}">
                <a16:creationId xmlns:a16="http://schemas.microsoft.com/office/drawing/2014/main" xmlns="" id="{B64DD4CC-C749-428F-9730-F6866D5C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94783" l="10000" r="90000">
                        <a14:foregroundMark x1="41196" y1="9674" x2="54674" y2="13696"/>
                        <a14:foregroundMark x1="54674" y1="13696" x2="55870" y2="15435"/>
                        <a14:foregroundMark x1="46739" y1="5870" x2="46739" y2="5870"/>
                        <a14:foregroundMark x1="81413" y1="91522" x2="80652" y2="91522"/>
                        <a14:foregroundMark x1="58261" y1="42283" x2="60109" y2="44891"/>
                        <a14:foregroundMark x1="68913" y1="63804" x2="68913" y2="66196"/>
                        <a14:foregroundMark x1="84239" y1="94239" x2="81196" y2="94891"/>
                        <a14:foregroundMark x1="51848" y1="5435" x2="51848" y2="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04" y="1228071"/>
            <a:ext cx="2256353" cy="225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0">
            <a:extLst>
              <a:ext uri="{FF2B5EF4-FFF2-40B4-BE49-F238E27FC236}">
                <a16:creationId xmlns:a16="http://schemas.microsoft.com/office/drawing/2014/main" xmlns="" id="{9533B7E2-CC73-4189-9135-C7354900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WordArt 40">
            <a:extLst>
              <a:ext uri="{FF2B5EF4-FFF2-40B4-BE49-F238E27FC236}">
                <a16:creationId xmlns:a16="http://schemas.microsoft.com/office/drawing/2014/main" xmlns="" id="{8F2EB471-38D7-4526-B201-1A8FDCC5D1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6225C3B-04CF-4967-A165-F5FE0DFC6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EFA9C2D5-096E-4EFB-8DBD-EB920BF922BC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560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xmlns="" id="{74964056-90E5-49B5-8C6D-7C053744C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xmlns="" id="{ED53F614-1250-498D-AC9B-A0B70D5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20" name="AutoShape 4">
            <a:hlinkClick r:id="" action="ppaction://noaction"/>
            <a:extLst>
              <a:ext uri="{FF2B5EF4-FFF2-40B4-BE49-F238E27FC236}">
                <a16:creationId xmlns:a16="http://schemas.microsoft.com/office/drawing/2014/main" xmlns="" id="{2DB5F8CA-A408-4BFE-9CF6-9256FEC9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xmlns="" id="{41CD46FE-EE24-4064-B772-583DE2D5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C</a:t>
            </a:r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xmlns="" id="{27C21E1C-FAA3-4F9C-9574-4EFE1766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23" name="AutoShape 7">
            <a:hlinkClick r:id="" action="ppaction://noaction"/>
            <a:extLst>
              <a:ext uri="{FF2B5EF4-FFF2-40B4-BE49-F238E27FC236}">
                <a16:creationId xmlns:a16="http://schemas.microsoft.com/office/drawing/2014/main" xmlns="" id="{C91850E4-0F8D-4829-948E-9F89826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10248" name="AutoShape 8">
            <a:extLst>
              <a:ext uri="{FF2B5EF4-FFF2-40B4-BE49-F238E27FC236}">
                <a16:creationId xmlns:a16="http://schemas.microsoft.com/office/drawing/2014/main" xmlns="" id="{432820E8-F0D9-4FA7-B090-6D46E1E6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9225" name="AutoShape 9">
            <a:hlinkClick r:id="" action="ppaction://noaction"/>
            <a:extLst>
              <a:ext uri="{FF2B5EF4-FFF2-40B4-BE49-F238E27FC236}">
                <a16:creationId xmlns:a16="http://schemas.microsoft.com/office/drawing/2014/main" xmlns="" id="{2203F94F-271A-465C-B1E0-FED083FC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xmlns="" id="{5E197381-0DFA-4EF1-BFDD-0E92E30C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9227" name="AutoShape 11">
            <a:hlinkClick r:id="" action="ppaction://noaction"/>
            <a:extLst>
              <a:ext uri="{FF2B5EF4-FFF2-40B4-BE49-F238E27FC236}">
                <a16:creationId xmlns:a16="http://schemas.microsoft.com/office/drawing/2014/main" xmlns="" id="{F8301217-086C-4FEF-B7E2-998E9F0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9228" name="AutoShape 12">
            <a:hlinkClick r:id="" action="ppaction://noaction"/>
            <a:extLst>
              <a:ext uri="{FF2B5EF4-FFF2-40B4-BE49-F238E27FC236}">
                <a16:creationId xmlns:a16="http://schemas.microsoft.com/office/drawing/2014/main" xmlns="" id="{D3AF53D6-7429-441D-A0D7-7EB87440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9229" name="AutoShape 13">
            <a:hlinkClick r:id="" action="ppaction://noaction"/>
            <a:extLst>
              <a:ext uri="{FF2B5EF4-FFF2-40B4-BE49-F238E27FC236}">
                <a16:creationId xmlns:a16="http://schemas.microsoft.com/office/drawing/2014/main" xmlns="" id="{FE8D29D1-94F8-4FA2-8F64-943B5468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9230" name="AutoShape 14">
            <a:hlinkClick r:id="" action="ppaction://noaction"/>
            <a:extLst>
              <a:ext uri="{FF2B5EF4-FFF2-40B4-BE49-F238E27FC236}">
                <a16:creationId xmlns:a16="http://schemas.microsoft.com/office/drawing/2014/main" xmlns="" id="{7C5ED41A-6D4D-4247-BACE-8AD1E368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9231" name="AutoShape 15">
            <a:hlinkClick r:id="" action="ppaction://noaction"/>
            <a:extLst>
              <a:ext uri="{FF2B5EF4-FFF2-40B4-BE49-F238E27FC236}">
                <a16:creationId xmlns:a16="http://schemas.microsoft.com/office/drawing/2014/main" xmlns="" id="{20BECA05-2B3E-44D5-A89F-C561160F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9232" name="AutoShape 16">
            <a:hlinkClick r:id="" action="ppaction://noaction"/>
            <a:extLst>
              <a:ext uri="{FF2B5EF4-FFF2-40B4-BE49-F238E27FC236}">
                <a16:creationId xmlns:a16="http://schemas.microsoft.com/office/drawing/2014/main" xmlns="" id="{A5CE638A-C0D4-426A-923A-1B71E93A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9233" name="AutoShape 17">
            <a:hlinkClick r:id="" action="ppaction://noaction"/>
            <a:extLst>
              <a:ext uri="{FF2B5EF4-FFF2-40B4-BE49-F238E27FC236}">
                <a16:creationId xmlns:a16="http://schemas.microsoft.com/office/drawing/2014/main" xmlns="" id="{21CCF05F-73A7-457C-A2C2-331888A9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9234" name="AutoShape 18">
            <a:hlinkClick r:id="" action="ppaction://noaction"/>
            <a:extLst>
              <a:ext uri="{FF2B5EF4-FFF2-40B4-BE49-F238E27FC236}">
                <a16:creationId xmlns:a16="http://schemas.microsoft.com/office/drawing/2014/main" xmlns="" id="{FCCD8ABD-04FB-4D86-B14A-B8CEE8AD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9235" name="AutoShape 19">
            <a:hlinkClick r:id="" action="ppaction://noaction"/>
            <a:extLst>
              <a:ext uri="{FF2B5EF4-FFF2-40B4-BE49-F238E27FC236}">
                <a16:creationId xmlns:a16="http://schemas.microsoft.com/office/drawing/2014/main" xmlns="" id="{FCD53DAD-5534-4321-BBC0-5136CC2A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9236" name="AutoShape 20">
            <a:hlinkClick r:id="" action="ppaction://noaction"/>
            <a:extLst>
              <a:ext uri="{FF2B5EF4-FFF2-40B4-BE49-F238E27FC236}">
                <a16:creationId xmlns:a16="http://schemas.microsoft.com/office/drawing/2014/main" xmlns="" id="{D6F9E8BC-583E-4145-AF5C-31D2C494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10261" name="AutoShape 21">
            <a:extLst>
              <a:ext uri="{FF2B5EF4-FFF2-40B4-BE49-F238E27FC236}">
                <a16:creationId xmlns:a16="http://schemas.microsoft.com/office/drawing/2014/main" xmlns="" id="{0E61E681-9347-48C0-86B0-281C4B0D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xmlns="" id="{CA107411-F0A2-4E58-A6A7-3B2D0B1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T</a:t>
            </a:r>
          </a:p>
        </p:txBody>
      </p:sp>
      <p:sp>
        <p:nvSpPr>
          <p:cNvPr id="9239" name="AutoShape 23">
            <a:hlinkClick r:id="" action="ppaction://noaction"/>
            <a:extLst>
              <a:ext uri="{FF2B5EF4-FFF2-40B4-BE49-F238E27FC236}">
                <a16:creationId xmlns:a16="http://schemas.microsoft.com/office/drawing/2014/main" xmlns="" id="{CDA5DA82-3514-4654-8462-0D69B8640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9240" name="AutoShape 24">
            <a:hlinkClick r:id="" action="ppaction://noaction"/>
            <a:extLst>
              <a:ext uri="{FF2B5EF4-FFF2-40B4-BE49-F238E27FC236}">
                <a16:creationId xmlns:a16="http://schemas.microsoft.com/office/drawing/2014/main" xmlns="" id="{F6D8F674-8FEC-4900-BE97-F968FD9A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9241" name="AutoShape 25">
            <a:hlinkClick r:id="" action="ppaction://noaction"/>
            <a:extLst>
              <a:ext uri="{FF2B5EF4-FFF2-40B4-BE49-F238E27FC236}">
                <a16:creationId xmlns:a16="http://schemas.microsoft.com/office/drawing/2014/main" xmlns="" id="{8FDB1558-8EED-461C-8CA4-3732192D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xmlns="" id="{9424DD34-2DE4-4CDD-AC13-78B7FF7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9243" name="AutoShape 27">
            <a:hlinkClick r:id="" action="ppaction://noaction"/>
            <a:extLst>
              <a:ext uri="{FF2B5EF4-FFF2-40B4-BE49-F238E27FC236}">
                <a16:creationId xmlns:a16="http://schemas.microsoft.com/office/drawing/2014/main" xmlns="" id="{1A01782A-EEB0-49D1-9026-6AC5F1B6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9244" name="AutoShape 28">
            <a:hlinkClick r:id="" action="ppaction://noaction"/>
            <a:extLst>
              <a:ext uri="{FF2B5EF4-FFF2-40B4-BE49-F238E27FC236}">
                <a16:creationId xmlns:a16="http://schemas.microsoft.com/office/drawing/2014/main" xmlns="" id="{F786D1CD-E54C-4F6A-98C9-86C51602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9245" name="AutoShape 29">
            <a:hlinkClick r:id="" action="ppaction://noaction"/>
            <a:extLst>
              <a:ext uri="{FF2B5EF4-FFF2-40B4-BE49-F238E27FC236}">
                <a16:creationId xmlns:a16="http://schemas.microsoft.com/office/drawing/2014/main" xmlns="" id="{1346AAA7-23AF-449A-8D00-D53DCAB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9247" name="WordArt 31">
            <a:extLst>
              <a:ext uri="{FF2B5EF4-FFF2-40B4-BE49-F238E27FC236}">
                <a16:creationId xmlns:a16="http://schemas.microsoft.com/office/drawing/2014/main" xmlns="" id="{20CFA854-A59D-414D-B7AC-F8D217349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xmlns="" id="{C81FE36D-158E-43D3-ADD8-1C007816A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9" name="Line 35">
            <a:extLst>
              <a:ext uri="{FF2B5EF4-FFF2-40B4-BE49-F238E27FC236}">
                <a16:creationId xmlns:a16="http://schemas.microsoft.com/office/drawing/2014/main" xmlns="" id="{7D6A9DF3-9DB8-4807-AA41-9BBB1589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xmlns="" id="{BBF8B2A0-6F78-4CEE-9E83-B26E59525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0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xmlns="" id="{5C023C6B-5C0B-4914-8808-7A8939613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25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9253" name="Picture 41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4393641-D2CC-4274-A396-37B68DF2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42">
            <a:extLst>
              <a:ext uri="{FF2B5EF4-FFF2-40B4-BE49-F238E27FC236}">
                <a16:creationId xmlns:a16="http://schemas.microsoft.com/office/drawing/2014/main" xmlns="" id="{CCA69E46-DC67-4CC8-AFF9-BD76974ED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xmlns="" id="{C3C1BC41-D7B9-48E2-AA3D-4F9350FF2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3925" y="3813573"/>
            <a:ext cx="216694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256" name="Line 44">
            <a:extLst>
              <a:ext uri="{FF2B5EF4-FFF2-40B4-BE49-F238E27FC236}">
                <a16:creationId xmlns:a16="http://schemas.microsoft.com/office/drawing/2014/main" xmlns="" id="{03EE7456-ED84-4772-8143-A7A9093B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xmlns="" id="{38B269CE-1B67-4F22-9F2D-5A6B11D91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024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258" name="Line 46">
            <a:extLst>
              <a:ext uri="{FF2B5EF4-FFF2-40B4-BE49-F238E27FC236}">
                <a16:creationId xmlns:a16="http://schemas.microsoft.com/office/drawing/2014/main" xmlns="" id="{0BF50C3F-F320-4926-A680-B4459EAE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82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7" name="WordArt 47">
            <a:extLst>
              <a:ext uri="{FF2B5EF4-FFF2-40B4-BE49-F238E27FC236}">
                <a16:creationId xmlns:a16="http://schemas.microsoft.com/office/drawing/2014/main" xmlns="" id="{00D24E87-5A2E-4279-82C0-4BA7490E0F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79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260" name="Line 48">
            <a:extLst>
              <a:ext uri="{FF2B5EF4-FFF2-40B4-BE49-F238E27FC236}">
                <a16:creationId xmlns:a16="http://schemas.microsoft.com/office/drawing/2014/main" xmlns="" id="{F4780B83-391F-475D-9E8E-DF72C29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9" name="WordArt 49">
            <a:extLst>
              <a:ext uri="{FF2B5EF4-FFF2-40B4-BE49-F238E27FC236}">
                <a16:creationId xmlns:a16="http://schemas.microsoft.com/office/drawing/2014/main" xmlns="" id="{921B05D3-057F-49EB-96C9-55801576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17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262" name="Line 50">
            <a:extLst>
              <a:ext uri="{FF2B5EF4-FFF2-40B4-BE49-F238E27FC236}">
                <a16:creationId xmlns:a16="http://schemas.microsoft.com/office/drawing/2014/main" xmlns="" id="{D8FE0063-BF76-4B41-95ED-57231A584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436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1" name="WordArt 51">
            <a:extLst>
              <a:ext uri="{FF2B5EF4-FFF2-40B4-BE49-F238E27FC236}">
                <a16:creationId xmlns:a16="http://schemas.microsoft.com/office/drawing/2014/main" xmlns="" id="{C3998039-91A2-4A0B-8215-1A8B3F028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3639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9264" name="Picture 3">
            <a:extLst>
              <a:ext uri="{FF2B5EF4-FFF2-40B4-BE49-F238E27FC236}">
                <a16:creationId xmlns:a16="http://schemas.microsoft.com/office/drawing/2014/main" xmlns="" id="{CD165E7F-F6B7-4829-BE64-331C11C35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22" y="1353741"/>
            <a:ext cx="1918097" cy="21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0">
            <a:extLst>
              <a:ext uri="{FF2B5EF4-FFF2-40B4-BE49-F238E27FC236}">
                <a16:creationId xmlns:a16="http://schemas.microsoft.com/office/drawing/2014/main" xmlns="" id="{E5AE50B1-ADDA-4DDE-9085-641FA010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40">
            <a:extLst>
              <a:ext uri="{FF2B5EF4-FFF2-40B4-BE49-F238E27FC236}">
                <a16:creationId xmlns:a16="http://schemas.microsoft.com/office/drawing/2014/main" xmlns="" id="{755D9308-CD91-4DAB-93BD-5E4686D69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F634FB0F-09C9-4732-B2B6-0C00E7D7D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FB10ACF-F689-4D82-ABAA-4967DD4139AE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</p:childTnLst>
        </p:cTn>
      </p:par>
    </p:tnLst>
    <p:bldLst>
      <p:bldP spid="10289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2">
            <a:extLst>
              <a:ext uri="{FF2B5EF4-FFF2-40B4-BE49-F238E27FC236}">
                <a16:creationId xmlns:a16="http://schemas.microsoft.com/office/drawing/2014/main" xmlns="" id="{77723E9E-A99F-4536-9814-1C351FBC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xmlns="" id="{ED53F614-1250-498D-AC9B-A0B70D5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20" name="AutoShape 4">
            <a:hlinkClick r:id="" action="ppaction://noaction"/>
            <a:extLst>
              <a:ext uri="{FF2B5EF4-FFF2-40B4-BE49-F238E27FC236}">
                <a16:creationId xmlns:a16="http://schemas.microsoft.com/office/drawing/2014/main" xmlns="" id="{2DB5F8CA-A408-4BFE-9CF6-9256FEC9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xmlns="" id="{41CD46FE-EE24-4064-B772-583DE2D5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xmlns="" id="{27C21E1C-FAA3-4F9C-9574-4EFE1766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9223" name="AutoShape 7">
            <a:hlinkClick r:id="" action="ppaction://noaction"/>
            <a:extLst>
              <a:ext uri="{FF2B5EF4-FFF2-40B4-BE49-F238E27FC236}">
                <a16:creationId xmlns:a16="http://schemas.microsoft.com/office/drawing/2014/main" xmlns="" id="{C91850E4-0F8D-4829-948E-9F89826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10248" name="AutoShape 8">
            <a:extLst>
              <a:ext uri="{FF2B5EF4-FFF2-40B4-BE49-F238E27FC236}">
                <a16:creationId xmlns:a16="http://schemas.microsoft.com/office/drawing/2014/main" xmlns="" id="{432820E8-F0D9-4FA7-B090-6D46E1E6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9225" name="AutoShape 9">
            <a:hlinkClick r:id="" action="ppaction://noaction"/>
            <a:extLst>
              <a:ext uri="{FF2B5EF4-FFF2-40B4-BE49-F238E27FC236}">
                <a16:creationId xmlns:a16="http://schemas.microsoft.com/office/drawing/2014/main" xmlns="" id="{2203F94F-271A-465C-B1E0-FED083FC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xmlns="" id="{5E197381-0DFA-4EF1-BFDD-0E92E30C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9227" name="AutoShape 11">
            <a:hlinkClick r:id="" action="ppaction://noaction"/>
            <a:extLst>
              <a:ext uri="{FF2B5EF4-FFF2-40B4-BE49-F238E27FC236}">
                <a16:creationId xmlns:a16="http://schemas.microsoft.com/office/drawing/2014/main" xmlns="" id="{F8301217-086C-4FEF-B7E2-998E9F0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9228" name="AutoShape 12">
            <a:hlinkClick r:id="" action="ppaction://noaction"/>
            <a:extLst>
              <a:ext uri="{FF2B5EF4-FFF2-40B4-BE49-F238E27FC236}">
                <a16:creationId xmlns:a16="http://schemas.microsoft.com/office/drawing/2014/main" xmlns="" id="{D3AF53D6-7429-441D-A0D7-7EB87440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29" name="AutoShape 13">
            <a:hlinkClick r:id="" action="ppaction://noaction"/>
            <a:extLst>
              <a:ext uri="{FF2B5EF4-FFF2-40B4-BE49-F238E27FC236}">
                <a16:creationId xmlns:a16="http://schemas.microsoft.com/office/drawing/2014/main" xmlns="" id="{FE8D29D1-94F8-4FA2-8F64-943B5468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9230" name="AutoShape 14">
            <a:hlinkClick r:id="" action="ppaction://noaction"/>
            <a:extLst>
              <a:ext uri="{FF2B5EF4-FFF2-40B4-BE49-F238E27FC236}">
                <a16:creationId xmlns:a16="http://schemas.microsoft.com/office/drawing/2014/main" xmlns="" id="{7C5ED41A-6D4D-4247-BACE-8AD1E368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9231" name="AutoShape 15">
            <a:hlinkClick r:id="" action="ppaction://noaction"/>
            <a:extLst>
              <a:ext uri="{FF2B5EF4-FFF2-40B4-BE49-F238E27FC236}">
                <a16:creationId xmlns:a16="http://schemas.microsoft.com/office/drawing/2014/main" xmlns="" id="{20BECA05-2B3E-44D5-A89F-C561160F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9232" name="AutoShape 16">
            <a:hlinkClick r:id="" action="ppaction://noaction"/>
            <a:extLst>
              <a:ext uri="{FF2B5EF4-FFF2-40B4-BE49-F238E27FC236}">
                <a16:creationId xmlns:a16="http://schemas.microsoft.com/office/drawing/2014/main" xmlns="" id="{A5CE638A-C0D4-426A-923A-1B71E93A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9233" name="AutoShape 17">
            <a:hlinkClick r:id="" action="ppaction://noaction"/>
            <a:extLst>
              <a:ext uri="{FF2B5EF4-FFF2-40B4-BE49-F238E27FC236}">
                <a16:creationId xmlns:a16="http://schemas.microsoft.com/office/drawing/2014/main" xmlns="" id="{21CCF05F-73A7-457C-A2C2-331888A9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9234" name="AutoShape 18">
            <a:hlinkClick r:id="" action="ppaction://noaction"/>
            <a:extLst>
              <a:ext uri="{FF2B5EF4-FFF2-40B4-BE49-F238E27FC236}">
                <a16:creationId xmlns:a16="http://schemas.microsoft.com/office/drawing/2014/main" xmlns="" id="{FCCD8ABD-04FB-4D86-B14A-B8CEE8AD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9235" name="AutoShape 19">
            <a:hlinkClick r:id="" action="ppaction://noaction"/>
            <a:extLst>
              <a:ext uri="{FF2B5EF4-FFF2-40B4-BE49-F238E27FC236}">
                <a16:creationId xmlns:a16="http://schemas.microsoft.com/office/drawing/2014/main" xmlns="" id="{FCD53DAD-5534-4321-BBC0-5136CC2A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9236" name="AutoShape 20">
            <a:hlinkClick r:id="" action="ppaction://noaction"/>
            <a:extLst>
              <a:ext uri="{FF2B5EF4-FFF2-40B4-BE49-F238E27FC236}">
                <a16:creationId xmlns:a16="http://schemas.microsoft.com/office/drawing/2014/main" xmlns="" id="{D6F9E8BC-583E-4145-AF5C-31D2C494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10261" name="AutoShape 21">
            <a:extLst>
              <a:ext uri="{FF2B5EF4-FFF2-40B4-BE49-F238E27FC236}">
                <a16:creationId xmlns:a16="http://schemas.microsoft.com/office/drawing/2014/main" xmlns="" id="{0E61E681-9347-48C0-86B0-281C4B0D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xmlns="" id="{CA107411-F0A2-4E58-A6A7-3B2D0B1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9239" name="AutoShape 23">
            <a:hlinkClick r:id="" action="ppaction://noaction"/>
            <a:extLst>
              <a:ext uri="{FF2B5EF4-FFF2-40B4-BE49-F238E27FC236}">
                <a16:creationId xmlns:a16="http://schemas.microsoft.com/office/drawing/2014/main" xmlns="" id="{CDA5DA82-3514-4654-8462-0D69B8640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9240" name="AutoShape 24">
            <a:hlinkClick r:id="" action="ppaction://noaction"/>
            <a:extLst>
              <a:ext uri="{FF2B5EF4-FFF2-40B4-BE49-F238E27FC236}">
                <a16:creationId xmlns:a16="http://schemas.microsoft.com/office/drawing/2014/main" xmlns="" id="{F6D8F674-8FEC-4900-BE97-F968FD9A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41" name="AutoShape 25">
            <a:hlinkClick r:id="" action="ppaction://noaction"/>
            <a:extLst>
              <a:ext uri="{FF2B5EF4-FFF2-40B4-BE49-F238E27FC236}">
                <a16:creationId xmlns:a16="http://schemas.microsoft.com/office/drawing/2014/main" xmlns="" id="{8FDB1558-8EED-461C-8CA4-3732192D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xmlns="" id="{9424DD34-2DE4-4CDD-AC13-78B7FF7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9243" name="AutoShape 27">
            <a:hlinkClick r:id="" action="ppaction://noaction"/>
            <a:extLst>
              <a:ext uri="{FF2B5EF4-FFF2-40B4-BE49-F238E27FC236}">
                <a16:creationId xmlns:a16="http://schemas.microsoft.com/office/drawing/2014/main" xmlns="" id="{1A01782A-EEB0-49D1-9026-6AC5F1B6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9244" name="AutoShape 28">
            <a:hlinkClick r:id="" action="ppaction://noaction"/>
            <a:extLst>
              <a:ext uri="{FF2B5EF4-FFF2-40B4-BE49-F238E27FC236}">
                <a16:creationId xmlns:a16="http://schemas.microsoft.com/office/drawing/2014/main" xmlns="" id="{F786D1CD-E54C-4F6A-98C9-86C51602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9245" name="AutoShape 29">
            <a:hlinkClick r:id="" action="ppaction://noaction"/>
            <a:extLst>
              <a:ext uri="{FF2B5EF4-FFF2-40B4-BE49-F238E27FC236}">
                <a16:creationId xmlns:a16="http://schemas.microsoft.com/office/drawing/2014/main" xmlns="" id="{1346AAA7-23AF-449A-8D00-D53DCAB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pic>
        <p:nvPicPr>
          <p:cNvPr id="9246" name="Picture 30">
            <a:extLst>
              <a:ext uri="{FF2B5EF4-FFF2-40B4-BE49-F238E27FC236}">
                <a16:creationId xmlns:a16="http://schemas.microsoft.com/office/drawing/2014/main" xmlns="" id="{32372C7E-8F93-4E8B-9FDE-F1307318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7" name="WordArt 31">
            <a:extLst>
              <a:ext uri="{FF2B5EF4-FFF2-40B4-BE49-F238E27FC236}">
                <a16:creationId xmlns:a16="http://schemas.microsoft.com/office/drawing/2014/main" xmlns="" id="{20CFA854-A59D-414D-B7AC-F8D217349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his job?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xmlns="" id="{C81FE36D-158E-43D3-ADD8-1C007816A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9" name="Line 35">
            <a:extLst>
              <a:ext uri="{FF2B5EF4-FFF2-40B4-BE49-F238E27FC236}">
                <a16:creationId xmlns:a16="http://schemas.microsoft.com/office/drawing/2014/main" xmlns="" id="{7D6A9DF3-9DB8-4807-AA41-9BBB1589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xmlns="" id="{BBF8B2A0-6F78-4CEE-9E83-B26E59525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0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xmlns="" id="{5C023C6B-5C0B-4914-8808-7A8939613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25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80" name="WordArt 40">
            <a:extLst>
              <a:ext uri="{FF2B5EF4-FFF2-40B4-BE49-F238E27FC236}">
                <a16:creationId xmlns:a16="http://schemas.microsoft.com/office/drawing/2014/main" xmlns="" id="{A7BC0C6E-4E1A-4929-9DA3-FE9B0950A0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9253" name="Picture 41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4393641-D2CC-4274-A396-37B68DF2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42">
            <a:extLst>
              <a:ext uri="{FF2B5EF4-FFF2-40B4-BE49-F238E27FC236}">
                <a16:creationId xmlns:a16="http://schemas.microsoft.com/office/drawing/2014/main" xmlns="" id="{CCA69E46-DC67-4CC8-AFF9-BD76974ED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xmlns="" id="{C3C1BC41-D7B9-48E2-AA3D-4F9350FF2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3925" y="3813573"/>
            <a:ext cx="216694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256" name="Line 44">
            <a:extLst>
              <a:ext uri="{FF2B5EF4-FFF2-40B4-BE49-F238E27FC236}">
                <a16:creationId xmlns:a16="http://schemas.microsoft.com/office/drawing/2014/main" xmlns="" id="{03EE7456-ED84-4772-8143-A7A9093B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xmlns="" id="{38B269CE-1B67-4F22-9F2D-5A6B11D91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024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258" name="Line 46">
            <a:extLst>
              <a:ext uri="{FF2B5EF4-FFF2-40B4-BE49-F238E27FC236}">
                <a16:creationId xmlns:a16="http://schemas.microsoft.com/office/drawing/2014/main" xmlns="" id="{0BF50C3F-F320-4926-A680-B4459EAE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2104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60" name="Line 48">
            <a:extLst>
              <a:ext uri="{FF2B5EF4-FFF2-40B4-BE49-F238E27FC236}">
                <a16:creationId xmlns:a16="http://schemas.microsoft.com/office/drawing/2014/main" xmlns="" id="{F4780B83-391F-475D-9E8E-DF72C29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9" name="WordArt 49">
            <a:extLst>
              <a:ext uri="{FF2B5EF4-FFF2-40B4-BE49-F238E27FC236}">
                <a16:creationId xmlns:a16="http://schemas.microsoft.com/office/drawing/2014/main" xmlns="" id="{921B05D3-057F-49EB-96C9-55801576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16278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91" name="WordArt 51">
            <a:extLst>
              <a:ext uri="{FF2B5EF4-FFF2-40B4-BE49-F238E27FC236}">
                <a16:creationId xmlns:a16="http://schemas.microsoft.com/office/drawing/2014/main" xmlns="" id="{C3998039-91A2-4A0B-8215-1A8B3F028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3639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 </a:t>
            </a:r>
          </a:p>
        </p:txBody>
      </p:sp>
      <p:pic>
        <p:nvPicPr>
          <p:cNvPr id="17410" name="Picture 2" descr="Cartoon Clip Art Driver, HD Png Download - kindpng">
            <a:extLst>
              <a:ext uri="{FF2B5EF4-FFF2-40B4-BE49-F238E27FC236}">
                <a16:creationId xmlns:a16="http://schemas.microsoft.com/office/drawing/2014/main" xmlns="" id="{AF100463-CE97-46D7-AB18-FE7FCEF9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24" b="91362" l="5233" r="92442">
                        <a14:foregroundMark x1="8140" y1="32724" x2="8140" y2="32724"/>
                        <a14:foregroundMark x1="10581" y1="65955" x2="7791" y2="78862"/>
                        <a14:foregroundMark x1="7791" y1="78862" x2="8140" y2="79472"/>
                        <a14:foregroundMark x1="37326" y1="89533" x2="56395" y2="90752"/>
                        <a14:foregroundMark x1="56395" y1="90752" x2="60233" y2="87805"/>
                        <a14:foregroundMark x1="13837" y1="91159" x2="13837" y2="91159"/>
                        <a14:foregroundMark x1="91047" y1="66768" x2="92674" y2="79065"/>
                        <a14:foregroundMark x1="53256" y1="91362" x2="43953" y2="91362"/>
                        <a14:foregroundMark x1="46395" y1="13516" x2="49419" y2="45020"/>
                        <a14:foregroundMark x1="38256" y1="16057" x2="57791" y2="10264"/>
                        <a14:foregroundMark x1="57791" y1="10264" x2="66860" y2="21443"/>
                        <a14:foregroundMark x1="66860" y1="21443" x2="65233" y2="29776"/>
                        <a14:foregroundMark x1="34419" y1="26016" x2="36860" y2="30285"/>
                        <a14:foregroundMark x1="5581" y1="32520" x2="8372" y2="35671"/>
                        <a14:foregroundMark x1="5233" y1="70935" x2="6279" y2="77439"/>
                        <a14:foregroundMark x1="48023" y1="7724" x2="62558" y2="10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49" y="1120134"/>
            <a:ext cx="2071925" cy="23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AE5C55-4D50-4819-8FC9-869BE14D3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B65501-B955-4776-9E08-217C02A062B8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109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2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224342" y="1937400"/>
            <a:ext cx="7426363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Listen and tick.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99927"/>
      </p:ext>
    </p:extLst>
  </p:cSld>
  <p:clrMapOvr>
    <a:masterClrMapping/>
  </p:clrMapOvr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490</Words>
  <Application>Microsoft Office PowerPoint</Application>
  <PresentationFormat>On-screen Show (16:9)</PresentationFormat>
  <Paragraphs>245</Paragraphs>
  <Slides>31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Passion One</vt:lpstr>
      <vt:lpstr>Calibri</vt:lpstr>
      <vt:lpstr>Arial</vt:lpstr>
      <vt:lpstr>Arial Narrow</vt:lpstr>
      <vt:lpstr>Comfortaa Medium</vt:lpstr>
      <vt:lpstr>Times New Roman</vt:lpstr>
      <vt:lpstr>Comic Sans MS</vt:lpstr>
      <vt:lpstr>Arial Black</vt:lpstr>
      <vt:lpstr>Sport Day</vt:lpstr>
      <vt:lpstr>Adventure Seeker Workshop by Slidesgo</vt:lpstr>
      <vt:lpstr>Modelo de apresentação predefinido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Role play</vt:lpstr>
      <vt:lpstr>PowerPoint Presentation</vt:lpstr>
      <vt:lpstr>PowerPoint Presentation</vt:lpstr>
      <vt:lpstr>PowerPoint Presentation</vt:lpstr>
      <vt:lpstr>PowerPoint Presentation</vt:lpstr>
      <vt:lpstr>Let’s sing.</vt:lpstr>
      <vt:lpstr>PowerPoint Presentation</vt:lpstr>
      <vt:lpstr>Sing and dance</vt:lpstr>
      <vt:lpstr>Fun corner and wrap-up</vt:lpstr>
      <vt:lpstr>Sentence Puzzle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36</cp:revision>
  <dcterms:modified xsi:type="dcterms:W3CDTF">2025-02-05T14:24:48Z</dcterms:modified>
</cp:coreProperties>
</file>