
<file path=[Content_Types].xml><?xml version="1.0" encoding="utf-8"?>
<Types xmlns="http://schemas.openxmlformats.org/package/2006/content-types">
  <Default Extension="png" ContentType="image/png"/>
  <Default Extension="jpeg" ContentType="image/jpeg"/>
  <Default Extension="glb" ContentType="model/gltf.binary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2" r:id="rId4"/>
    <p:sldId id="271" r:id="rId5"/>
    <p:sldId id="272" r:id="rId6"/>
    <p:sldId id="264" r:id="rId7"/>
    <p:sldId id="266" r:id="rId8"/>
    <p:sldId id="267" r:id="rId9"/>
    <p:sldId id="268" r:id="rId10"/>
    <p:sldId id="274" r:id="rId11"/>
    <p:sldId id="275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5EEED"/>
    <a:srgbClr val="CBE0F1"/>
    <a:srgbClr val="C8DEB0"/>
    <a:srgbClr val="F3B0C2"/>
    <a:srgbClr val="80B1F6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927" autoAdjust="0"/>
  </p:normalViewPr>
  <p:slideViewPr>
    <p:cSldViewPr showGuides="1">
      <p:cViewPr varScale="1">
        <p:scale>
          <a:sx n="86" d="100"/>
          <a:sy n="86" d="100"/>
        </p:scale>
        <p:origin x="557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5">
            <a:extLst>
              <a:ext uri="{FF2B5EF4-FFF2-40B4-BE49-F238E27FC236}">
                <a16:creationId xmlns:a16="http://schemas.microsoft.com/office/drawing/2014/main" xmlns="" id="{12C503AC-9EB7-6ED3-E174-0F13247FB5CA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1">
            <a:extLst>
              <a:ext uri="{FF2B5EF4-FFF2-40B4-BE49-F238E27FC236}">
                <a16:creationId xmlns:a16="http://schemas.microsoft.com/office/drawing/2014/main" xmlns="" id="{641A10BF-DE58-DE31-D6A9-DF747AC9CEC7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5C3D7E43-902C-872E-A875-152BAE7A6B25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20" descr="erw">
              <a:extLst>
                <a:ext uri="{FF2B5EF4-FFF2-40B4-BE49-F238E27FC236}">
                  <a16:creationId xmlns:a16="http://schemas.microsoft.com/office/drawing/2014/main" xmlns="" id="{1C508C37-DA06-7254-3DB3-65F5D62EC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9" name="图片 11" descr="未标题-2">
            <a:extLst>
              <a:ext uri="{FF2B5EF4-FFF2-40B4-BE49-F238E27FC236}">
                <a16:creationId xmlns:a16="http://schemas.microsoft.com/office/drawing/2014/main" xmlns="" id="{85638DAA-B6F0-8CB0-ABD5-938EC16984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0" name="图片 12" descr="未标题-3">
            <a:extLst>
              <a:ext uri="{FF2B5EF4-FFF2-40B4-BE49-F238E27FC236}">
                <a16:creationId xmlns:a16="http://schemas.microsoft.com/office/drawing/2014/main" xmlns="" id="{B169C846-F010-4AC8-4B49-7FEB205A34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1" name="图片 13" descr="未标题-4">
            <a:extLst>
              <a:ext uri="{FF2B5EF4-FFF2-40B4-BE49-F238E27FC236}">
                <a16:creationId xmlns:a16="http://schemas.microsoft.com/office/drawing/2014/main" xmlns="" id="{6392ACCE-D87D-DCCA-3991-DC71A51A075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xmlns="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xmlns="" id="{848C9BC0-B894-3C13-7776-43D2F93C28FD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xmlns="" id="{B934D603-39F9-B86A-C84D-A72959D440DD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xmlns="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xmlns="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xmlns="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xmlns="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xmlns="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xmlns="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xmlns="" id="{848C9BC0-B894-3C13-7776-43D2F93C28FD}"/>
              </a:ext>
            </a:extLst>
          </p:cNvPr>
          <p:cNvGrpSpPr/>
          <p:nvPr userDrawn="1"/>
        </p:nvGrpSpPr>
        <p:grpSpPr>
          <a:xfrm>
            <a:off x="335280" y="548640"/>
            <a:ext cx="11521440" cy="5842635"/>
            <a:chOff x="335280" y="548640"/>
            <a:chExt cx="11521440" cy="5842635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xmlns="" id="{B934D603-39F9-B86A-C84D-A72959D440DD}"/>
                </a:ext>
              </a:extLst>
            </p:cNvPr>
            <p:cNvSpPr/>
            <p:nvPr userDrawn="1"/>
          </p:nvSpPr>
          <p:spPr>
            <a:xfrm>
              <a:off x="595313" y="790575"/>
              <a:ext cx="10854055" cy="560070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xmlns="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80" y="548640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xmlns="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xmlns="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xmlns="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5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xmlns="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xmlns="" id="{848C9BC0-B894-3C13-7776-43D2F93C28FD}"/>
              </a:ext>
            </a:extLst>
          </p:cNvPr>
          <p:cNvGrpSpPr/>
          <p:nvPr userDrawn="1"/>
        </p:nvGrpSpPr>
        <p:grpSpPr>
          <a:xfrm>
            <a:off x="335280" y="548640"/>
            <a:ext cx="11521440" cy="5842635"/>
            <a:chOff x="335280" y="548640"/>
            <a:chExt cx="11521440" cy="5842635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xmlns="" id="{B934D603-39F9-B86A-C84D-A72959D440DD}"/>
                </a:ext>
              </a:extLst>
            </p:cNvPr>
            <p:cNvSpPr/>
            <p:nvPr userDrawn="1"/>
          </p:nvSpPr>
          <p:spPr>
            <a:xfrm>
              <a:off x="595313" y="790575"/>
              <a:ext cx="10854055" cy="560070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xmlns="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80" y="548640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xmlns="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xmlns="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xmlns="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xmlns="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4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9Slide.vn - 2019">
            <a:extLst>
              <a:ext uri="{FF2B5EF4-FFF2-40B4-BE49-F238E27FC236}">
                <a16:creationId xmlns:a16="http://schemas.microsoft.com/office/drawing/2014/main" xmlns="" id="{CA9125EE-FE24-E45A-6AAA-40505E24E5E6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6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xmlns="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7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xmlns="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4D218CF1-368E-2731-6019-20772027A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45"/>
          <a:stretch/>
        </p:blipFill>
        <p:spPr>
          <a:xfrm>
            <a:off x="-1920240" y="0"/>
            <a:ext cx="1889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57" r:id="rId3"/>
    <p:sldLayoutId id="2147483656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17/06/relationships/model3d" Target="../media/model3d1.glb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microsoft.com/office/2017/06/relationships/model3d" Target="../media/model3d2.glb"/><Relationship Id="rId5" Type="http://schemas.openxmlformats.org/officeDocument/2006/relationships/image" Target="../media/image12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microsoft.com/office/2017/06/relationships/model3d" Target="../media/model3d2.glb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9F239B32-218C-B523-FC0D-7B28D7E02FA1}"/>
              </a:ext>
            </a:extLst>
          </p:cNvPr>
          <p:cNvSpPr txBox="1"/>
          <p:nvPr/>
        </p:nvSpPr>
        <p:spPr>
          <a:xfrm>
            <a:off x="2831442" y="2453381"/>
            <a:ext cx="6025689" cy="16619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Khối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hộp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chữ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nhật</a:t>
            </a:r>
            <a:endParaRPr lang="en-US" sz="5400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F3B0C2"/>
              </a:solidFill>
              <a:latin typeface="#9Slide03 AllRoundGothic" panose="020B0703020202020104" pitchFamily="34" charset="0"/>
            </a:endParaRPr>
          </a:p>
          <a:p>
            <a:pPr algn="ctr"/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Khối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lập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phương</a:t>
            </a:r>
            <a:endParaRPr lang="en-US" sz="5400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F3B0C2"/>
              </a:solidFill>
              <a:latin typeface="#9Slide03 AllRoundGothic" panose="020B0703020202020104" pitchFamily="34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7F919B53-4EEB-A080-AD2B-ECED605AA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2219" y="3092213"/>
            <a:ext cx="3392789" cy="338478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12542670-67FD-4AE3-0CFA-4DF19F659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483" y="3284378"/>
            <a:ext cx="3290261" cy="305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ình ảnh 11">
            <a:extLst>
              <a:ext uri="{FF2B5EF4-FFF2-40B4-BE49-F238E27FC236}">
                <a16:creationId xmlns:a16="http://schemas.microsoft.com/office/drawing/2014/main" xmlns="" id="{9D99F504-C9D3-AA36-0C04-C07B3F98A2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166" b="79227" l="7529" r="90396">
                        <a14:foregroundMark x1="32191" y1="30276" x2="32191" y2="30276"/>
                        <a14:foregroundMark x1="32191" y1="30276" x2="30598" y2="41215"/>
                        <a14:foregroundMark x1="30502" y1="41215" x2="30502" y2="49282"/>
                        <a14:foregroundMark x1="14720" y1="34254" x2="14624" y2="50055"/>
                        <a14:foregroundMark x1="14624" y1="50055" x2="10907" y2="40663"/>
                        <a14:foregroundMark x1="10907" y1="40663" x2="13031" y2="32818"/>
                        <a14:foregroundMark x1="20512" y1="79116" x2="21670" y2="69171"/>
                        <a14:foregroundMark x1="21670" y1="69171" x2="16940" y2="68729"/>
                        <a14:foregroundMark x1="16940" y1="68729" x2="12210" y2="75359"/>
                        <a14:foregroundMark x1="12210" y1="75359" x2="12114" y2="78564"/>
                        <a14:foregroundMark x1="8977" y1="74144" x2="7529" y2="79337"/>
                        <a14:foregroundMark x1="36293" y1="60442" x2="40637" y2="59779"/>
                        <a14:foregroundMark x1="40637" y1="59779" x2="40203" y2="73481"/>
                        <a14:foregroundMark x1="40203" y1="73481" x2="36438" y2="63425"/>
                        <a14:foregroundMark x1="36438" y1="63425" x2="37066" y2="67956"/>
                        <a14:foregroundMark x1="54778" y1="73260" x2="55357" y2="72597"/>
                        <a14:foregroundMark x1="55550" y1="71823" x2="55550" y2="71823"/>
                        <a14:foregroundMark x1="55550" y1="71823" x2="54344" y2="74917"/>
                        <a14:foregroundMark x1="54344" y1="75359" x2="54633" y2="67514"/>
                        <a14:foregroundMark x1="69981" y1="39116" x2="70222" y2="55359"/>
                        <a14:foregroundMark x1="73456" y1="75359" x2="83205" y2="67735"/>
                        <a14:foregroundMark x1="83205" y1="67735" x2="83205" y2="67735"/>
                        <a14:foregroundMark x1="85328" y1="53481" x2="86342" y2="32155"/>
                        <a14:foregroundMark x1="54440" y1="31713" x2="51737" y2="44530"/>
                        <a14:foregroundMark x1="51737" y1="44530" x2="47780" y2="49613"/>
                        <a14:foregroundMark x1="47780" y1="49613" x2="47780" y2="49613"/>
                        <a14:foregroundMark x1="90396" y1="45856" x2="87693" y2="42762"/>
                        <a14:foregroundMark x1="54875" y1="34254" x2="55164" y2="46519"/>
                        <a14:foregroundMark x1="40734" y1="56796" x2="36583" y2="57569"/>
                        <a14:foregroundMark x1="36583" y1="57569" x2="36583" y2="574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8" t="25966" r="8528" b="17324"/>
          <a:stretch/>
        </p:blipFill>
        <p:spPr>
          <a:xfrm>
            <a:off x="670304" y="1199235"/>
            <a:ext cx="10683496" cy="3100670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CDC84583-418D-9552-5AC9-470BBE4C5416}"/>
              </a:ext>
            </a:extLst>
          </p:cNvPr>
          <p:cNvSpPr txBox="1"/>
          <p:nvPr/>
        </p:nvSpPr>
        <p:spPr>
          <a:xfrm>
            <a:off x="381000" y="304800"/>
            <a:ext cx="343043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</a:rPr>
              <a:t>2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8ED6D21B-4B2C-8B28-BF5D-526C1037931C}"/>
              </a:ext>
            </a:extLst>
          </p:cNvPr>
          <p:cNvSpPr txBox="1"/>
          <p:nvPr/>
        </p:nvSpPr>
        <p:spPr>
          <a:xfrm>
            <a:off x="2371060" y="709840"/>
            <a:ext cx="9982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 sát tranh vẽ rồi trả lời các câu hỏi: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AA7C4CB9-D2C0-C509-E656-9EAD983F312A}"/>
              </a:ext>
            </a:extLst>
          </p:cNvPr>
          <p:cNvSpPr txBox="1"/>
          <p:nvPr/>
        </p:nvSpPr>
        <p:spPr>
          <a:xfrm>
            <a:off x="2705100" y="5338822"/>
            <a:ext cx="67818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2">
                    <a:lumMod val="60000"/>
                    <a:lumOff val="4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 khối lập phương xanh và tím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F8B4FE9E-1EFE-D480-A0CA-12248601042D}"/>
              </a:ext>
            </a:extLst>
          </p:cNvPr>
          <p:cNvSpPr txBox="1"/>
          <p:nvPr/>
        </p:nvSpPr>
        <p:spPr>
          <a:xfrm>
            <a:off x="1244009" y="4297299"/>
            <a:ext cx="101097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Những hình nào có 6 mặt đều là hình vuông? </a:t>
            </a:r>
          </a:p>
        </p:txBody>
      </p:sp>
    </p:spTree>
    <p:extLst>
      <p:ext uri="{BB962C8B-B14F-4D97-AF65-F5344CB8AC3E}">
        <p14:creationId xmlns:p14="http://schemas.microsoft.com/office/powerpoint/2010/main" val="325114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ình ảnh 11">
            <a:extLst>
              <a:ext uri="{FF2B5EF4-FFF2-40B4-BE49-F238E27FC236}">
                <a16:creationId xmlns:a16="http://schemas.microsoft.com/office/drawing/2014/main" xmlns="" id="{9D99F504-C9D3-AA36-0C04-C07B3F98A2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166" b="79227" l="7529" r="90396">
                        <a14:foregroundMark x1="32191" y1="30276" x2="32191" y2="30276"/>
                        <a14:foregroundMark x1="32191" y1="30276" x2="30598" y2="41215"/>
                        <a14:foregroundMark x1="30502" y1="41215" x2="30502" y2="49282"/>
                        <a14:foregroundMark x1="14720" y1="34254" x2="14624" y2="50055"/>
                        <a14:foregroundMark x1="14624" y1="50055" x2="10907" y2="40663"/>
                        <a14:foregroundMark x1="10907" y1="40663" x2="13031" y2="32818"/>
                        <a14:foregroundMark x1="20512" y1="79116" x2="21670" y2="69171"/>
                        <a14:foregroundMark x1="21670" y1="69171" x2="16940" y2="68729"/>
                        <a14:foregroundMark x1="16940" y1="68729" x2="12210" y2="75359"/>
                        <a14:foregroundMark x1="12210" y1="75359" x2="12114" y2="78564"/>
                        <a14:foregroundMark x1="8977" y1="74144" x2="7529" y2="79337"/>
                        <a14:foregroundMark x1="36293" y1="60442" x2="40637" y2="59779"/>
                        <a14:foregroundMark x1="40637" y1="59779" x2="40203" y2="73481"/>
                        <a14:foregroundMark x1="40203" y1="73481" x2="36438" y2="63425"/>
                        <a14:foregroundMark x1="36438" y1="63425" x2="37066" y2="67956"/>
                        <a14:foregroundMark x1="54778" y1="73260" x2="55357" y2="72597"/>
                        <a14:foregroundMark x1="55550" y1="71823" x2="55550" y2="71823"/>
                        <a14:foregroundMark x1="55550" y1="71823" x2="54344" y2="74917"/>
                        <a14:foregroundMark x1="54344" y1="75359" x2="54633" y2="67514"/>
                        <a14:foregroundMark x1="69981" y1="39116" x2="70222" y2="55359"/>
                        <a14:foregroundMark x1="73456" y1="75359" x2="83205" y2="67735"/>
                        <a14:foregroundMark x1="83205" y1="67735" x2="83205" y2="67735"/>
                        <a14:foregroundMark x1="85328" y1="53481" x2="86342" y2="32155"/>
                        <a14:foregroundMark x1="54440" y1="31713" x2="51737" y2="44530"/>
                        <a14:foregroundMark x1="51737" y1="44530" x2="47780" y2="49613"/>
                        <a14:foregroundMark x1="47780" y1="49613" x2="47780" y2="49613"/>
                        <a14:foregroundMark x1="90396" y1="45856" x2="87693" y2="42762"/>
                        <a14:foregroundMark x1="54875" y1="34254" x2="55164" y2="46519"/>
                        <a14:foregroundMark x1="40734" y1="56796" x2="36583" y2="57569"/>
                        <a14:foregroundMark x1="36583" y1="57569" x2="36583" y2="574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8" t="25966" r="8528" b="17324"/>
          <a:stretch/>
        </p:blipFill>
        <p:spPr>
          <a:xfrm>
            <a:off x="670304" y="1199235"/>
            <a:ext cx="10683496" cy="3100670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CDC84583-418D-9552-5AC9-470BBE4C5416}"/>
              </a:ext>
            </a:extLst>
          </p:cNvPr>
          <p:cNvSpPr txBox="1"/>
          <p:nvPr/>
        </p:nvSpPr>
        <p:spPr>
          <a:xfrm>
            <a:off x="381000" y="304800"/>
            <a:ext cx="343043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</a:rPr>
              <a:t>2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8ED6D21B-4B2C-8B28-BF5D-526C1037931C}"/>
              </a:ext>
            </a:extLst>
          </p:cNvPr>
          <p:cNvSpPr txBox="1"/>
          <p:nvPr/>
        </p:nvSpPr>
        <p:spPr>
          <a:xfrm>
            <a:off x="1828800" y="709398"/>
            <a:ext cx="9982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 sát tranh vẽ rồi trả lời các câu hỏi: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AA7C4CB9-D2C0-C509-E656-9EAD983F312A}"/>
              </a:ext>
            </a:extLst>
          </p:cNvPr>
          <p:cNvSpPr txBox="1"/>
          <p:nvPr/>
        </p:nvSpPr>
        <p:spPr>
          <a:xfrm>
            <a:off x="2705100" y="4953000"/>
            <a:ext cx="67818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2">
                    <a:lumMod val="60000"/>
                    <a:lumOff val="4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 hình hộp chữ nhật và hình lập phương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F8B4FE9E-1EFE-D480-A0CA-12248601042D}"/>
              </a:ext>
            </a:extLst>
          </p:cNvPr>
          <p:cNvSpPr txBox="1"/>
          <p:nvPr/>
        </p:nvSpPr>
        <p:spPr>
          <a:xfrm>
            <a:off x="1244009" y="4297299"/>
            <a:ext cx="101097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c) Những hình nào có 12 cạnh?</a:t>
            </a:r>
          </a:p>
        </p:txBody>
      </p:sp>
    </p:spTree>
    <p:extLst>
      <p:ext uri="{BB962C8B-B14F-4D97-AF65-F5344CB8AC3E}">
        <p14:creationId xmlns:p14="http://schemas.microsoft.com/office/powerpoint/2010/main" val="137203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B48F5603-3DDA-DED4-8B9D-4EC6CC4AEF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1" t="37953" r="10164" b="6804"/>
          <a:stretch/>
        </p:blipFill>
        <p:spPr>
          <a:xfrm>
            <a:off x="1447800" y="2653189"/>
            <a:ext cx="9757726" cy="3627578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15D27583-BBDE-B278-F961-F41F54A9150A}"/>
              </a:ext>
            </a:extLst>
          </p:cNvPr>
          <p:cNvSpPr txBox="1"/>
          <p:nvPr/>
        </p:nvSpPr>
        <p:spPr>
          <a:xfrm>
            <a:off x="381000" y="304800"/>
            <a:ext cx="357470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</a:rPr>
              <a:t>4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389816F-6403-3B72-310C-4C4C373BF65A}"/>
              </a:ext>
            </a:extLst>
          </p:cNvPr>
          <p:cNvSpPr txBox="1"/>
          <p:nvPr/>
        </p:nvSpPr>
        <p:spPr>
          <a:xfrm>
            <a:off x="1219200" y="914400"/>
            <a:ext cx="10363200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 Nguyên nói rằng: “Chỉ cần đo độ dài 1 cạnh của chiếc hộp có dạng khối lập phương thì có thể biết được độ dài của tất cả các cạnh còn lại của chiếc hộp. Em có đồng ý với bạn Nguyên không? Tại sao?</a:t>
            </a:r>
          </a:p>
        </p:txBody>
      </p:sp>
    </p:spTree>
    <p:extLst>
      <p:ext uri="{BB962C8B-B14F-4D97-AF65-F5344CB8AC3E}">
        <p14:creationId xmlns:p14="http://schemas.microsoft.com/office/powerpoint/2010/main" val="141729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4AFC6F7A-00A9-F251-FCC0-BE871381DFEB}"/>
              </a:ext>
            </a:extLst>
          </p:cNvPr>
          <p:cNvSpPr txBox="1"/>
          <p:nvPr/>
        </p:nvSpPr>
        <p:spPr>
          <a:xfrm>
            <a:off x="381000" y="304800"/>
            <a:ext cx="322204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</a:rPr>
              <a:t>3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5807C8BF-738E-74B0-E5E2-EA2A5C9336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45" y="0"/>
            <a:ext cx="7254310" cy="630665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10980E98-351B-9851-1026-38E21ABAFE0C}"/>
              </a:ext>
            </a:extLst>
          </p:cNvPr>
          <p:cNvSpPr txBox="1"/>
          <p:nvPr/>
        </p:nvSpPr>
        <p:spPr>
          <a:xfrm>
            <a:off x="2697445" y="2590800"/>
            <a:ext cx="6797109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dirty="0">
                <a:ln w="12700">
                  <a:solidFill>
                    <a:srgbClr val="FFFFFF"/>
                  </a:solidFill>
                </a:ln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 CHƠI</a:t>
            </a:r>
          </a:p>
          <a:p>
            <a:pPr algn="ctr"/>
            <a:r>
              <a:rPr lang="en-US" sz="4800" dirty="0" err="1" smtClean="0">
                <a:ln w="317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Đếm</a:t>
            </a:r>
            <a:r>
              <a:rPr lang="en-US" sz="4800" dirty="0" smtClean="0">
                <a:ln w="317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n w="317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endParaRPr lang="en-US" sz="4800" dirty="0">
              <a:ln w="3175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/>
            <a:endParaRPr lang="en-US" sz="4800" dirty="0">
              <a:ln w="12700">
                <a:solidFill>
                  <a:srgbClr val="FFFFFF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xmlns="" id="{09D79813-D810-D024-85FA-FFA1B2049945}"/>
              </a:ext>
            </a:extLst>
          </p:cNvPr>
          <p:cNvGrpSpPr/>
          <p:nvPr/>
        </p:nvGrpSpPr>
        <p:grpSpPr>
          <a:xfrm>
            <a:off x="3657600" y="4114800"/>
            <a:ext cx="5181600" cy="2133600"/>
            <a:chOff x="3581400" y="3997716"/>
            <a:chExt cx="5181600" cy="2133600"/>
          </a:xfrm>
        </p:grpSpPr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xmlns="" id="{F34B7D49-8467-7614-23A0-5D3F9C48AE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75" t="13782" r="2695" b="9041"/>
            <a:stretch/>
          </p:blipFill>
          <p:spPr>
            <a:xfrm>
              <a:off x="3581400" y="3997716"/>
              <a:ext cx="5181600" cy="2133600"/>
            </a:xfrm>
            <a:prstGeom prst="rect">
              <a:avLst/>
            </a:prstGeom>
          </p:spPr>
        </p:pic>
        <p:sp>
          <p:nvSpPr>
            <p:cNvPr id="11" name="Hình chữ nhật 10">
              <a:extLst>
                <a:ext uri="{FF2B5EF4-FFF2-40B4-BE49-F238E27FC236}">
                  <a16:creationId xmlns:a16="http://schemas.microsoft.com/office/drawing/2014/main" xmlns="" id="{EA405A64-9217-4F8E-3494-06996F72A292}"/>
                </a:ext>
              </a:extLst>
            </p:cNvPr>
            <p:cNvSpPr/>
            <p:nvPr/>
          </p:nvSpPr>
          <p:spPr>
            <a:xfrm>
              <a:off x="3581400" y="3997716"/>
              <a:ext cx="1447800" cy="3106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138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0DA4E5AE-358D-E51F-840E-108E5BBB4A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8" t="5215" r="6819" b="4908"/>
          <a:stretch/>
        </p:blipFill>
        <p:spPr>
          <a:xfrm>
            <a:off x="1493520" y="1196340"/>
            <a:ext cx="9204960" cy="446532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B76DEE25-4D89-3C9E-03BF-645BEC17FDD7}"/>
              </a:ext>
            </a:extLst>
          </p:cNvPr>
          <p:cNvSpPr txBox="1"/>
          <p:nvPr/>
        </p:nvSpPr>
        <p:spPr>
          <a:xfrm>
            <a:off x="2971800" y="1676400"/>
            <a:ext cx="6025689" cy="16619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Khối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hộp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chữ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nhật</a:t>
            </a:r>
            <a:endParaRPr lang="en-US" sz="5400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F3B0C2"/>
              </a:solidFill>
              <a:latin typeface="#9Slide03 AllRoundGothic" panose="020B0703020202020104" pitchFamily="34" charset="0"/>
            </a:endParaRPr>
          </a:p>
          <a:p>
            <a:pPr algn="ctr"/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Khối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lập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phương</a:t>
            </a:r>
            <a:endParaRPr lang="en-US" sz="5400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F3B0C2"/>
              </a:solidFill>
              <a:latin typeface="#9Slide03 AllRoundGothic" panose="020B070302020202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87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047C33C0-E950-4063-CFB5-DDD32AD71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6000" y="4321876"/>
            <a:ext cx="2051668" cy="237744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872764CB-B06B-02C2-D854-9E50FBAEB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562" y="2343818"/>
            <a:ext cx="8644877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3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CB41CC41-69A0-752F-9ED9-7C2CFFE95B2E}"/>
              </a:ext>
            </a:extLst>
          </p:cNvPr>
          <p:cNvSpPr/>
          <p:nvPr/>
        </p:nvSpPr>
        <p:spPr>
          <a:xfrm>
            <a:off x="1447800" y="762000"/>
            <a:ext cx="403860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KHỐI HỢP CHỮ NHẬT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xmlns="" id="{DC6DFBBE-B024-0D01-3909-A4BC4C2C1823}"/>
              </a:ext>
            </a:extLst>
          </p:cNvPr>
          <p:cNvSpPr/>
          <p:nvPr/>
        </p:nvSpPr>
        <p:spPr>
          <a:xfrm>
            <a:off x="7296156" y="762000"/>
            <a:ext cx="4038600" cy="5334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KHỐI LẬP PHƯƠNG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75A1F044-E6B8-CFCB-8EA9-96F458A0471F}"/>
              </a:ext>
            </a:extLst>
          </p:cNvPr>
          <p:cNvSpPr txBox="1"/>
          <p:nvPr/>
        </p:nvSpPr>
        <p:spPr>
          <a:xfrm>
            <a:off x="1064772" y="4068228"/>
            <a:ext cx="5107428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- 6 mặt, các mặt đều là hình chữ nhật.</a:t>
            </a:r>
          </a:p>
          <a:p>
            <a:pPr algn="l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- 8 đỉnh</a:t>
            </a:r>
          </a:p>
          <a:p>
            <a:pPr algn="l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- 12 cạnh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3F9E58F7-9CD6-3AD0-95AE-0E7F78E56B80}"/>
              </a:ext>
            </a:extLst>
          </p:cNvPr>
          <p:cNvSpPr txBox="1"/>
          <p:nvPr/>
        </p:nvSpPr>
        <p:spPr>
          <a:xfrm>
            <a:off x="6425524" y="4068228"/>
            <a:ext cx="5107428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- 6 mặt, các mặt đều là hình vuông.</a:t>
            </a:r>
          </a:p>
          <a:p>
            <a:pPr algn="l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- 8 đỉnh</a:t>
            </a:r>
          </a:p>
          <a:p>
            <a:pPr algn="l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- 12 cạnh</a:t>
            </a:r>
          </a:p>
        </p:txBody>
      </p:sp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5" name="Kiểu 3D 4" descr="Rhombohedra 1 Blue">
                <a:extLst>
                  <a:ext uri="{FF2B5EF4-FFF2-40B4-BE49-F238E27FC236}">
                    <a16:creationId xmlns:a16="http://schemas.microsoft.com/office/drawing/2014/main" id="{3CA9ADDF-FC7F-907D-015B-272D1E7D0B2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6887795"/>
                  </p:ext>
                </p:extLst>
              </p:nvPr>
            </p:nvGraphicFramePr>
            <p:xfrm rot="19192423">
              <a:off x="7774828" y="1182052"/>
              <a:ext cx="3081257" cy="3062238"/>
            </p:xfrm>
            <a:graphic>
              <a:graphicData uri="http://schemas.microsoft.com/office/drawing/2017/model3d">
                <am3d:model3d r:embed="rId3">
                  <am3d:spPr>
                    <a:xfrm rot="19192423">
                      <a:off x="0" y="0"/>
                      <a:ext cx="3081257" cy="3062238"/>
                    </a:xfrm>
                    <a:prstGeom prst="rect">
                      <a:avLst/>
                    </a:prstGeom>
                  </am3d:spPr>
                  <am3d:camera>
                    <am3d:pos x="0" y="0" z="7527579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19438" d="1000000"/>
                    <am3d:preTrans dx="-4521" dy="-18000000" dz="-3"/>
                    <am3d:scale>
                      <am3d:sx n="1000000" d="1000000"/>
                      <am3d:sy n="1000000" d="1000000"/>
                      <am3d:sz n="1000000" d="1000000"/>
                    </am3d:scale>
                    <am3d:rot ax="-8837072" ay="85680" az="-10744930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532562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Kiểu 3D 4" descr="Rhombohedra 1 Blue">
                <a:extLst>
                  <a:ext uri="{FF2B5EF4-FFF2-40B4-BE49-F238E27FC236}">
                    <a16:creationId xmlns:a16="http://schemas.microsoft.com/office/drawing/2014/main" xmlns="" id="{3CA9ADDF-FC7F-907D-015B-272D1E7D0B2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9192423">
                <a:off x="7774828" y="1182052"/>
                <a:ext cx="3081257" cy="3062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6" name="Kiểu 3D 5" descr="Domes And Pinacoid Red">
                <a:extLst>
                  <a:ext uri="{FF2B5EF4-FFF2-40B4-BE49-F238E27FC236}">
                    <a16:creationId xmlns:a16="http://schemas.microsoft.com/office/drawing/2014/main" id="{A8E5EE4B-5853-AE34-5154-0E7B4081BC9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55072662"/>
                  </p:ext>
                </p:extLst>
              </p:nvPr>
            </p:nvGraphicFramePr>
            <p:xfrm>
              <a:off x="722886" y="793827"/>
              <a:ext cx="5107428" cy="3274401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5107428" cy="3274401"/>
                    </a:xfrm>
                    <a:prstGeom prst="rect">
                      <a:avLst/>
                    </a:prstGeom>
                  </am3d:spPr>
                  <am3d:camera>
                    <am3d:pos x="0" y="0" z="6163451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5404" d="1000000"/>
                    <am3d:preTrans dx="-38771" dy="-6202928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851066" ay="1848244" az="442510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541866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Kiểu 3D 5" descr="Domes And Pinacoid Red">
                <a:extLst>
                  <a:ext uri="{FF2B5EF4-FFF2-40B4-BE49-F238E27FC236}">
                    <a16:creationId xmlns:a16="http://schemas.microsoft.com/office/drawing/2014/main" xmlns="" id="{A8E5EE4B-5853-AE34-5154-0E7B4081BC9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2886" y="793827"/>
                <a:ext cx="5107428" cy="3274401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xmlns="" id="{C3780093-0B27-64D9-B280-6B16D2307EB8}"/>
              </a:ext>
            </a:extLst>
          </p:cNvPr>
          <p:cNvSpPr/>
          <p:nvPr/>
        </p:nvSpPr>
        <p:spPr>
          <a:xfrm>
            <a:off x="5943600" y="1295400"/>
            <a:ext cx="1752600" cy="685800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Mặt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xmlns="" id="{D58954B5-772E-F173-815E-B987EAF9A57C}"/>
              </a:ext>
            </a:extLst>
          </p:cNvPr>
          <p:cNvSpPr/>
          <p:nvPr/>
        </p:nvSpPr>
        <p:spPr>
          <a:xfrm>
            <a:off x="5943600" y="2056974"/>
            <a:ext cx="1752600" cy="685800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Cạnh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xmlns="" id="{E67E95BD-FDEB-21D9-1557-04A4B9945CE6}"/>
              </a:ext>
            </a:extLst>
          </p:cNvPr>
          <p:cNvSpPr/>
          <p:nvPr/>
        </p:nvSpPr>
        <p:spPr>
          <a:xfrm>
            <a:off x="5943600" y="2818548"/>
            <a:ext cx="1752600" cy="685800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Đỉnh</a:t>
            </a:r>
          </a:p>
        </p:txBody>
      </p:sp>
      <p:sp>
        <p:nvSpPr>
          <p:cNvPr id="16" name="Mũi tên: Hình tròn 15">
            <a:extLst>
              <a:ext uri="{FF2B5EF4-FFF2-40B4-BE49-F238E27FC236}">
                <a16:creationId xmlns:a16="http://schemas.microsoft.com/office/drawing/2014/main" xmlns="" id="{788372FE-AAFD-1D97-A7FD-3D0C9A465647}"/>
              </a:ext>
            </a:extLst>
          </p:cNvPr>
          <p:cNvSpPr/>
          <p:nvPr/>
        </p:nvSpPr>
        <p:spPr>
          <a:xfrm flipH="1">
            <a:off x="3810000" y="967314"/>
            <a:ext cx="2615524" cy="1447800"/>
          </a:xfrm>
          <a:prstGeom prst="circularArrow">
            <a:avLst>
              <a:gd name="adj1" fmla="val 9782"/>
              <a:gd name="adj2" fmla="val 1142319"/>
              <a:gd name="adj3" fmla="val 20574382"/>
              <a:gd name="adj4" fmla="val 11007007"/>
              <a:gd name="adj5" fmla="val 2184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Mũi tên: Hình tròn 16">
            <a:extLst>
              <a:ext uri="{FF2B5EF4-FFF2-40B4-BE49-F238E27FC236}">
                <a16:creationId xmlns:a16="http://schemas.microsoft.com/office/drawing/2014/main" xmlns="" id="{7C6B1CBD-8A2C-8A63-3750-8D90F2B4ED57}"/>
              </a:ext>
            </a:extLst>
          </p:cNvPr>
          <p:cNvSpPr/>
          <p:nvPr/>
        </p:nvSpPr>
        <p:spPr>
          <a:xfrm>
            <a:off x="7088875" y="1028700"/>
            <a:ext cx="2271610" cy="1668780"/>
          </a:xfrm>
          <a:prstGeom prst="circularArrow">
            <a:avLst>
              <a:gd name="adj1" fmla="val 9782"/>
              <a:gd name="adj2" fmla="val 1142319"/>
              <a:gd name="adj3" fmla="val 20574382"/>
              <a:gd name="adj4" fmla="val 11572148"/>
              <a:gd name="adj5" fmla="val 2184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9" name="Đường kết nối Mũi tên Thẳng 18">
            <a:extLst>
              <a:ext uri="{FF2B5EF4-FFF2-40B4-BE49-F238E27FC236}">
                <a16:creationId xmlns:a16="http://schemas.microsoft.com/office/drawing/2014/main" xmlns="" id="{C6B6403E-38AE-1B68-EFD3-4A650DF9164B}"/>
              </a:ext>
            </a:extLst>
          </p:cNvPr>
          <p:cNvCxnSpPr>
            <a:cxnSpLocks/>
          </p:cNvCxnSpPr>
          <p:nvPr/>
        </p:nvCxnSpPr>
        <p:spPr>
          <a:xfrm flipH="1">
            <a:off x="5715000" y="2499360"/>
            <a:ext cx="365760" cy="2743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kết nối Mũi tên Thẳng 19">
            <a:extLst>
              <a:ext uri="{FF2B5EF4-FFF2-40B4-BE49-F238E27FC236}">
                <a16:creationId xmlns:a16="http://schemas.microsoft.com/office/drawing/2014/main" xmlns="" id="{999404F5-9FF6-BAC4-2066-A73E997ABF1A}"/>
              </a:ext>
            </a:extLst>
          </p:cNvPr>
          <p:cNvCxnSpPr>
            <a:cxnSpLocks/>
          </p:cNvCxnSpPr>
          <p:nvPr/>
        </p:nvCxnSpPr>
        <p:spPr>
          <a:xfrm>
            <a:off x="7452360" y="2514600"/>
            <a:ext cx="640080" cy="47244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kết nối Mũi tên Thẳng 27">
            <a:extLst>
              <a:ext uri="{FF2B5EF4-FFF2-40B4-BE49-F238E27FC236}">
                <a16:creationId xmlns:a16="http://schemas.microsoft.com/office/drawing/2014/main" xmlns="" id="{81344836-BDE5-298B-3796-C57DC2B5035A}"/>
              </a:ext>
            </a:extLst>
          </p:cNvPr>
          <p:cNvCxnSpPr>
            <a:cxnSpLocks/>
          </p:cNvCxnSpPr>
          <p:nvPr/>
        </p:nvCxnSpPr>
        <p:spPr>
          <a:xfrm flipH="1">
            <a:off x="5745480" y="3124626"/>
            <a:ext cx="426720" cy="3005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kết nối Mũi tên Thẳng 29">
            <a:extLst>
              <a:ext uri="{FF2B5EF4-FFF2-40B4-BE49-F238E27FC236}">
                <a16:creationId xmlns:a16="http://schemas.microsoft.com/office/drawing/2014/main" xmlns="" id="{C8DABEE1-9112-E3E7-2E06-BFF7DBE4BA50}"/>
              </a:ext>
            </a:extLst>
          </p:cNvPr>
          <p:cNvCxnSpPr>
            <a:cxnSpLocks/>
          </p:cNvCxnSpPr>
          <p:nvPr/>
        </p:nvCxnSpPr>
        <p:spPr>
          <a:xfrm>
            <a:off x="7385644" y="3215214"/>
            <a:ext cx="1072556" cy="7929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53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mph" presetSubtype="128" accel="10000" decel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mph" presetSubtype="128" accel="10000" decel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D88CE7E3-3777-2CC8-69DC-609110D72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0" y="2127391"/>
            <a:ext cx="10254361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6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8DFD911C-5C2C-638B-2A58-0E8F060666F2}"/>
              </a:ext>
            </a:extLst>
          </p:cNvPr>
          <p:cNvSpPr txBox="1"/>
          <p:nvPr/>
        </p:nvSpPr>
        <p:spPr>
          <a:xfrm>
            <a:off x="381000" y="304800"/>
            <a:ext cx="22762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</a:rPr>
              <a:t>1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2034868-3E7D-F113-FF0E-32C275CD7A9B}"/>
              </a:ext>
            </a:extLst>
          </p:cNvPr>
          <p:cNvSpPr txBox="1"/>
          <p:nvPr/>
        </p:nvSpPr>
        <p:spPr>
          <a:xfrm>
            <a:off x="1219200" y="937065"/>
            <a:ext cx="1036320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Lấy ra từ bộ đồ dùng học Toán một khối hộp chữ nhật và một khối lập phương rồi chỉ ra các đỉnh, cạnh, mặt của mỗi hình đó.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2EAAAFD2-CE20-2221-D7A2-2D492E67F3AB}"/>
              </a:ext>
            </a:extLst>
          </p:cNvPr>
          <p:cNvSpPr/>
          <p:nvPr/>
        </p:nvSpPr>
        <p:spPr>
          <a:xfrm>
            <a:off x="1256310" y="2758440"/>
            <a:ext cx="403860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KHỐI HỢP CHỮ NHẬT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E78C5156-A100-EB8F-BA09-603D9C438A6B}"/>
              </a:ext>
            </a:extLst>
          </p:cNvPr>
          <p:cNvSpPr/>
          <p:nvPr/>
        </p:nvSpPr>
        <p:spPr>
          <a:xfrm>
            <a:off x="7212376" y="2758440"/>
            <a:ext cx="4038600" cy="5334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KHỐI LẬP PHƯƠNG</a:t>
            </a:r>
          </a:p>
        </p:txBody>
      </p:sp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11" name="Kiểu 3D 10" descr="Rhombohedra 1 Blue">
                <a:extLst>
                  <a:ext uri="{FF2B5EF4-FFF2-40B4-BE49-F238E27FC236}">
                    <a16:creationId xmlns:a16="http://schemas.microsoft.com/office/drawing/2014/main" id="{F5230580-5080-E8E2-0565-F4B59D20893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88461982"/>
                  </p:ext>
                </p:extLst>
              </p:nvPr>
            </p:nvGraphicFramePr>
            <p:xfrm rot="19192423">
              <a:off x="7691048" y="3178492"/>
              <a:ext cx="3081257" cy="3062238"/>
            </p:xfrm>
            <a:graphic>
              <a:graphicData uri="http://schemas.microsoft.com/office/drawing/2017/model3d">
                <am3d:model3d r:embed="rId2">
                  <am3d:spPr>
                    <a:xfrm rot="19192423">
                      <a:off x="0" y="0"/>
                      <a:ext cx="3081257" cy="3062238"/>
                    </a:xfrm>
                    <a:prstGeom prst="rect">
                      <a:avLst/>
                    </a:prstGeom>
                  </am3d:spPr>
                  <am3d:camera>
                    <am3d:pos x="0" y="0" z="7527579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19438" d="1000000"/>
                    <am3d:preTrans dx="-4521" dy="-18000000" dz="-3"/>
                    <am3d:scale>
                      <am3d:sx n="1000000" d="1000000"/>
                      <am3d:sy n="1000000" d="1000000"/>
                      <am3d:sz n="1000000" d="1000000"/>
                    </am3d:scale>
                    <am3d:rot ax="-8837072" ay="85680" az="-1074493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32562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1" name="Kiểu 3D 10" descr="Rhombohedra 1 Blue">
                <a:extLst>
                  <a:ext uri="{FF2B5EF4-FFF2-40B4-BE49-F238E27FC236}">
                    <a16:creationId xmlns:a16="http://schemas.microsoft.com/office/drawing/2014/main" xmlns="" id="{F5230580-5080-E8E2-0565-F4B59D20893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9192423">
                <a:off x="7691048" y="3178492"/>
                <a:ext cx="3081257" cy="3062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12" name="Kiểu 3D 11" descr="Domes And Pinacoid Red">
                <a:extLst>
                  <a:ext uri="{FF2B5EF4-FFF2-40B4-BE49-F238E27FC236}">
                    <a16:creationId xmlns:a16="http://schemas.microsoft.com/office/drawing/2014/main" id="{A3F37E7A-4A81-EEF7-9717-421BEFCE418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50255543"/>
                  </p:ext>
                </p:extLst>
              </p:nvPr>
            </p:nvGraphicFramePr>
            <p:xfrm>
              <a:off x="951061" y="3048000"/>
              <a:ext cx="5107428" cy="3274401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5107428" cy="3274401"/>
                    </a:xfrm>
                    <a:prstGeom prst="rect">
                      <a:avLst/>
                    </a:prstGeom>
                  </am3d:spPr>
                  <am3d:camera>
                    <am3d:pos x="0" y="0" z="6163451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5404" d="1000000"/>
                    <am3d:preTrans dx="-38771" dy="-6202928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851066" ay="1848244" az="44251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541866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2" name="Kiểu 3D 11" descr="Domes And Pinacoid Red">
                <a:extLst>
                  <a:ext uri="{FF2B5EF4-FFF2-40B4-BE49-F238E27FC236}">
                    <a16:creationId xmlns:a16="http://schemas.microsoft.com/office/drawing/2014/main" xmlns="" id="{A3F37E7A-4A81-EEF7-9717-421BEFCE418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1061" y="3048000"/>
                <a:ext cx="5107428" cy="327440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36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mph" presetSubtype="128" repeatCount="indefinite" accel="1000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7" presetClass="emph" presetSubtype="128" repeatCount="indefinite" accel="1000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Hình ảnh 13">
            <a:extLst>
              <a:ext uri="{FF2B5EF4-FFF2-40B4-BE49-F238E27FC236}">
                <a16:creationId xmlns:a16="http://schemas.microsoft.com/office/drawing/2014/main" xmlns="" id="{52577E4F-B962-B0D8-FE40-1D0986ABDF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8" t="32537" r="4249" b="9712"/>
          <a:stretch/>
        </p:blipFill>
        <p:spPr>
          <a:xfrm>
            <a:off x="608626" y="1905000"/>
            <a:ext cx="10826496" cy="2255520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BE7BCAFF-E25F-DD95-3A8B-17B63348F2A3}"/>
              </a:ext>
            </a:extLst>
          </p:cNvPr>
          <p:cNvSpPr txBox="1"/>
          <p:nvPr/>
        </p:nvSpPr>
        <p:spPr>
          <a:xfrm>
            <a:off x="381000" y="304800"/>
            <a:ext cx="22762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</a:rPr>
              <a:t>1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CD316F23-A361-5CD9-8E7F-BBE92F89DF8D}"/>
              </a:ext>
            </a:extLst>
          </p:cNvPr>
          <p:cNvSpPr txBox="1"/>
          <p:nvPr/>
        </p:nvSpPr>
        <p:spPr>
          <a:xfrm>
            <a:off x="1219200" y="937065"/>
            <a:ext cx="10363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Chọn số thích hợp mỗi ô ?  trong bảng dưới đây: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0A83C4CA-0FBB-E113-FD27-127D9DE3F3C7}"/>
              </a:ext>
            </a:extLst>
          </p:cNvPr>
          <p:cNvSpPr txBox="1"/>
          <p:nvPr/>
        </p:nvSpPr>
        <p:spPr>
          <a:xfrm>
            <a:off x="5334000" y="2736965"/>
            <a:ext cx="381000" cy="61555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>
                <a:solidFill>
                  <a:schemeClr val="tx2">
                    <a:lumMod val="60000"/>
                    <a:lumOff val="40000"/>
                  </a:schemeClr>
                </a:solidFill>
              </a:rPr>
              <a:t>8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3A64C3BB-188C-6D6B-93D0-BD49E008E5D9}"/>
              </a:ext>
            </a:extLst>
          </p:cNvPr>
          <p:cNvSpPr txBox="1"/>
          <p:nvPr/>
        </p:nvSpPr>
        <p:spPr>
          <a:xfrm>
            <a:off x="5334000" y="3429000"/>
            <a:ext cx="381000" cy="61555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>
                <a:solidFill>
                  <a:schemeClr val="tx2">
                    <a:lumMod val="60000"/>
                    <a:lumOff val="40000"/>
                  </a:schemeClr>
                </a:solidFill>
              </a:rPr>
              <a:t>8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CC713827-3E4E-3916-312D-369154D9E665}"/>
              </a:ext>
            </a:extLst>
          </p:cNvPr>
          <p:cNvSpPr txBox="1"/>
          <p:nvPr/>
        </p:nvSpPr>
        <p:spPr>
          <a:xfrm>
            <a:off x="7620000" y="2736965"/>
            <a:ext cx="609600" cy="61555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>
                <a:solidFill>
                  <a:schemeClr val="tx2">
                    <a:lumMod val="60000"/>
                    <a:lumOff val="40000"/>
                  </a:schemeClr>
                </a:solidFill>
              </a:rPr>
              <a:t>12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2527F40D-1998-2971-EFEE-5156544C3FC7}"/>
              </a:ext>
            </a:extLst>
          </p:cNvPr>
          <p:cNvSpPr txBox="1"/>
          <p:nvPr/>
        </p:nvSpPr>
        <p:spPr>
          <a:xfrm>
            <a:off x="7620000" y="3429000"/>
            <a:ext cx="609600" cy="61555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>
                <a:solidFill>
                  <a:schemeClr val="tx2">
                    <a:lumMod val="60000"/>
                    <a:lumOff val="40000"/>
                  </a:schemeClr>
                </a:solidFill>
              </a:rPr>
              <a:t>12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9837231C-7ADA-C86A-F7ED-5272FD3F7D1F}"/>
              </a:ext>
            </a:extLst>
          </p:cNvPr>
          <p:cNvSpPr txBox="1"/>
          <p:nvPr/>
        </p:nvSpPr>
        <p:spPr>
          <a:xfrm>
            <a:off x="9906000" y="2736965"/>
            <a:ext cx="381000" cy="61555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>
                <a:solidFill>
                  <a:schemeClr val="tx2">
                    <a:lumMod val="60000"/>
                    <a:lumOff val="40000"/>
                  </a:schemeClr>
                </a:solidFill>
              </a:rPr>
              <a:t>6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xmlns="" id="{FE9E2047-8EC0-667B-74D4-EE4B03A7592D}"/>
              </a:ext>
            </a:extLst>
          </p:cNvPr>
          <p:cNvSpPr txBox="1"/>
          <p:nvPr/>
        </p:nvSpPr>
        <p:spPr>
          <a:xfrm>
            <a:off x="9906000" y="3429000"/>
            <a:ext cx="381000" cy="61555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>
                <a:solidFill>
                  <a:schemeClr val="tx2">
                    <a:lumMod val="60000"/>
                    <a:lumOff val="40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027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ình ảnh 11">
            <a:extLst>
              <a:ext uri="{FF2B5EF4-FFF2-40B4-BE49-F238E27FC236}">
                <a16:creationId xmlns:a16="http://schemas.microsoft.com/office/drawing/2014/main" xmlns="" id="{9D99F504-C9D3-AA36-0C04-C07B3F98A2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166" b="79227" l="7529" r="90396">
                        <a14:foregroundMark x1="32191" y1="30276" x2="32191" y2="30276"/>
                        <a14:foregroundMark x1="32191" y1="30276" x2="30598" y2="41215"/>
                        <a14:foregroundMark x1="30502" y1="41215" x2="30502" y2="49282"/>
                        <a14:foregroundMark x1="14720" y1="34254" x2="14624" y2="50055"/>
                        <a14:foregroundMark x1="14624" y1="50055" x2="10907" y2="40663"/>
                        <a14:foregroundMark x1="10907" y1="40663" x2="13031" y2="32818"/>
                        <a14:foregroundMark x1="20512" y1="79116" x2="21670" y2="69171"/>
                        <a14:foregroundMark x1="21670" y1="69171" x2="16940" y2="68729"/>
                        <a14:foregroundMark x1="16940" y1="68729" x2="12210" y2="75359"/>
                        <a14:foregroundMark x1="12210" y1="75359" x2="12114" y2="78564"/>
                        <a14:foregroundMark x1="8977" y1="74144" x2="7529" y2="79337"/>
                        <a14:foregroundMark x1="36293" y1="60442" x2="40637" y2="59779"/>
                        <a14:foregroundMark x1="40637" y1="59779" x2="40203" y2="73481"/>
                        <a14:foregroundMark x1="40203" y1="73481" x2="36438" y2="63425"/>
                        <a14:foregroundMark x1="36438" y1="63425" x2="37066" y2="67956"/>
                        <a14:foregroundMark x1="54778" y1="73260" x2="55357" y2="72597"/>
                        <a14:foregroundMark x1="55550" y1="71823" x2="55550" y2="71823"/>
                        <a14:foregroundMark x1="55550" y1="71823" x2="54344" y2="74917"/>
                        <a14:foregroundMark x1="54344" y1="75359" x2="54633" y2="67514"/>
                        <a14:foregroundMark x1="69981" y1="39116" x2="70222" y2="55359"/>
                        <a14:foregroundMark x1="73456" y1="75359" x2="83205" y2="67735"/>
                        <a14:foregroundMark x1="83205" y1="67735" x2="83205" y2="67735"/>
                        <a14:foregroundMark x1="85328" y1="53481" x2="86342" y2="32155"/>
                        <a14:foregroundMark x1="54440" y1="31713" x2="51737" y2="44530"/>
                        <a14:foregroundMark x1="51737" y1="44530" x2="47780" y2="49613"/>
                        <a14:foregroundMark x1="47780" y1="49613" x2="47780" y2="49613"/>
                        <a14:foregroundMark x1="90396" y1="45856" x2="87693" y2="42762"/>
                        <a14:foregroundMark x1="54875" y1="34254" x2="55164" y2="46519"/>
                        <a14:foregroundMark x1="40734" y1="56796" x2="36583" y2="57569"/>
                        <a14:foregroundMark x1="36583" y1="57569" x2="36583" y2="574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8" t="25966" r="8528" b="17324"/>
          <a:stretch/>
        </p:blipFill>
        <p:spPr>
          <a:xfrm>
            <a:off x="670304" y="1199235"/>
            <a:ext cx="10683496" cy="3100670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CDC84583-418D-9552-5AC9-470BBE4C5416}"/>
              </a:ext>
            </a:extLst>
          </p:cNvPr>
          <p:cNvSpPr txBox="1"/>
          <p:nvPr/>
        </p:nvSpPr>
        <p:spPr>
          <a:xfrm>
            <a:off x="381000" y="304800"/>
            <a:ext cx="343043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</a:rPr>
              <a:t>2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8ED6D21B-4B2C-8B28-BF5D-526C1037931C}"/>
              </a:ext>
            </a:extLst>
          </p:cNvPr>
          <p:cNvSpPr txBox="1"/>
          <p:nvPr/>
        </p:nvSpPr>
        <p:spPr>
          <a:xfrm>
            <a:off x="2057400" y="685800"/>
            <a:ext cx="9982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 sát tranh vẽ rồi trả lời các câu hỏi: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AA7C4CB9-D2C0-C509-E656-9EAD983F312A}"/>
              </a:ext>
            </a:extLst>
          </p:cNvPr>
          <p:cNvSpPr txBox="1"/>
          <p:nvPr/>
        </p:nvSpPr>
        <p:spPr>
          <a:xfrm>
            <a:off x="3429000" y="5338822"/>
            <a:ext cx="53340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2">
                    <a:lumMod val="60000"/>
                    <a:lumOff val="4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 4 khối hộp chữ nhật.</a:t>
            </a:r>
          </a:p>
          <a:p>
            <a:pPr algn="l"/>
            <a:r>
              <a:rPr lang="en-US" sz="3200">
                <a:solidFill>
                  <a:schemeClr val="tx2">
                    <a:lumMod val="60000"/>
                    <a:lumOff val="4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 2 khối lập phương.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F8B4FE9E-1EFE-D480-A0CA-12248601042D}"/>
              </a:ext>
            </a:extLst>
          </p:cNvPr>
          <p:cNvSpPr txBox="1"/>
          <p:nvPr/>
        </p:nvSpPr>
        <p:spPr>
          <a:xfrm>
            <a:off x="1244009" y="4297299"/>
            <a:ext cx="10109791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Hình trên có bao nhiêu khối hộp chữ nhật, bao nhiêu khối lập phương?</a:t>
            </a:r>
          </a:p>
        </p:txBody>
      </p:sp>
    </p:spTree>
    <p:extLst>
      <p:ext uri="{BB962C8B-B14F-4D97-AF65-F5344CB8AC3E}">
        <p14:creationId xmlns:p14="http://schemas.microsoft.com/office/powerpoint/2010/main" val="407897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Chủ đề Offic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104</TotalTime>
  <Words>284</Words>
  <Application>Microsoft Office PowerPoint</Application>
  <PresentationFormat>Widescreen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#9Slide02 Noi dung dai</vt:lpstr>
      <vt:lpstr>#9Slide03 AllRoundGothic</vt:lpstr>
      <vt:lpstr>Arial</vt:lpstr>
      <vt:lpstr>AvantGarde</vt:lpstr>
      <vt:lpstr>SVN-Ziclets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MY PC</dc:creator>
  <cp:keywords>9Slide</cp:keywords>
  <dc:description>9Slide.vn</dc:description>
  <cp:lastModifiedBy>ASUS</cp:lastModifiedBy>
  <cp:revision>12</cp:revision>
  <dcterms:created xsi:type="dcterms:W3CDTF">2023-01-15T09:20:24Z</dcterms:created>
  <dcterms:modified xsi:type="dcterms:W3CDTF">2025-02-17T04:45:59Z</dcterms:modified>
  <cp:category>9Slide.vn</cp:category>
  <cp:contentStatus>9Slide</cp:contentStatus>
</cp:coreProperties>
</file>