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1" r:id="rId1"/>
  </p:sldMasterIdLst>
  <p:notesMasterIdLst>
    <p:notesMasterId r:id="rId36"/>
  </p:notesMasterIdLst>
  <p:sldIdLst>
    <p:sldId id="335" r:id="rId2"/>
    <p:sldId id="336" r:id="rId3"/>
    <p:sldId id="338" r:id="rId4"/>
    <p:sldId id="256" r:id="rId5"/>
    <p:sldId id="337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39" r:id="rId14"/>
    <p:sldId id="276" r:id="rId15"/>
    <p:sldId id="277" r:id="rId16"/>
    <p:sldId id="278" r:id="rId17"/>
    <p:sldId id="279" r:id="rId18"/>
    <p:sldId id="280" r:id="rId19"/>
    <p:sldId id="297" r:id="rId20"/>
    <p:sldId id="298" r:id="rId21"/>
    <p:sldId id="282" r:id="rId22"/>
    <p:sldId id="347" r:id="rId23"/>
    <p:sldId id="348" r:id="rId24"/>
    <p:sldId id="349" r:id="rId25"/>
    <p:sldId id="334" r:id="rId26"/>
    <p:sldId id="286" r:id="rId27"/>
    <p:sldId id="287" r:id="rId28"/>
    <p:sldId id="288" r:id="rId29"/>
    <p:sldId id="289" r:id="rId30"/>
    <p:sldId id="316" r:id="rId31"/>
    <p:sldId id="291" r:id="rId32"/>
    <p:sldId id="292" r:id="rId33"/>
    <p:sldId id="293" r:id="rId34"/>
    <p:sldId id="294" r:id="rId35"/>
  </p:sldIdLst>
  <p:sldSz cx="12192000" cy="6858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SimSun" panose="02010600030101010101" pitchFamily="2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F81BD"/>
    <a:srgbClr val="FF6699"/>
    <a:srgbClr val="8583B7"/>
    <a:srgbClr val="648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3979" autoAdjust="0"/>
  </p:normalViewPr>
  <p:slideViewPr>
    <p:cSldViewPr>
      <p:cViewPr varScale="1">
        <p:scale>
          <a:sx n="69" d="100"/>
          <a:sy n="69" d="100"/>
        </p:scale>
        <p:origin x="60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D92DD-5D69-4CC4-A0C2-D3CEC4CAD080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97DF4-121B-49D7-B4B7-88ACF5EA4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1F4288-29F4-5795-CD43-0EB5538B9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CEA552E-B4F6-EC2C-EBA8-F32196547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74381BF-7111-E437-F5D8-E896B99B9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F9F874-39BA-9CE0-C514-1A6F1CEE45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4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BB292F-34AE-808B-EB9A-97B87B048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39AA530-E220-07BF-B352-DCF08C52B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4184340-760E-C7CE-F1D0-C1906D980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A5AB96-85E9-8A89-F23D-07E139A252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2831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F89A-7E00-4665-BE79-FA5178F4EE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71122D-90A2-1D9E-9C1C-EEC5B486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10E4DCB-39B0-DAC0-5101-820C1E4C4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100CC9D-D431-2425-9C9D-0A1791E44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CC1FE2-9390-7870-E69F-C3472727A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2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847049-2F88-7B00-7A08-C3FA438C9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A287A08-EE6E-0410-6FED-3BBC41B95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11376C3-8F65-5409-8CE1-3297614F7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D082F2-7D55-1F94-3254-92A9DC1F9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8506AE-FBDD-7A33-D172-F42D77EA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3F43586-48EB-BA54-9814-D75708F0E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99D380C-FBD8-AA61-D940-8977EF087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499720-1E1A-0FF6-3A02-E88016824B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40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D4FD95-3988-2A45-BE23-B023DE5F4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B718643-A3C5-5111-6F86-114B7FF76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1243015-6634-4C5A-BBB9-CEEFCE658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8452DA-B937-58EE-22D2-387CD198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D703C-E2D7-A646-424A-2EA2C37A9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93AAABB-1BD8-7D43-9A01-1E070EF7D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E9022A9-9763-7D78-181C-025E844C5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11AADB-DBAF-87BA-79A0-3C2594E85E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5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7A5949-2E69-A8A6-B231-244534F7E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2E2C2DC-FDCE-DDBD-CEFA-BE7A249BA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E8988D9-DEA4-5B6D-41B9-C3E22D794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E6890C-270C-0353-EE69-802B3C491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7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4ED495-9104-BBA9-545B-8414B712A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734F8C7-6F82-F7B1-388B-9E1E99AB4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5DD8970-9EF6-138D-2D9E-1368655EA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FCAC41-9045-B473-8543-DAE0EC38D0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5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242E5CA-0F81-427C-87CD-942F6FBD178F}"/>
              </a:ext>
            </a:extLst>
          </p:cNvPr>
          <p:cNvSpPr/>
          <p:nvPr userDrawn="1"/>
        </p:nvSpPr>
        <p:spPr>
          <a:xfrm>
            <a:off x="11136560" y="44624"/>
            <a:ext cx="1156887" cy="13681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26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16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42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26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63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2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320ACD1-C081-464B-9B4B-5C9B76A075D0}"/>
              </a:ext>
            </a:extLst>
          </p:cNvPr>
          <p:cNvSpPr/>
          <p:nvPr userDrawn="1"/>
        </p:nvSpPr>
        <p:spPr>
          <a:xfrm>
            <a:off x="10874974" y="198438"/>
            <a:ext cx="1156887" cy="13681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007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248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59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9E8CA-73D5-4E5D-83EB-186FDA95F003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72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hdphoto" Target="../media/hdphoto10.wdp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r51cVHa5ek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D2B6B4-8E1E-771A-E4F4-964E35C78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EC5FAAAE-CC53-D820-3CE4-0F4B31BD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404664"/>
            <a:ext cx="12191680" cy="64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C4C4D07-2391-510F-03E8-29B4E5ECB389}"/>
              </a:ext>
            </a:extLst>
          </p:cNvPr>
          <p:cNvSpPr/>
          <p:nvPr/>
        </p:nvSpPr>
        <p:spPr>
          <a:xfrm>
            <a:off x="3503712" y="3284984"/>
            <a:ext cx="6012584" cy="1015661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6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616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3E8526-5AC2-5C42-217A-F66C8544F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52B5CC-5B35-6932-74B3-D1DF779F654B}"/>
              </a:ext>
            </a:extLst>
          </p:cNvPr>
          <p:cNvGrpSpPr/>
          <p:nvPr/>
        </p:nvGrpSpPr>
        <p:grpSpPr>
          <a:xfrm>
            <a:off x="-3629" y="0"/>
            <a:ext cx="12364325" cy="6974632"/>
            <a:chOff x="-3629" y="0"/>
            <a:chExt cx="12364325" cy="69746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6285B29-5470-3124-E91E-2F4F97A4DC3D}"/>
                </a:ext>
              </a:extLst>
            </p:cNvPr>
            <p:cNvSpPr/>
            <p:nvPr/>
          </p:nvSpPr>
          <p:spPr>
            <a:xfrm>
              <a:off x="-3629" y="0"/>
              <a:ext cx="12364325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cartoon of a landscape with trees and a body of water&#10;&#10;Description automatically generated">
              <a:extLst>
                <a:ext uri="{FF2B5EF4-FFF2-40B4-BE49-F238E27FC236}">
                  <a16:creationId xmlns:a16="http://schemas.microsoft.com/office/drawing/2014/main" xmlns="" id="{23216B76-86A8-7F72-7793-0BF9236A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" y="116632"/>
              <a:ext cx="12359294" cy="6858000"/>
            </a:xfrm>
            <a:prstGeom prst="rect">
              <a:avLst/>
            </a:prstGeom>
          </p:spPr>
        </p:pic>
      </p:grpSp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4B5D7102-DE7F-735B-44F3-DC6229B063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6161235A-DEC6-A704-9B65-54D04BD1FC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573B427C-1E15-884E-868E-94F25D5F32EE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8: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1B926023-1E75-FF66-98DD-D4D4DB83CBED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vịt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4CB0C118-6FDE-683F-4EC4-B10F804498C4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heo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F33239DB-20BB-E398-941D-D356CE2D7A41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hổ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843CDC-1EFC-B2E1-120F-A2DDAE783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8950" y="253745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C73B1FFD-CD3D-A7B0-A036-C02D5361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274902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3C362720-D44E-3C28-466D-9462B120D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68" y="424657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2D5192D7-6265-94F1-3785-F4CBCA9FC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67" b="90167" l="2667" r="97500">
                        <a14:foregroundMark x1="48667" y1="6333" x2="48667" y2="6333"/>
                        <a14:foregroundMark x1="50000" y1="25167" x2="47333" y2="31500"/>
                        <a14:foregroundMark x1="56833" y1="20667" x2="47333" y2="34167"/>
                        <a14:foregroundMark x1="47333" y1="18500" x2="36167" y2="33667"/>
                        <a14:foregroundMark x1="21000" y1="23000" x2="29500" y2="50667"/>
                        <a14:foregroundMark x1="9833" y1="45333" x2="9833" y2="45333"/>
                        <a14:foregroundMark x1="9833" y1="46667" x2="9833" y2="46667"/>
                        <a14:foregroundMark x1="9833" y1="49333" x2="23667" y2="52000"/>
                        <a14:foregroundMark x1="4500" y1="48000" x2="13833" y2="48833"/>
                        <a14:foregroundMark x1="47000" y1="49667" x2="51000" y2="70833"/>
                        <a14:foregroundMark x1="88500" y1="52833" x2="94667" y2="54167"/>
                        <a14:foregroundMark x1="2667" y1="47000" x2="2667" y2="47000"/>
                        <a14:foregroundMark x1="78167" y1="90333" x2="78167" y2="90333"/>
                        <a14:foregroundMark x1="95167" y1="19833" x2="95167" y2="19833"/>
                        <a14:foregroundMark x1="95167" y1="54167" x2="95167" y2="54167"/>
                        <a14:foregroundMark x1="97500" y1="48833" x2="97500" y2="4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5148" y="332656"/>
            <a:ext cx="1987196" cy="1987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_cer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E1DE84-B17D-1CF7-D957-A05A06B4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98115D4-F1B2-A257-7695-9AF5160B3174}"/>
              </a:ext>
            </a:extLst>
          </p:cNvPr>
          <p:cNvGrpSpPr/>
          <p:nvPr/>
        </p:nvGrpSpPr>
        <p:grpSpPr>
          <a:xfrm>
            <a:off x="-3629" y="0"/>
            <a:ext cx="12364325" cy="6974632"/>
            <a:chOff x="-3629" y="0"/>
            <a:chExt cx="12364325" cy="69746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EB2028E-D5BE-252D-EAE7-82ADFB37FDA2}"/>
                </a:ext>
              </a:extLst>
            </p:cNvPr>
            <p:cNvSpPr/>
            <p:nvPr/>
          </p:nvSpPr>
          <p:spPr>
            <a:xfrm>
              <a:off x="-3629" y="0"/>
              <a:ext cx="12364325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cartoon of a landscape with trees and a body of water&#10;&#10;Description automatically generated">
              <a:extLst>
                <a:ext uri="{FF2B5EF4-FFF2-40B4-BE49-F238E27FC236}">
                  <a16:creationId xmlns:a16="http://schemas.microsoft.com/office/drawing/2014/main" xmlns="" id="{886993DD-E974-6AC1-A38F-1FE145A8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" y="116632"/>
              <a:ext cx="12359294" cy="6858000"/>
            </a:xfrm>
            <a:prstGeom prst="rect">
              <a:avLst/>
            </a:prstGeom>
          </p:spPr>
        </p:pic>
      </p:grpSp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7C279E7D-4FD3-BCC0-F15C-3FA29B06AB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7A537C6D-E43A-7032-F993-0E273C634A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C04193B3-D472-544D-A552-89E2097327A5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9: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F07DDD3E-3E3A-C42C-3E75-702DC890CEAA}"/>
              </a:ext>
            </a:extLst>
          </p:cNvPr>
          <p:cNvSpPr/>
          <p:nvPr/>
        </p:nvSpPr>
        <p:spPr>
          <a:xfrm>
            <a:off x="379396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tây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0CD978E0-359D-1FD4-4591-926864B9F6FF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mái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11E78DC5-282D-430B-FDDD-E1AFDBB85E0E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trống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A95B11-33C1-C4DB-B7D4-F009887F4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052" y="4020824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365C5030-244C-34CE-B454-D78B1A28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274902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5D64EBD7-B631-027C-833F-7F43A768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265647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xmlns="" id="{7BE59FBC-EB43-FD2D-B257-1B9546251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3" b="90357" l="2574" r="96324">
                        <a14:foregroundMark x1="44485" y1="7857" x2="52941" y2="5714"/>
                        <a14:foregroundMark x1="52574" y1="2143" x2="52574" y2="2143"/>
                        <a14:foregroundMark x1="11397" y1="26071" x2="368" y2="40000"/>
                        <a14:foregroundMark x1="368" y1="40000" x2="2574" y2="55357"/>
                        <a14:foregroundMark x1="2574" y1="55357" x2="4044" y2="57143"/>
                        <a14:foregroundMark x1="36765" y1="90000" x2="36765" y2="90000"/>
                        <a14:foregroundMark x1="55147" y1="90714" x2="55147" y2="90714"/>
                        <a14:foregroundMark x1="61765" y1="91071" x2="61765" y2="91071"/>
                        <a14:foregroundMark x1="90441" y1="51429" x2="90441" y2="51429"/>
                        <a14:foregroundMark x1="96324" y1="51786" x2="96324" y2="5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128" y="368128"/>
            <a:ext cx="1891589" cy="1947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59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FE56BC9-EFB6-1239-785E-600A7941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D77CFE-A97E-2B7C-BFBE-DF6B2636B560}"/>
              </a:ext>
            </a:extLst>
          </p:cNvPr>
          <p:cNvSpPr/>
          <p:nvPr/>
        </p:nvSpPr>
        <p:spPr>
          <a:xfrm>
            <a:off x="-3629" y="0"/>
            <a:ext cx="123643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landscape with trees and a body of water&#10;&#10;Description automatically generated">
            <a:extLst>
              <a:ext uri="{FF2B5EF4-FFF2-40B4-BE49-F238E27FC236}">
                <a16:creationId xmlns:a16="http://schemas.microsoft.com/office/drawing/2014/main" xmlns="" id="{D3C95643-3C7D-4960-D098-0190100CF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" y="116632"/>
            <a:ext cx="12359294" cy="6858000"/>
          </a:xfrm>
          <a:prstGeom prst="rect">
            <a:avLst/>
          </a:prstGeom>
        </p:spPr>
      </p:pic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26A743D6-019F-27EA-EC0D-B9550A94E9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1E7B9445-7B5A-1E69-8FC5-6F37F03D1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8B42D74D-7A8F-0004-68F9-BD0A506A61C0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6: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98AA555E-C011-91BC-5182-621C485AA411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hổ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D6A69D31-C8D1-8A51-55FE-FD4456B86D90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lừa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AEF0AB0C-64E9-7A33-0881-97042A9B6B14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vi-VN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khỉ</a:t>
            </a:r>
            <a:endParaRPr lang="vi-VN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1DD628-362B-6B89-0C5B-057E4A370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267" y="248043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0B03C4DC-CA11-2740-79A3-9D5087BB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05" y="274976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6FDAC3F0-78B7-226E-8452-6CDD7626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79" y="411685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D01D532E-8AC1-8379-16A9-B707D77E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357" l="3415" r="96098">
                        <a14:foregroundMark x1="60976" y1="6071" x2="60976" y2="6071"/>
                        <a14:foregroundMark x1="89756" y1="29286" x2="86829" y2="35000"/>
                        <a14:foregroundMark x1="3902" y1="53571" x2="3902" y2="53571"/>
                        <a14:foregroundMark x1="42927" y1="87143" x2="49268" y2="87857"/>
                        <a14:foregroundMark x1="80488" y1="85714" x2="80488" y2="85714"/>
                        <a14:foregroundMark x1="97073" y1="85714" x2="97073" y2="85714"/>
                        <a14:foregroundMark x1="73171" y1="28571" x2="76098" y2="34643"/>
                        <a14:foregroundMark x1="57073" y1="27143" x2="46341" y2="31786"/>
                        <a14:foregroundMark x1="52195" y1="87143" x2="52195" y2="87143"/>
                        <a14:foregroundMark x1="52195" y1="90357" x2="52195" y2="90357"/>
                        <a14:foregroundMark x1="31220" y1="86786" x2="31220" y2="86786"/>
                        <a14:foregroundMark x1="28293" y1="88214" x2="28293" y2="88214"/>
                        <a14:foregroundMark x1="23902" y1="89286" x2="23902" y2="89286"/>
                        <a14:foregroundMark x1="23902" y1="90357" x2="23902" y2="90357"/>
                        <a14:foregroundMark x1="31220" y1="90357" x2="31220" y2="90357"/>
                        <a14:foregroundMark x1="34146" y1="89286" x2="34146" y2="89286"/>
                        <a14:foregroundMark x1="84878" y1="90000" x2="84878" y2="90000"/>
                        <a14:foregroundMark x1="87317" y1="88929" x2="87317" y2="88929"/>
                        <a14:foregroundMark x1="94146" y1="90000" x2="94146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3564" y="291961"/>
            <a:ext cx="1508467" cy="2060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3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_m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2362200" y="2895600"/>
            <a:ext cx="3733800" cy="2209800"/>
          </a:xfrm>
          <a:prstGeom prst="wedgeEllipseCallout">
            <a:avLst>
              <a:gd name="adj1" fmla="val 14197"/>
              <a:gd name="adj2" fmla="val 62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cảm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cháu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giúp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câu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nha</a:t>
            </a:r>
            <a:r>
              <a:rPr lang="en-US" sz="2000" dirty="0">
                <a:latin typeface="UTM Avo" panose="02040603050506020204" pitchFamily="18" charset="0"/>
              </a:rPr>
              <a:t>!!!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AE13A7FB-428D-33B4-5697-964F00AC8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0"/>
            <a:ext cx="12191680" cy="685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7" y="3167253"/>
            <a:ext cx="6012584" cy="1015661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6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85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80077" cy="63819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0"/>
            <a:ext cx="5447928" cy="63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1" y="0"/>
            <a:ext cx="12191680" cy="686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75720" y="3125560"/>
            <a:ext cx="6012584" cy="1015661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6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ĐỌC </a:t>
            </a:r>
          </a:p>
        </p:txBody>
      </p:sp>
    </p:spTree>
    <p:extLst>
      <p:ext uri="{BB962C8B-B14F-4D97-AF65-F5344CB8AC3E}">
        <p14:creationId xmlns:p14="http://schemas.microsoft.com/office/powerpoint/2010/main" val="27296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0" y="29736"/>
            <a:ext cx="115919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014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108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876800" y="2209800"/>
            <a:ext cx="7924800" cy="5890054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533400" y="2209800"/>
            <a:ext cx="5562600" cy="1905000"/>
          </a:xfrm>
          <a:prstGeom prst="wedgeEllipseCallout">
            <a:avLst>
              <a:gd name="adj1" fmla="val 9422"/>
              <a:gd name="adj2" fmla="val 63324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Đến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giờ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câu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cá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rồi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.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cháu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giúp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ông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nhé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6457AA10-DD6D-976D-C21A-5C40B681D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02FEA81-5B2A-300A-6E10-2DEE94CC12C2}"/>
              </a:ext>
            </a:extLst>
          </p:cNvPr>
          <p:cNvSpPr/>
          <p:nvPr/>
        </p:nvSpPr>
        <p:spPr>
          <a:xfrm>
            <a:off x="7239000" y="419100"/>
            <a:ext cx="4419600" cy="274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ÔNG LÃO </a:t>
            </a:r>
          </a:p>
          <a:p>
            <a:pPr algn="ctr"/>
            <a:r>
              <a:rPr lang="en-US" sz="6000" b="1" dirty="0">
                <a:solidFill>
                  <a:schemeClr val="accent1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CÂU CÁ</a:t>
            </a:r>
            <a:endParaRPr lang="en-US" sz="4800" b="1" dirty="0">
              <a:solidFill>
                <a:schemeClr val="accent1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pic>
        <p:nvPicPr>
          <p:cNvPr id="6" name="Bed_(No_Drums)-2024-05-21_-_A_Slight_Mix-up_-_www.FesliyanStudios.com">
            <a:hlinkClick r:id="" action="ppaction://media"/>
            <a:extLst>
              <a:ext uri="{FF2B5EF4-FFF2-40B4-BE49-F238E27FC236}">
                <a16:creationId xmlns:a16="http://schemas.microsoft.com/office/drawing/2014/main" xmlns="" id="{9DE25627-FFBC-6D34-DC0E-E8BEE8702A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45800" y="-105156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3.7037E-7 L 0.5 -0.0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3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2434"/>
          <a:stretch/>
        </p:blipFill>
        <p:spPr>
          <a:xfrm>
            <a:off x="0" y="0"/>
            <a:ext cx="7488832" cy="53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3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3320" y="26564"/>
            <a:ext cx="48139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QUAN SÁT MẪU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19300" y="4637294"/>
            <a:ext cx="9117260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0950" y="5241538"/>
            <a:ext cx="9458092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u,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n, o.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0950" y="5764756"/>
            <a:ext cx="9458092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g.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58" y="1484784"/>
            <a:ext cx="9757084" cy="29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5020D88-B486-8BEC-D956-DB812AFE9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6CAFD0-17F3-40B5-CDF7-811CFF118188}"/>
              </a:ext>
            </a:extLst>
          </p:cNvPr>
          <p:cNvSpPr txBox="1"/>
          <p:nvPr/>
        </p:nvSpPr>
        <p:spPr>
          <a:xfrm>
            <a:off x="0" y="0"/>
            <a:ext cx="48139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QUAN SÁT MẪU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C36304-727F-7AA8-795F-F5CC06C74C8F}"/>
              </a:ext>
            </a:extLst>
          </p:cNvPr>
          <p:cNvSpPr txBox="1"/>
          <p:nvPr/>
        </p:nvSpPr>
        <p:spPr>
          <a:xfrm>
            <a:off x="1537370" y="4576725"/>
            <a:ext cx="9117260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6D9BC7-B1A0-FD92-B5DB-90A1DFE6BD95}"/>
              </a:ext>
            </a:extLst>
          </p:cNvPr>
          <p:cNvSpPr/>
          <p:nvPr/>
        </p:nvSpPr>
        <p:spPr>
          <a:xfrm>
            <a:off x="1969876" y="5145491"/>
            <a:ext cx="9458092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it-IT" sz="2800" dirty="0">
                <a:solidFill>
                  <a:srgbClr val="FF0000"/>
                </a:solidFill>
                <a:latin typeface="UTM Avo" panose="02040603050506020204" pitchFamily="18" charset="0"/>
              </a:rPr>
              <a:t> Độ cao 2 li là các con chữ: ư, i. 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99CF524-8887-9511-54F8-6CA003243303}"/>
              </a:ext>
            </a:extLst>
          </p:cNvPr>
          <p:cNvSpPr/>
          <p:nvPr/>
        </p:nvSpPr>
        <p:spPr>
          <a:xfrm>
            <a:off x="1969876" y="5668709"/>
            <a:ext cx="10019166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it-IT" sz="2800" dirty="0">
                <a:solidFill>
                  <a:srgbClr val="FF0000"/>
                </a:solidFill>
                <a:latin typeface="UTM Avo" panose="02040603050506020204" pitchFamily="18" charset="0"/>
              </a:rPr>
              <a:t> Độ cao 3 li là các con chữ: t, độ cao 5 li là con chữ h, 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876" y="1343365"/>
            <a:ext cx="8252248" cy="31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09FF424-F860-9B7F-6DAD-65E237298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F53DDC-7F56-7F2E-98F8-BA6653D2D52F}"/>
              </a:ext>
            </a:extLst>
          </p:cNvPr>
          <p:cNvSpPr txBox="1"/>
          <p:nvPr/>
        </p:nvSpPr>
        <p:spPr>
          <a:xfrm>
            <a:off x="30128" y="16416"/>
            <a:ext cx="48139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QUAN SÁT MẪU</a:t>
            </a:r>
            <a:endParaRPr lang="vi-VN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29AF5B-CA49-1B45-4E2B-40373B1F1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26"/>
          <a:stretch/>
        </p:blipFill>
        <p:spPr>
          <a:xfrm>
            <a:off x="551384" y="1762598"/>
            <a:ext cx="6152563" cy="371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F9D4DF-5B26-22FD-D2DB-11E7E665D5D0}"/>
              </a:ext>
            </a:extLst>
          </p:cNvPr>
          <p:cNvSpPr txBox="1"/>
          <p:nvPr/>
        </p:nvSpPr>
        <p:spPr>
          <a:xfrm>
            <a:off x="6918372" y="2042830"/>
            <a:ext cx="4919377" cy="9557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137202-8A29-547C-B00C-B31E40153F4D}"/>
              </a:ext>
            </a:extLst>
          </p:cNvPr>
          <p:cNvSpPr/>
          <p:nvPr/>
        </p:nvSpPr>
        <p:spPr>
          <a:xfrm>
            <a:off x="6918372" y="3059701"/>
            <a:ext cx="4813448" cy="95570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: u, ô, n,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FBC92FF-A4B7-CCD2-3A00-BBB92A35B8B1}"/>
              </a:ext>
            </a:extLst>
          </p:cNvPr>
          <p:cNvSpPr/>
          <p:nvPr/>
        </p:nvSpPr>
        <p:spPr>
          <a:xfrm>
            <a:off x="6918372" y="4015410"/>
            <a:ext cx="5154292" cy="49955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4 li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: 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E336C6-6EF8-DD0B-EEF1-58278AD1C5D1}"/>
              </a:ext>
            </a:extLst>
          </p:cNvPr>
          <p:cNvSpPr/>
          <p:nvPr/>
        </p:nvSpPr>
        <p:spPr>
          <a:xfrm>
            <a:off x="6918372" y="4513618"/>
            <a:ext cx="5154292" cy="49955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: g</a:t>
            </a:r>
          </a:p>
        </p:txBody>
      </p:sp>
    </p:spTree>
    <p:extLst>
      <p:ext uri="{BB962C8B-B14F-4D97-AF65-F5344CB8AC3E}">
        <p14:creationId xmlns:p14="http://schemas.microsoft.com/office/powerpoint/2010/main" val="2819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7AFA928-ADF1-C5D7-DE9C-68F417C8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8757CC-F805-2E49-E633-491B74224764}"/>
              </a:ext>
            </a:extLst>
          </p:cNvPr>
          <p:cNvSpPr txBox="1"/>
          <p:nvPr/>
        </p:nvSpPr>
        <p:spPr>
          <a:xfrm>
            <a:off x="6918372" y="2042830"/>
            <a:ext cx="4919377" cy="9557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33D603-3859-C310-23F0-362D1FC5BFF8}"/>
              </a:ext>
            </a:extLst>
          </p:cNvPr>
          <p:cNvSpPr/>
          <p:nvPr/>
        </p:nvSpPr>
        <p:spPr>
          <a:xfrm>
            <a:off x="6918372" y="3059701"/>
            <a:ext cx="4813448" cy="95570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it-IT" sz="2600" dirty="0">
                <a:solidFill>
                  <a:srgbClr val="FF0000"/>
                </a:solidFill>
                <a:latin typeface="UTM Avo" panose="02040603050506020204" pitchFamily="18" charset="0"/>
              </a:rPr>
              <a:t>Độ cao 2 li là các con chữ: ư, ơ, i, u, 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787DBA-BA8F-DE18-E8B8-54BEEF960688}"/>
              </a:ext>
            </a:extLst>
          </p:cNvPr>
          <p:cNvSpPr/>
          <p:nvPr/>
        </p:nvSpPr>
        <p:spPr>
          <a:xfrm>
            <a:off x="6918372" y="4015410"/>
            <a:ext cx="5154292" cy="49955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it-IT" sz="2600" dirty="0">
                <a:solidFill>
                  <a:srgbClr val="FF0000"/>
                </a:solidFill>
                <a:latin typeface="UTM Avo" panose="02040603050506020204" pitchFamily="18" charset="0"/>
              </a:rPr>
              <a:t>Độ cao 4 li là các con chữ: q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00E0E1-DE0B-3126-DAA1-E5A9C1289334}"/>
              </a:ext>
            </a:extLst>
          </p:cNvPr>
          <p:cNvSpPr/>
          <p:nvPr/>
        </p:nvSpPr>
        <p:spPr>
          <a:xfrm>
            <a:off x="6918372" y="4513618"/>
            <a:ext cx="5154292" cy="49955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>
              <a:lnSpc>
                <a:spcPct val="114000"/>
              </a:lnSpc>
            </a:pPr>
            <a:r>
              <a:rPr lang="it-IT" sz="2600" dirty="0">
                <a:solidFill>
                  <a:srgbClr val="FF0000"/>
                </a:solidFill>
                <a:latin typeface="UTM Avo" panose="02040603050506020204" pitchFamily="18" charset="0"/>
              </a:rPr>
              <a:t>Độ cao 5 li là các con chữ: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942E48-E01B-6F4B-5E02-5511748DC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34"/>
          <a:stretch/>
        </p:blipFill>
        <p:spPr>
          <a:xfrm>
            <a:off x="619505" y="1556792"/>
            <a:ext cx="5973230" cy="42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ECA602-C0D1-F7AE-7759-14C823510144}"/>
              </a:ext>
            </a:extLst>
          </p:cNvPr>
          <p:cNvSpPr txBox="1"/>
          <p:nvPr/>
        </p:nvSpPr>
        <p:spPr>
          <a:xfrm>
            <a:off x="-22840" y="-15240"/>
            <a:ext cx="48139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BD19AE-34D4-85D3-8182-A2683D261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" y="25152"/>
            <a:ext cx="12190472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FBE79E-A413-9F0F-C1C1-442198CB3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0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79576" y="827159"/>
            <a:ext cx="42444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uċ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03512" y="3933056"/>
            <a:ext cx="85978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dòng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00002" y="3933055"/>
            <a:ext cx="42444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0F0FD1-3BD8-6E3F-E9C2-45D959696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34"/>
          <a:stretch/>
        </p:blipFill>
        <p:spPr>
          <a:xfrm>
            <a:off x="-7640" y="0"/>
            <a:ext cx="12199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A91DE0-1CB9-DA2A-C803-598ABF91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D806DD-F92C-F10F-3A24-5FA85D203734}"/>
              </a:ext>
            </a:extLst>
          </p:cNvPr>
          <p:cNvGrpSpPr/>
          <p:nvPr/>
        </p:nvGrpSpPr>
        <p:grpSpPr>
          <a:xfrm>
            <a:off x="-3629" y="0"/>
            <a:ext cx="12364325" cy="6974632"/>
            <a:chOff x="-3629" y="0"/>
            <a:chExt cx="12364325" cy="69746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5E690F1-2C67-462A-7621-22771C188E11}"/>
                </a:ext>
              </a:extLst>
            </p:cNvPr>
            <p:cNvSpPr/>
            <p:nvPr/>
          </p:nvSpPr>
          <p:spPr>
            <a:xfrm>
              <a:off x="-3629" y="0"/>
              <a:ext cx="12364325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cartoon of a landscape with trees and a body of water&#10;&#10;Description automatically generated">
              <a:extLst>
                <a:ext uri="{FF2B5EF4-FFF2-40B4-BE49-F238E27FC236}">
                  <a16:creationId xmlns:a16="http://schemas.microsoft.com/office/drawing/2014/main" xmlns="" id="{14476FE4-B2D3-BA2C-A0F3-EB43ADC10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" y="116632"/>
              <a:ext cx="12359294" cy="6858000"/>
            </a:xfrm>
            <a:prstGeom prst="rect">
              <a:avLst/>
            </a:prstGeom>
          </p:spPr>
        </p:pic>
      </p:grpSp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B472C8C0-3FAC-CA3E-05A8-07BD99356E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920D2519-BD04-8407-A7D6-7B9A51376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223E0A3D-F0A8-3916-F813-EC8D215CF874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1: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729137A6-73A6-83E4-A2A2-BBCC48F9B752}"/>
              </a:ext>
            </a:extLst>
          </p:cNvPr>
          <p:cNvSpPr/>
          <p:nvPr/>
        </p:nvSpPr>
        <p:spPr>
          <a:xfrm>
            <a:off x="379396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vịt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99173E80-18DC-0289-05C5-7AA592F866D2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mái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F07F562D-9035-D784-31A5-8C5EDEB2633A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trống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BF36CD-21AC-5607-1FDF-60797CAA1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052" y="4020824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1E3C8AEE-0DC4-8F01-E37D-49F2F657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274902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7C892AD2-E39F-4C92-EAC9-D160B5F1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265647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xmlns="" id="{6A8B771A-AB2F-6FCB-98C3-234D86E75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9879" l="9744" r="89776">
                        <a14:foregroundMark x1="30351" y1="5533" x2="30351" y2="5533"/>
                        <a14:foregroundMark x1="39776" y1="2429" x2="39776" y2="2429"/>
                        <a14:foregroundMark x1="25080" y1="17949" x2="25080" y2="33333"/>
                        <a14:foregroundMark x1="22684" y1="19838" x2="23323" y2="27395"/>
                        <a14:foregroundMark x1="29233" y1="2969" x2="29233" y2="2969"/>
                        <a14:foregroundMark x1="39776" y1="14440" x2="46326" y2="25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89" r="19664" b="10524"/>
          <a:stretch/>
        </p:blipFill>
        <p:spPr bwMode="auto">
          <a:xfrm>
            <a:off x="7475101" y="333281"/>
            <a:ext cx="1326098" cy="1844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DDF06DD4-775C-45B2-878C-97468255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071" y="3429000"/>
            <a:ext cx="811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745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C77FDD81-4D0A-687B-B1AC-BB9FB1F27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979" y="1356361"/>
            <a:ext cx="6950042" cy="3664014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xmlns="" id="{231B6809-423F-62F3-9FC4-D86282810575}"/>
              </a:ext>
            </a:extLst>
          </p:cNvPr>
          <p:cNvGrpSpPr/>
          <p:nvPr/>
        </p:nvGrpSpPr>
        <p:grpSpPr>
          <a:xfrm>
            <a:off x="0" y="5734637"/>
            <a:ext cx="12203723" cy="1123363"/>
            <a:chOff x="-17585" y="5729324"/>
            <a:chExt cx="12203723" cy="1123362"/>
          </a:xfrm>
        </p:grpSpPr>
        <p:pic>
          <p:nvPicPr>
            <p:cNvPr id="5" name="图片 24">
              <a:extLst>
                <a:ext uri="{FF2B5EF4-FFF2-40B4-BE49-F238E27FC236}">
                  <a16:creationId xmlns:a16="http://schemas.microsoft.com/office/drawing/2014/main" xmlns="" id="{24915C7E-1A37-2F5D-E90C-6EE6AED84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>
              <a:extLst>
                <a:ext uri="{FF2B5EF4-FFF2-40B4-BE49-F238E27FC236}">
                  <a16:creationId xmlns:a16="http://schemas.microsoft.com/office/drawing/2014/main" xmlns="" id="{6F4F1CEB-57FE-E327-2916-0B25692D3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6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3712" y="3429000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40920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396"/>
            <a:ext cx="11424591" cy="68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974025" cy="6562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25" y="1"/>
            <a:ext cx="6217975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279E2B-43A5-2D40-A999-65D3CB082CEB}"/>
              </a:ext>
            </a:extLst>
          </p:cNvPr>
          <p:cNvSpPr/>
          <p:nvPr/>
        </p:nvSpPr>
        <p:spPr>
          <a:xfrm>
            <a:off x="-3629" y="0"/>
            <a:ext cx="123643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landscape with trees and a body of water&#10;&#10;Description automatically generated">
            <a:extLst>
              <a:ext uri="{FF2B5EF4-FFF2-40B4-BE49-F238E27FC236}">
                <a16:creationId xmlns:a16="http://schemas.microsoft.com/office/drawing/2014/main" xmlns="" id="{3184F6C8-2B26-5D53-1C6F-EA44D4DC3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" y="116632"/>
            <a:ext cx="12359294" cy="6858000"/>
          </a:xfrm>
          <a:prstGeom prst="rect">
            <a:avLst/>
          </a:prstGeom>
        </p:spPr>
      </p:pic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FA207A7F-74C6-B6BD-F5C9-EDC914A6B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23509B75-99EA-5F25-BECD-79C7B851E34E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A0C75EDB-38F6-2F60-811F-B68282711AC7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voi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618B4D3F-E4D1-F90B-03CE-C9B35B5B2183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khỉ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B53A2B42-8181-D24F-185D-C78BBEBA7361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vi-VN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Sư tử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E632F7-6320-77EF-103F-A5CD8E9AE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267" y="248043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6EB9B890-51F4-08E1-2BAD-3C7AA0EF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05" y="274976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36CE779E-1FF1-2E12-5900-EDD655EF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79" y="411685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C140488-805C-C5B8-EE9B-61FDC3A6C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" b="98462" l="2077" r="97764">
                        <a14:foregroundMark x1="16773" y1="10427" x2="6230" y2="16923"/>
                        <a14:foregroundMark x1="13898" y1="7350" x2="34824" y2="36239"/>
                        <a14:foregroundMark x1="34824" y1="36239" x2="39137" y2="55726"/>
                        <a14:foregroundMark x1="40096" y1="93846" x2="40096" y2="93846"/>
                        <a14:foregroundMark x1="52875" y1="94359" x2="52875" y2="94359"/>
                        <a14:foregroundMark x1="38179" y1="96410" x2="38179" y2="96410"/>
                        <a14:foregroundMark x1="81789" y1="98803" x2="81789" y2="98803"/>
                        <a14:foregroundMark x1="89457" y1="45983" x2="89457" y2="45983"/>
                        <a14:foregroundMark x1="98083" y1="59658" x2="98083" y2="59658"/>
                        <a14:foregroundMark x1="18211" y1="42906" x2="18211" y2="42906"/>
                        <a14:foregroundMark x1="18690" y1="37265" x2="18690" y2="37265"/>
                        <a14:foregroundMark x1="16294" y1="36752" x2="16294" y2="36752"/>
                        <a14:foregroundMark x1="15815" y1="36752" x2="15335" y2="18974"/>
                        <a14:foregroundMark x1="15335" y1="18974" x2="15335" y2="18974"/>
                        <a14:foregroundMark x1="26677" y1="22051" x2="30511" y2="29744"/>
                        <a14:foregroundMark x1="11981" y1="39316" x2="20607" y2="37265"/>
                        <a14:foregroundMark x1="17891" y1="684" x2="17891" y2="684"/>
                        <a14:foregroundMark x1="44888" y1="22051" x2="44888" y2="22051"/>
                        <a14:foregroundMark x1="47764" y1="23077" x2="43450" y2="25128"/>
                        <a14:foregroundMark x1="20288" y1="34359" x2="22045" y2="48034"/>
                        <a14:foregroundMark x1="3035" y1="10427" x2="3035" y2="10427"/>
                        <a14:foregroundMark x1="3994" y1="32821" x2="3994" y2="32821"/>
                        <a14:foregroundMark x1="2077" y1="34359" x2="2077" y2="34359"/>
                        <a14:foregroundMark x1="15495" y1="50598" x2="15495" y2="50598"/>
                        <a14:backgroundMark x1="319" y1="24103" x2="319" y2="2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128" y="404664"/>
            <a:ext cx="1944216" cy="181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_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C90EA4-6CEE-4640-9DC5-BCCEAA1A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F16556C-5A3B-1812-5A1F-8E3E1FB6FB7F}"/>
              </a:ext>
            </a:extLst>
          </p:cNvPr>
          <p:cNvGrpSpPr/>
          <p:nvPr/>
        </p:nvGrpSpPr>
        <p:grpSpPr>
          <a:xfrm>
            <a:off x="-3629" y="0"/>
            <a:ext cx="12364325" cy="6974632"/>
            <a:chOff x="-3629" y="0"/>
            <a:chExt cx="12364325" cy="69746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0E819E45-6B5C-8818-FBA1-3C4C791C7780}"/>
                </a:ext>
              </a:extLst>
            </p:cNvPr>
            <p:cNvSpPr/>
            <p:nvPr/>
          </p:nvSpPr>
          <p:spPr>
            <a:xfrm>
              <a:off x="-3629" y="0"/>
              <a:ext cx="12364325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cartoon of a landscape with trees and a body of water&#10;&#10;Description automatically generated">
              <a:extLst>
                <a:ext uri="{FF2B5EF4-FFF2-40B4-BE49-F238E27FC236}">
                  <a16:creationId xmlns:a16="http://schemas.microsoft.com/office/drawing/2014/main" xmlns="" id="{C29F4BE9-A605-02F4-9631-01B8730E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" y="116632"/>
              <a:ext cx="12359294" cy="6858000"/>
            </a:xfrm>
            <a:prstGeom prst="rect">
              <a:avLst/>
            </a:prstGeom>
          </p:spPr>
        </p:pic>
      </p:grpSp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30185BDA-8D2B-B402-4EF3-E15B2FBE18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052369D7-163F-F74F-E97B-483C318BB0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DD122E7F-29A2-637C-9EB9-63A6010D3EB8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3: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ADE48526-8172-D369-9D07-0B70DB6BFE05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cừu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8ED32C97-7AB3-9D84-CC60-7F613AD84B1E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bò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F46C90BC-3E1C-9015-5B97-81DB196CAE58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khỉ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9353BB-E26F-0AFC-9FCC-A71768749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8950" y="253745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7A50CC29-8CA2-B522-B990-4DDB872F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274902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16853758-04F9-008C-3647-8DA8BB46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68" y="424657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xmlns="" id="{65D09176-071D-5AD7-C801-AA6F7DA9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52" b="93141" l="2396" r="93450">
                        <a14:foregroundMark x1="23323" y1="12996" x2="70128" y2="58664"/>
                        <a14:foregroundMark x1="25399" y1="54152" x2="76198" y2="67870"/>
                        <a14:foregroundMark x1="73163" y1="37906" x2="68850" y2="52708"/>
                        <a14:foregroundMark x1="68850" y1="52708" x2="68850" y2="52708"/>
                        <a14:foregroundMark x1="75240" y1="35740" x2="75240" y2="35740"/>
                        <a14:foregroundMark x1="75559" y1="34657" x2="75559" y2="34657"/>
                        <a14:foregroundMark x1="6709" y1="27437" x2="6709" y2="27437"/>
                        <a14:foregroundMark x1="29712" y1="14260" x2="29712" y2="14260"/>
                        <a14:foregroundMark x1="39776" y1="17509" x2="39776" y2="91697"/>
                        <a14:foregroundMark x1="39776" y1="91697" x2="40415" y2="93141"/>
                        <a14:foregroundMark x1="29712" y1="62094" x2="31789" y2="81769"/>
                        <a14:foregroundMark x1="31789" y1="81769" x2="28435" y2="91155"/>
                        <a14:foregroundMark x1="27636" y1="34657" x2="20767" y2="44765"/>
                        <a14:foregroundMark x1="19649" y1="7401" x2="34984" y2="14982"/>
                        <a14:foregroundMark x1="31310" y1="5054" x2="38818" y2="13899"/>
                        <a14:foregroundMark x1="38818" y1="13899" x2="38818" y2="13899"/>
                        <a14:foregroundMark x1="39137" y1="5415" x2="39137" y2="5415"/>
                        <a14:foregroundMark x1="40735" y1="4332" x2="36422" y2="10469"/>
                        <a14:foregroundMark x1="40415" y1="15343" x2="33387" y2="36643"/>
                        <a14:foregroundMark x1="33387" y1="36643" x2="33387" y2="36823"/>
                        <a14:foregroundMark x1="19010" y1="20939" x2="55751" y2="57581"/>
                        <a14:foregroundMark x1="33387" y1="70036" x2="50160" y2="54152"/>
                        <a14:foregroundMark x1="47125" y1="50000" x2="38498" y2="63357"/>
                        <a14:foregroundMark x1="45687" y1="62816" x2="52077" y2="71300"/>
                        <a14:foregroundMark x1="75879" y1="59567" x2="85942" y2="77978"/>
                        <a14:foregroundMark x1="93610" y1="72744" x2="93610" y2="72744"/>
                        <a14:foregroundMark x1="17412" y1="10469" x2="7348" y2="10469"/>
                        <a14:foregroundMark x1="7348" y1="10469" x2="7348" y2="10469"/>
                        <a14:foregroundMark x1="2396" y1="29964" x2="2396" y2="29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6120" y="384686"/>
            <a:ext cx="2075064" cy="18363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_va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6B3726-EE16-C4D3-03E1-45DD1799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CB24961-9A6D-577F-CAC2-DDA148928C7D}"/>
              </a:ext>
            </a:extLst>
          </p:cNvPr>
          <p:cNvGrpSpPr/>
          <p:nvPr/>
        </p:nvGrpSpPr>
        <p:grpSpPr>
          <a:xfrm>
            <a:off x="-3629" y="0"/>
            <a:ext cx="12364325" cy="6974632"/>
            <a:chOff x="-3629" y="0"/>
            <a:chExt cx="12364325" cy="69746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C5810AA-9BA0-4F63-8E0E-D91F190B6400}"/>
                </a:ext>
              </a:extLst>
            </p:cNvPr>
            <p:cNvSpPr/>
            <p:nvPr/>
          </p:nvSpPr>
          <p:spPr>
            <a:xfrm>
              <a:off x="-3629" y="0"/>
              <a:ext cx="12364325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cartoon of a landscape with trees and a body of water&#10;&#10;Description automatically generated">
              <a:extLst>
                <a:ext uri="{FF2B5EF4-FFF2-40B4-BE49-F238E27FC236}">
                  <a16:creationId xmlns:a16="http://schemas.microsoft.com/office/drawing/2014/main" xmlns="" id="{8653C99E-74AD-EE99-F04B-C79C9706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" y="116632"/>
              <a:ext cx="12359294" cy="6858000"/>
            </a:xfrm>
            <a:prstGeom prst="rect">
              <a:avLst/>
            </a:prstGeom>
          </p:spPr>
        </p:pic>
      </p:grpSp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939EA4B0-0061-9967-87D2-A4BB211152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27171897-E0EF-301D-D888-D72FD5FDD0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51D6E92B-6017-4A25-C722-3295938351B7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4: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07BD759F-BC62-53EE-0616-3D879133A82B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khỉ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853B29ED-BFA6-78EB-603A-5A3BC01E9E6E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lừa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72C56459-831C-C012-EEFA-84875548D8C2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ngựa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140322-2A52-C714-1925-236F5CC4B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950" y="253745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787BD09E-365D-0EB2-6D30-DBE795F3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274902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529B9676-FDC3-D7BF-B87D-83E761483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68" y="424657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89B88E20-85E0-DFBD-0F90-AA0AC5BF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" b="97764" l="4386" r="95395">
                        <a14:foregroundMark x1="39035" y1="5911" x2="36842" y2="18371"/>
                        <a14:foregroundMark x1="39693" y1="3514" x2="39693" y2="3514"/>
                        <a14:foregroundMark x1="9430" y1="7029" x2="9430" y2="7029"/>
                        <a14:foregroundMark x1="6140" y1="10224" x2="6140" y2="10224"/>
                        <a14:foregroundMark x1="27412" y1="29553" x2="27412" y2="29553"/>
                        <a14:foregroundMark x1="27412" y1="29553" x2="25877" y2="35942"/>
                        <a14:foregroundMark x1="13158" y1="28275" x2="13158" y2="28275"/>
                        <a14:foregroundMark x1="11623" y1="28275" x2="10965" y2="32268"/>
                        <a14:foregroundMark x1="10965" y1="27476" x2="9430" y2="31949"/>
                        <a14:foregroundMark x1="4386" y1="40735" x2="4386" y2="40735"/>
                        <a14:foregroundMark x1="74781" y1="97125" x2="74781" y2="97125"/>
                        <a14:foregroundMark x1="94079" y1="79233" x2="94079" y2="79233"/>
                        <a14:foregroundMark x1="95175" y1="84026" x2="95175" y2="84026"/>
                        <a14:foregroundMark x1="95614" y1="77955" x2="95614" y2="88019"/>
                        <a14:foregroundMark x1="75877" y1="97125" x2="75877" y2="97125"/>
                        <a14:foregroundMark x1="53947" y1="92812" x2="53947" y2="92812"/>
                        <a14:foregroundMark x1="39693" y1="85623" x2="39693" y2="85623"/>
                        <a14:foregroundMark x1="36404" y1="87220" x2="41228" y2="84824"/>
                        <a14:foregroundMark x1="51096" y1="93610" x2="55482" y2="88818"/>
                        <a14:foregroundMark x1="36404" y1="97923" x2="38596" y2="94728"/>
                        <a14:foregroundMark x1="25877" y1="17572" x2="17105" y2="25879"/>
                        <a14:foregroundMark x1="10965" y1="3035" x2="10965" y2="3035"/>
                        <a14:foregroundMark x1="45175" y1="23163" x2="45175" y2="45208"/>
                        <a14:foregroundMark x1="41886" y1="1917" x2="41886" y2="1917"/>
                        <a14:foregroundMark x1="10526" y1="639" x2="10526" y2="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5441" y="349549"/>
            <a:ext cx="1353453" cy="18580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840A016-C409-6510-1494-7010628B4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382CEA-E831-CB7C-897D-76B6AD6AC288}"/>
              </a:ext>
            </a:extLst>
          </p:cNvPr>
          <p:cNvSpPr/>
          <p:nvPr/>
        </p:nvSpPr>
        <p:spPr>
          <a:xfrm>
            <a:off x="-3629" y="0"/>
            <a:ext cx="123643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landscape with trees and a body of water&#10;&#10;Description automatically generated">
            <a:extLst>
              <a:ext uri="{FF2B5EF4-FFF2-40B4-BE49-F238E27FC236}">
                <a16:creationId xmlns:a16="http://schemas.microsoft.com/office/drawing/2014/main" xmlns="" id="{124BB26E-A7E8-44A6-63C5-85BB6C61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" y="116632"/>
            <a:ext cx="12359294" cy="6858000"/>
          </a:xfrm>
          <a:prstGeom prst="rect">
            <a:avLst/>
          </a:prstGeom>
        </p:spPr>
      </p:pic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1546D1C6-CA92-7F2E-2C75-BDC07BB531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E5FA2B63-EE94-5B6F-9D9E-B4006BEC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349830E8-C068-C28E-B232-6229AA06C270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5: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A7C3285E-F630-3192-BBB1-2F4729E027A1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gà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74B7C744-32E1-7015-C65E-E15CCD7F99B5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bò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8FAFA914-B2FB-2C52-EE1D-8812D9DD45E4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vi-VN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Con cừu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1456E3B-21AD-371C-952F-9EDBAD564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267" y="248043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2F30A1CB-6A00-C242-651A-AC29183FC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05" y="274976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3C0F132F-95BA-8B45-40FB-9D60B6A2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79" y="411685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D4C32FF0-A94C-7C45-2098-D525F1D2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2" b="95810" l="1597" r="96486">
                        <a14:foregroundMark x1="18530" y1="21333" x2="76198" y2="48571"/>
                        <a14:foregroundMark x1="76198" y1="48571" x2="77636" y2="48571"/>
                        <a14:foregroundMark x1="78115" y1="38286" x2="45527" y2="54095"/>
                        <a14:foregroundMark x1="92492" y1="39810" x2="92492" y2="39810"/>
                        <a14:foregroundMark x1="96486" y1="39810" x2="96486" y2="39810"/>
                        <a14:foregroundMark x1="69010" y1="32952" x2="69010" y2="32952"/>
                        <a14:foregroundMark x1="75240" y1="34857" x2="25399" y2="36381"/>
                        <a14:foregroundMark x1="35144" y1="42476" x2="47125" y2="49905"/>
                        <a14:foregroundMark x1="36262" y1="52000" x2="67572" y2="56571"/>
                        <a14:foregroundMark x1="67572" y1="56571" x2="73642" y2="54095"/>
                        <a14:foregroundMark x1="81629" y1="41714" x2="80990" y2="60190"/>
                        <a14:foregroundMark x1="80990" y1="34857" x2="40895" y2="28952"/>
                        <a14:foregroundMark x1="40895" y1="28952" x2="20767" y2="12381"/>
                        <a14:foregroundMark x1="51473" y1="23288" x2="69169" y2="33524"/>
                        <a14:foregroundMark x1="50837" y1="22920" x2="51368" y2="23227"/>
                        <a14:foregroundMark x1="44705" y1="19372" x2="45005" y2="19546"/>
                        <a14:foregroundMark x1="20767" y1="5524" x2="39276" y2="16231"/>
                        <a14:foregroundMark x1="69169" y1="33524" x2="78115" y2="29524"/>
                        <a14:foregroundMark x1="19010" y1="8190" x2="6869" y2="26667"/>
                        <a14:foregroundMark x1="6869" y1="26667" x2="5272" y2="30857"/>
                        <a14:foregroundMark x1="20767" y1="19238" x2="16134" y2="17143"/>
                        <a14:foregroundMark x1="39137" y1="95810" x2="39137" y2="95810"/>
                        <a14:foregroundMark x1="77636" y1="95810" x2="77636" y2="95810"/>
                        <a14:foregroundMark x1="1757" y1="28000" x2="1757" y2="28000"/>
                        <a14:foregroundMark x1="17732" y1="762" x2="17732" y2="762"/>
                        <a14:backgroundMark x1="43131" y1="17143" x2="43131" y2="17143"/>
                        <a14:backgroundMark x1="43450" y1="18476" x2="43450" y2="18476"/>
                        <a14:backgroundMark x1="42971" y1="19048" x2="42971" y2="19048"/>
                        <a14:backgroundMark x1="41693" y1="17143" x2="44409" y2="18857"/>
                        <a14:backgroundMark x1="45847" y1="19810" x2="46965" y2="20381"/>
                        <a14:backgroundMark x1="46326" y1="22667" x2="46006" y2="19810"/>
                        <a14:backgroundMark x1="45048" y1="20381" x2="44409" y2="19429"/>
                        <a14:backgroundMark x1="40096" y1="16190" x2="41534" y2="17143"/>
                        <a14:backgroundMark x1="45527" y1="18857" x2="50000" y2="21524"/>
                        <a14:backgroundMark x1="49681" y1="21143" x2="50639" y2="23048"/>
                        <a14:backgroundMark x1="51278" y1="23048" x2="51278" y2="23048"/>
                        <a14:backgroundMark x1="51597" y1="23048" x2="51597" y2="23048"/>
                        <a14:backgroundMark x1="51597" y1="22857" x2="51917" y2="21333"/>
                        <a14:backgroundMark x1="45687" y1="17905" x2="45687" y2="17905"/>
                        <a14:backgroundMark x1="45367" y1="19810" x2="44569" y2="17905"/>
                        <a14:backgroundMark x1="39297" y1="16190" x2="41534" y2="16190"/>
                        <a14:backgroundMark x1="44888" y1="19619" x2="46965" y2="18667"/>
                        <a14:backgroundMark x1="50639" y1="21905" x2="50958" y2="2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1001" y="427331"/>
            <a:ext cx="2205359" cy="18495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37E1144-9632-D14E-1C11-53CF1B64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162654-BBC7-B70A-96CD-A27BA60BA159}"/>
              </a:ext>
            </a:extLst>
          </p:cNvPr>
          <p:cNvSpPr/>
          <p:nvPr/>
        </p:nvSpPr>
        <p:spPr>
          <a:xfrm>
            <a:off x="-3629" y="0"/>
            <a:ext cx="123643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landscape with trees and a body of water&#10;&#10;Description automatically generated">
            <a:extLst>
              <a:ext uri="{FF2B5EF4-FFF2-40B4-BE49-F238E27FC236}">
                <a16:creationId xmlns:a16="http://schemas.microsoft.com/office/drawing/2014/main" xmlns="" id="{BB4BD874-6D9B-ED91-A329-DB3B351F6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" y="116632"/>
            <a:ext cx="12359294" cy="6858000"/>
          </a:xfrm>
          <a:prstGeom prst="rect">
            <a:avLst/>
          </a:prstGeom>
        </p:spPr>
      </p:pic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5869AAED-DE02-3B46-4199-7C2E954CF6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01FAEE05-77E8-279A-30C7-94477A64D4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C327094B-5949-3049-DA8C-A40487723977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6: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E5F34A97-D8BB-BD80-B9CD-59B823F06B51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lươn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F9133B8F-DBA5-5B50-F006-2EABB22D21AD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giun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EDAFAC34-8296-E7B0-F2B5-046CD64ED9CE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vi-VN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rắn</a:t>
            </a:r>
            <a:endParaRPr lang="vi-VN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AF749D-E9FC-3781-3E30-DD971073A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267" y="248043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212D1747-3CF4-5B9E-A9C4-F3C09CD9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05" y="274976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BFF3EA11-FF94-2089-8A8A-A27C42FD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79" y="411685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518460-DAF1-01F8-6FBD-50317845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6" b="94333" l="8307" r="94728">
                        <a14:foregroundMark x1="10703" y1="14991" x2="10703" y2="14991"/>
                        <a14:foregroundMark x1="8466" y1="15539" x2="8466" y2="15539"/>
                        <a14:foregroundMark x1="19489" y1="9872" x2="19489" y2="9872"/>
                        <a14:foregroundMark x1="35304" y1="49543" x2="35304" y2="49543"/>
                        <a14:foregroundMark x1="33067" y1="50091" x2="44888" y2="43144"/>
                        <a14:foregroundMark x1="94888" y1="35466" x2="94888" y2="35466"/>
                        <a14:foregroundMark x1="34345" y1="94333" x2="43131" y2="88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9589" y="249864"/>
            <a:ext cx="2286976" cy="19983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_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F3E18EB-F274-3A5B-35C5-409349F6A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D56CA1-D2B2-5C48-AB36-8A992E7D2023}"/>
              </a:ext>
            </a:extLst>
          </p:cNvPr>
          <p:cNvSpPr/>
          <p:nvPr/>
        </p:nvSpPr>
        <p:spPr>
          <a:xfrm>
            <a:off x="-3629" y="0"/>
            <a:ext cx="123643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landscape with trees and a body of water&#10;&#10;Description automatically generated">
            <a:extLst>
              <a:ext uri="{FF2B5EF4-FFF2-40B4-BE49-F238E27FC236}">
                <a16:creationId xmlns:a16="http://schemas.microsoft.com/office/drawing/2014/main" xmlns="" id="{6DCB3538-DB51-6C13-C024-C063BE238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" y="116632"/>
            <a:ext cx="12359294" cy="6858000"/>
          </a:xfrm>
          <a:prstGeom prst="rect">
            <a:avLst/>
          </a:prstGeom>
        </p:spPr>
      </p:pic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xmlns="" id="{033F50F8-C725-F625-C5D3-1E3B84123A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8843A647-53C6-1553-1FA1-C68E6EA13D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xmlns="" id="{C82C5CD6-BFB3-953B-C2F2-32FE024DD252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7: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DCA771D6-D30E-56F8-6557-770229A2C97E}"/>
              </a:ext>
            </a:extLst>
          </p:cNvPr>
          <p:cNvSpPr/>
          <p:nvPr/>
        </p:nvSpPr>
        <p:spPr>
          <a:xfrm>
            <a:off x="3791744" y="390051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gấu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xmlns="" id="{32DA84E5-9A50-6267-CEE8-8A3486E82D9B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hổ</a:t>
            </a:r>
            <a:endParaRPr lang="en-US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xmlns="" id="{0415260D-AA4C-81F7-DE25-639178A96CB7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vi-VN" sz="28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Con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voi</a:t>
            </a:r>
            <a:endParaRPr lang="vi-VN" sz="2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7D56A0-4E24-3F13-842D-0E4487BCF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267" y="248043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xmlns="" id="{F3CBDB84-31EE-6154-ECDA-9C1B775D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05" y="274976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xmlns="" id="{784B5A72-7C56-0D91-5ECB-6CAFAF00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79" y="411685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DF0895E-29C1-260D-F276-B1803BC1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52" b="97554" l="1278" r="97125">
                        <a14:foregroundMark x1="38179" y1="9786" x2="38179" y2="9786"/>
                        <a14:foregroundMark x1="40415" y1="4893" x2="40415" y2="4893"/>
                        <a14:foregroundMark x1="36581" y1="29969" x2="37540" y2="42202"/>
                        <a14:foregroundMark x1="38498" y1="22630" x2="29073" y2="51988"/>
                        <a14:foregroundMark x1="5751" y1="44037" x2="5751" y2="44037"/>
                        <a14:foregroundMark x1="1278" y1="45872" x2="1278" y2="45872"/>
                        <a14:foregroundMark x1="59904" y1="96330" x2="59904" y2="96330"/>
                        <a14:foregroundMark x1="63419" y1="96330" x2="63419" y2="96330"/>
                        <a14:foregroundMark x1="37859" y1="83486" x2="37859" y2="83486"/>
                        <a14:foregroundMark x1="40735" y1="86544" x2="40735" y2="86544"/>
                        <a14:foregroundMark x1="74121" y1="95107" x2="74121" y2="95107"/>
                        <a14:foregroundMark x1="72045" y1="96330" x2="72045" y2="96330"/>
                        <a14:foregroundMark x1="84026" y1="98165" x2="84026" y2="98165"/>
                        <a14:foregroundMark x1="94569" y1="31193" x2="97125" y2="37309"/>
                        <a14:foregroundMark x1="74441" y1="3364" x2="74441" y2="3364"/>
                        <a14:foregroundMark x1="38179" y1="2752" x2="38179" y2="2752"/>
                        <a14:foregroundMark x1="36262" y1="82263" x2="36262" y2="8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3458" y="532671"/>
            <a:ext cx="2855834" cy="14917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</TotalTime>
  <Words>374</Words>
  <Application>Microsoft Office PowerPoint</Application>
  <PresentationFormat>Widescreen</PresentationFormat>
  <Paragraphs>82</Paragraphs>
  <Slides>34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Times New Roman</vt:lpstr>
      <vt:lpstr>Calibri Light</vt:lpstr>
      <vt:lpstr>Arial</vt:lpstr>
      <vt:lpstr>HP001 4 hàng</vt:lpstr>
      <vt:lpstr>UD Digi Kyokasho N-B</vt:lpstr>
      <vt:lpstr>SimSun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PC</cp:lastModifiedBy>
  <cp:revision>129</cp:revision>
  <dcterms:created xsi:type="dcterms:W3CDTF">2014-01-27T23:45:30Z</dcterms:created>
  <dcterms:modified xsi:type="dcterms:W3CDTF">2025-02-03T06:12:36Z</dcterms:modified>
</cp:coreProperties>
</file>