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  <p:sldMasterId id="2147483689" r:id="rId3"/>
  </p:sldMasterIdLst>
  <p:notesMasterIdLst>
    <p:notesMasterId r:id="rId21"/>
  </p:notesMasterIdLst>
  <p:sldIdLst>
    <p:sldId id="474" r:id="rId4"/>
    <p:sldId id="516" r:id="rId5"/>
    <p:sldId id="584" r:id="rId6"/>
    <p:sldId id="517" r:id="rId7"/>
    <p:sldId id="518" r:id="rId8"/>
    <p:sldId id="519" r:id="rId9"/>
    <p:sldId id="585" r:id="rId10"/>
    <p:sldId id="520" r:id="rId11"/>
    <p:sldId id="521" r:id="rId12"/>
    <p:sldId id="586" r:id="rId13"/>
    <p:sldId id="522" r:id="rId14"/>
    <p:sldId id="256" r:id="rId15"/>
    <p:sldId id="257" r:id="rId16"/>
    <p:sldId id="258" r:id="rId17"/>
    <p:sldId id="259" r:id="rId18"/>
    <p:sldId id="260" r:id="rId19"/>
    <p:sldId id="26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835"/>
    <a:srgbClr val="FFFFFF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7D0DC-C064-423C-94E4-A796BD4EC1F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46C71-62AD-45CD-806F-3F484B4E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2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664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GV click vào quả táo để hiện câu hỏi tương ứng.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605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230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34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43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62" name="Google Shape;16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029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3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4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1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7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3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43478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1528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3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7490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2360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74042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2778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3859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9432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868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030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600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65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9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110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072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236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260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911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021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73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40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8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5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2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63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3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14.xm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slide" Target="slide16.xml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1/1/3/9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6349" y="339093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657553" y="0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xmlns="" id="{E29604CE-F2E3-C6DC-9820-1AFB8711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F9B189-3B32-3766-D523-554CDC322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69DEA307-3E34-9884-1F85-46C1836DF2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81CC9ED1-93DF-69CA-5A65-198A21D8E6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F8B2FF2E-736D-2ADB-7B5F-7EAAAF6467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8C086429-EDA1-6650-FA79-D69AC387B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035B39DF-730D-95CA-395B-F0E6C411333B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208F3FE1-B964-F755-4D09-8712AA0D15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642313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4755CCF-34A0-4AB9-83C5-775DB5930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373" y="1509370"/>
            <a:ext cx="8283253" cy="5036385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B3453575-DFFE-102C-4348-4DF817066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96507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79BDD4C-4742-EF4C-1748-FE8830548698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171114" y="2511685"/>
            <a:ext cx="9448441" cy="4159993"/>
          </a:xfrm>
          <a:prstGeom prst="roundRect">
            <a:avLst>
              <a:gd name="adj" fmla="val 6085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Hướng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dẫn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chơi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game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B0400000000000000" pitchFamily="18" charset="-128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“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”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chơi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chuột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hiển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lời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 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khỉ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theo.</a:t>
            </a:r>
            <a:endParaRPr kumimoji="0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</p:txBody>
      </p:sp>
      <p:pic>
        <p:nvPicPr>
          <p:cNvPr id="91" name="Google Shape;91;p2" descr="038b4ff17003114c478d29a567a6daa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7886" y="0"/>
            <a:ext cx="2844114" cy="456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53600" y="4752975"/>
            <a:ext cx="228619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xmlns="" id="{E47C25E6-9E74-156E-E4A8-31694230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13802" y="-734371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CF97B8-FDC5-409E-2264-1DD8DAB6FF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884" y="190210"/>
            <a:ext cx="5406232" cy="2530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ee with a black background&#10;&#10;Description automatically generated">
            <a:extLst>
              <a:ext uri="{FF2B5EF4-FFF2-40B4-BE49-F238E27FC236}">
                <a16:creationId xmlns:a16="http://schemas.microsoft.com/office/drawing/2014/main" xmlns="" id="{66A96FEC-2839-51CC-E6FD-6BBF1FA3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928" y="0"/>
            <a:ext cx="5705856" cy="6858000"/>
          </a:xfrm>
          <a:prstGeom prst="rect">
            <a:avLst/>
          </a:prstGeom>
        </p:spPr>
      </p:pic>
      <p:pic>
        <p:nvPicPr>
          <p:cNvPr id="107" name="Google Shape;107;p3" descr="Kết quả hình ảnh cho tree apple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1375" y="3194447"/>
            <a:ext cx="17526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khỉ" descr="886255f75f86d6f948235e2659cdd1c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7675" y="4978384"/>
            <a:ext cx="1589582" cy="153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63F5C689-73BA-9364-A0C7-305724805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043" y="2823857"/>
            <a:ext cx="923913" cy="91942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60475567-116C-6AAF-C012-504B326F2D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513" y="1698596"/>
            <a:ext cx="923913" cy="9194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C0A92A0-E162-12D2-6D16-AD7861C359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9856" y="759472"/>
            <a:ext cx="923913" cy="91942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540BAD8-F480-67FB-620F-4346E91368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76010" y="1904430"/>
            <a:ext cx="923913" cy="919427"/>
          </a:xfrm>
          <a:prstGeom prst="rect">
            <a:avLst/>
          </a:prstGeom>
        </p:spPr>
      </p:pic>
      <p:sp>
        <p:nvSpPr>
          <p:cNvPr id="5" name="Google Shape;116;p2">
            <a:hlinkClick r:id="" action="ppaction://noaction"/>
            <a:extLst>
              <a:ext uri="{FF2B5EF4-FFF2-40B4-BE49-F238E27FC236}">
                <a16:creationId xmlns:a16="http://schemas.microsoft.com/office/drawing/2014/main" xmlns="" id="{76142ABD-63D6-C61A-E36B-53A5DED26565}"/>
              </a:ext>
            </a:extLst>
          </p:cNvPr>
          <p:cNvSpPr/>
          <p:nvPr/>
        </p:nvSpPr>
        <p:spPr>
          <a:xfrm>
            <a:off x="10238657" y="295297"/>
            <a:ext cx="1766315" cy="86177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 TỤC BÀI HỌC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0.403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069 0.0187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92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0221 0.5347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9 0.01875 L 0.32839 0.041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9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039 0.7282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39 0.0419 L 0.43034 0.0511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168 0.57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34 0.05116 L 0.53984 0.0685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8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 descr="Kết quả hình ảnh cho tree apple cartoon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4"/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4" name="Google Shape;124;p4" descr="C:\Users\ADMIN\Desktop\Tai nguyen thiet ke tro choi\Bảng gỗ\wooden-blank-sign-clipart-1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4"/>
            <p:cNvSpPr txBox="1"/>
            <p:nvPr/>
          </p:nvSpPr>
          <p:spPr>
            <a:xfrm>
              <a:off x="2478153" y="788504"/>
              <a:ext cx="7235692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10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90</a:t>
              </a:r>
            </a:p>
          </p:txBody>
        </p:sp>
      </p:grpSp>
      <p:pic>
        <p:nvPicPr>
          <p:cNvPr id="130" name="Google Shape;130;p4" descr="886255f75f86d6f948235e2659cdd1c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126;p4">
            <a:extLst>
              <a:ext uri="{FF2B5EF4-FFF2-40B4-BE49-F238E27FC236}">
                <a16:creationId xmlns:a16="http://schemas.microsoft.com/office/drawing/2014/main" xmlns="" id="{F66788C9-561F-617B-C396-099474259719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4" name="Google Shape;127;p4">
              <a:extLst>
                <a:ext uri="{FF2B5EF4-FFF2-40B4-BE49-F238E27FC236}">
                  <a16:creationId xmlns:a16="http://schemas.microsoft.com/office/drawing/2014/main" xmlns="" id="{A6FB0D42-8D61-B593-D320-64EE894F982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28;p4">
              <a:extLst>
                <a:ext uri="{FF2B5EF4-FFF2-40B4-BE49-F238E27FC236}">
                  <a16:creationId xmlns:a16="http://schemas.microsoft.com/office/drawing/2014/main" xmlns="" id="{F588116E-4B2D-A47F-95EF-A289556511D8}"/>
                </a:ext>
              </a:extLst>
            </p:cNvPr>
            <p:cNvSpPr txBox="1"/>
            <p:nvPr/>
          </p:nvSpPr>
          <p:spPr>
            <a:xfrm>
              <a:off x="4007430" y="2828856"/>
              <a:ext cx="3005614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10, 20, 30, 40, 50, 60, 70, 80, 90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xmlns="" id="{5B40448E-A6AF-4F55-E144-5795103669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xmlns="" id="{C0BF7E34-A555-0908-3082-0D0090E8D9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4">
            <a:extLst>
              <a:ext uri="{FF2B5EF4-FFF2-40B4-BE49-F238E27FC236}">
                <a16:creationId xmlns:a16="http://schemas.microsoft.com/office/drawing/2014/main" xmlns="" id="{D0B2ED11-2E2A-83DF-9D01-8274F9492265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xmlns="" id="{46F51BC0-C8A7-6D92-776C-8F2C3734235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5;p4">
              <a:extLst>
                <a:ext uri="{FF2B5EF4-FFF2-40B4-BE49-F238E27FC236}">
                  <a16:creationId xmlns:a16="http://schemas.microsoft.com/office/drawing/2014/main" xmlns="" id="{93533A3B-DEB8-828A-9A72-71E4B18C074B}"/>
                </a:ext>
              </a:extLst>
            </p:cNvPr>
            <p:cNvSpPr txBox="1"/>
            <p:nvPr/>
          </p:nvSpPr>
          <p:spPr>
            <a:xfrm>
              <a:off x="2478153" y="788504"/>
              <a:ext cx="7235692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2: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90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10</a:t>
              </a:r>
            </a:p>
          </p:txBody>
        </p:sp>
      </p:grpSp>
      <p:grpSp>
        <p:nvGrpSpPr>
          <p:cNvPr id="14" name="Google Shape;126;p4">
            <a:extLst>
              <a:ext uri="{FF2B5EF4-FFF2-40B4-BE49-F238E27FC236}">
                <a16:creationId xmlns:a16="http://schemas.microsoft.com/office/drawing/2014/main" xmlns="" id="{C6DBFB69-3E19-3648-FC92-B9ACE77AA5B5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15" name="Google Shape;127;p4">
              <a:extLst>
                <a:ext uri="{FF2B5EF4-FFF2-40B4-BE49-F238E27FC236}">
                  <a16:creationId xmlns:a16="http://schemas.microsoft.com/office/drawing/2014/main" xmlns="" id="{52DD152D-1212-6CE6-499E-C5D90E1F7A9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8;p4">
              <a:extLst>
                <a:ext uri="{FF2B5EF4-FFF2-40B4-BE49-F238E27FC236}">
                  <a16:creationId xmlns:a16="http://schemas.microsoft.com/office/drawing/2014/main" xmlns="" id="{F92E0AAC-D4CD-1647-2D27-EA57064D5159}"/>
                </a:ext>
              </a:extLst>
            </p:cNvPr>
            <p:cNvSpPr txBox="1"/>
            <p:nvPr/>
          </p:nvSpPr>
          <p:spPr>
            <a:xfrm>
              <a:off x="4007430" y="2828856"/>
              <a:ext cx="3005614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90, 80, 70, 60, 50, 40, 30, 20, 10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xmlns="" id="{55081AB4-CB48-057B-B5C7-52EA4CAB32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xmlns="" id="{5F73EA9E-7FF3-D6DC-9BB4-8FC3DAAC8F1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4">
            <a:extLst>
              <a:ext uri="{FF2B5EF4-FFF2-40B4-BE49-F238E27FC236}">
                <a16:creationId xmlns:a16="http://schemas.microsoft.com/office/drawing/2014/main" xmlns="" id="{2212B6FB-CC63-39B4-9D5F-889D7D243317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xmlns="" id="{041462F9-7C00-B840-C37F-4F813C7000E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5;p4">
              <a:extLst>
                <a:ext uri="{FF2B5EF4-FFF2-40B4-BE49-F238E27FC236}">
                  <a16:creationId xmlns:a16="http://schemas.microsoft.com/office/drawing/2014/main" xmlns="" id="{95A55CA8-96D1-EC47-58A9-D65F88143F37}"/>
                </a:ext>
              </a:extLst>
            </p:cNvPr>
            <p:cNvSpPr txBox="1"/>
            <p:nvPr/>
          </p:nvSpPr>
          <p:spPr>
            <a:xfrm>
              <a:off x="2478153" y="463384"/>
              <a:ext cx="7235692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thiếu</a:t>
              </a:r>
              <a:endParaRPr lang="en-US" sz="28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10, 20, 30, …, 50, …, 70, 80, 90</a:t>
              </a:r>
            </a:p>
          </p:txBody>
        </p:sp>
      </p:grpSp>
      <p:grpSp>
        <p:nvGrpSpPr>
          <p:cNvPr id="14" name="Google Shape;126;p4">
            <a:extLst>
              <a:ext uri="{FF2B5EF4-FFF2-40B4-BE49-F238E27FC236}">
                <a16:creationId xmlns:a16="http://schemas.microsoft.com/office/drawing/2014/main" xmlns="" id="{8B785266-7613-9977-ED70-859D28D422BF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15" name="Google Shape;127;p4">
              <a:extLst>
                <a:ext uri="{FF2B5EF4-FFF2-40B4-BE49-F238E27FC236}">
                  <a16:creationId xmlns:a16="http://schemas.microsoft.com/office/drawing/2014/main" xmlns="" id="{150CDAC2-8A85-6D49-84CA-70F37C7970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8;p4">
              <a:extLst>
                <a:ext uri="{FF2B5EF4-FFF2-40B4-BE49-F238E27FC236}">
                  <a16:creationId xmlns:a16="http://schemas.microsoft.com/office/drawing/2014/main" xmlns="" id="{1908188D-6C97-D60C-AF38-63C6E504A031}"/>
                </a:ext>
              </a:extLst>
            </p:cNvPr>
            <p:cNvSpPr txBox="1"/>
            <p:nvPr/>
          </p:nvSpPr>
          <p:spPr>
            <a:xfrm>
              <a:off x="4007430" y="3023746"/>
              <a:ext cx="300561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40, 60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xmlns="" id="{EC7FFE6A-A76A-0052-263C-7AB07996AA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4" descr="886255f75f86d6f948235e2659cdd1c2.png">
            <a:extLst>
              <a:ext uri="{FF2B5EF4-FFF2-40B4-BE49-F238E27FC236}">
                <a16:creationId xmlns:a16="http://schemas.microsoft.com/office/drawing/2014/main" xmlns="" id="{A749364D-9238-EEC5-2866-E6B7F98885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3;p4">
            <a:extLst>
              <a:ext uri="{FF2B5EF4-FFF2-40B4-BE49-F238E27FC236}">
                <a16:creationId xmlns:a16="http://schemas.microsoft.com/office/drawing/2014/main" xmlns="" id="{D655838B-FA84-3D9E-6EFD-34E1771DD790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xmlns="" id="{026650D0-27C4-C072-2F8B-A20CFE4FFE5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5;p4">
              <a:extLst>
                <a:ext uri="{FF2B5EF4-FFF2-40B4-BE49-F238E27FC236}">
                  <a16:creationId xmlns:a16="http://schemas.microsoft.com/office/drawing/2014/main" xmlns="" id="{DA867519-A740-128E-E537-1C143F892AB6}"/>
                </a:ext>
              </a:extLst>
            </p:cNvPr>
            <p:cNvSpPr txBox="1"/>
            <p:nvPr/>
          </p:nvSpPr>
          <p:spPr>
            <a:xfrm>
              <a:off x="2478153" y="463384"/>
              <a:ext cx="7235692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cs typeface="Arial"/>
                  <a:sym typeface="Arial"/>
                </a:rPr>
                <a:t>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thiếu</a:t>
              </a:r>
              <a:endParaRPr lang="en-US" sz="28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…, 20, 30, 40, 50, 60, 70, …, …</a:t>
              </a:r>
            </a:p>
          </p:txBody>
        </p:sp>
      </p:grpSp>
      <p:grpSp>
        <p:nvGrpSpPr>
          <p:cNvPr id="14" name="Google Shape;126;p4">
            <a:extLst>
              <a:ext uri="{FF2B5EF4-FFF2-40B4-BE49-F238E27FC236}">
                <a16:creationId xmlns:a16="http://schemas.microsoft.com/office/drawing/2014/main" xmlns="" id="{474DC88B-301B-2FEC-57C5-39772EBF933B}"/>
              </a:ext>
            </a:extLst>
          </p:cNvPr>
          <p:cNvGrpSpPr/>
          <p:nvPr/>
        </p:nvGrpSpPr>
        <p:grpSpPr>
          <a:xfrm>
            <a:off x="3248075" y="2514600"/>
            <a:ext cx="4524325" cy="2310873"/>
            <a:chOff x="3248075" y="2514600"/>
            <a:chExt cx="4524325" cy="2310873"/>
          </a:xfrm>
        </p:grpSpPr>
        <p:pic>
          <p:nvPicPr>
            <p:cNvPr id="15" name="Google Shape;127;p4">
              <a:extLst>
                <a:ext uri="{FF2B5EF4-FFF2-40B4-BE49-F238E27FC236}">
                  <a16:creationId xmlns:a16="http://schemas.microsoft.com/office/drawing/2014/main" xmlns="" id="{DE24DDA6-0942-A1C0-A7CB-D32C2A8B928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8;p4">
              <a:extLst>
                <a:ext uri="{FF2B5EF4-FFF2-40B4-BE49-F238E27FC236}">
                  <a16:creationId xmlns:a16="http://schemas.microsoft.com/office/drawing/2014/main" xmlns="" id="{593A820C-DCE6-D810-031A-48F149DFAFF9}"/>
                </a:ext>
              </a:extLst>
            </p:cNvPr>
            <p:cNvSpPr txBox="1"/>
            <p:nvPr/>
          </p:nvSpPr>
          <p:spPr>
            <a:xfrm>
              <a:off x="4007430" y="3023746"/>
              <a:ext cx="300561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10, 80, 90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A73687A-738C-4B03-9DF2-90F3DF21D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971" y="2220686"/>
            <a:ext cx="10044058" cy="27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581353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7C9C7BE5-1067-4E8C-A8AA-8F0882860600}"/>
              </a:ext>
            </a:extLst>
          </p:cNvPr>
          <p:cNvSpPr/>
          <p:nvPr/>
        </p:nvSpPr>
        <p:spPr>
          <a:xfrm>
            <a:off x="1186403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F26FE92B-AE65-4AF3-A3E1-102B4C85AC6D}"/>
              </a:ext>
            </a:extLst>
          </p:cNvPr>
          <p:cNvGrpSpPr/>
          <p:nvPr/>
        </p:nvGrpSpPr>
        <p:grpSpPr>
          <a:xfrm>
            <a:off x="1355276" y="1953567"/>
            <a:ext cx="1657017" cy="2396186"/>
            <a:chOff x="1360363" y="1427017"/>
            <a:chExt cx="1934019" cy="2592325"/>
          </a:xfrm>
        </p:grpSpPr>
        <p:sp>
          <p:nvSpPr>
            <p:cNvPr id="4" name="Khối vuông 3">
              <a:extLst>
                <a:ext uri="{FF2B5EF4-FFF2-40B4-BE49-F238E27FC236}">
                  <a16:creationId xmlns:a16="http://schemas.microsoft.com/office/drawing/2014/main" xmlns="" id="{1247E0FA-6338-47B7-9B4F-A62051AC2229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Khối vuông 4">
              <a:extLst>
                <a:ext uri="{FF2B5EF4-FFF2-40B4-BE49-F238E27FC236}">
                  <a16:creationId xmlns:a16="http://schemas.microsoft.com/office/drawing/2014/main" xmlns="" id="{297415D1-AB20-4254-B88B-5C365B1789EC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xmlns="" id="{70EB4E3D-8439-443E-84D6-1CC3FBD999B3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xmlns="" id="{EA0AF7C5-167D-4F11-9944-3487BEC5A8A5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xmlns="" id="{A1E9E699-2D82-4F9E-A508-7550D1E662EC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Khối vuông 10">
              <a:extLst>
                <a:ext uri="{FF2B5EF4-FFF2-40B4-BE49-F238E27FC236}">
                  <a16:creationId xmlns:a16="http://schemas.microsoft.com/office/drawing/2014/main" xmlns="" id="{D5C8665C-A713-4AC0-89A1-7255E1592F44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Khối vuông 11">
              <a:extLst>
                <a:ext uri="{FF2B5EF4-FFF2-40B4-BE49-F238E27FC236}">
                  <a16:creationId xmlns:a16="http://schemas.microsoft.com/office/drawing/2014/main" xmlns="" id="{6E6D3D50-0292-44B0-AFE1-6E7A68F927F5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Khối vuông 12">
              <a:extLst>
                <a:ext uri="{FF2B5EF4-FFF2-40B4-BE49-F238E27FC236}">
                  <a16:creationId xmlns:a16="http://schemas.microsoft.com/office/drawing/2014/main" xmlns="" id="{861AEFCA-A9E6-4664-A53F-6B087DA7C26C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Khối vuông 13">
              <a:extLst>
                <a:ext uri="{FF2B5EF4-FFF2-40B4-BE49-F238E27FC236}">
                  <a16:creationId xmlns:a16="http://schemas.microsoft.com/office/drawing/2014/main" xmlns="" id="{360109B4-E10F-407D-B545-8C68F62006C6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Khối vuông 14">
              <a:extLst>
                <a:ext uri="{FF2B5EF4-FFF2-40B4-BE49-F238E27FC236}">
                  <a16:creationId xmlns:a16="http://schemas.microsoft.com/office/drawing/2014/main" xmlns="" id="{2C6AD463-3804-4CCA-8B2E-EDE521DD8BFA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D88C279E-C180-4CE5-BE71-26D9856C3E0C}"/>
              </a:ext>
            </a:extLst>
          </p:cNvPr>
          <p:cNvSpPr/>
          <p:nvPr/>
        </p:nvSpPr>
        <p:spPr>
          <a:xfrm>
            <a:off x="3487760" y="4954516"/>
            <a:ext cx="1243527" cy="39477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7E41634C-41B8-4C39-A83C-AFAC3C4F1375}"/>
              </a:ext>
            </a:extLst>
          </p:cNvPr>
          <p:cNvSpPr/>
          <p:nvPr/>
        </p:nvSpPr>
        <p:spPr>
          <a:xfrm>
            <a:off x="3661678" y="5331264"/>
            <a:ext cx="952567" cy="70390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1" name="Mũi tên: Phải 30">
            <a:extLst>
              <a:ext uri="{FF2B5EF4-FFF2-40B4-BE49-F238E27FC236}">
                <a16:creationId xmlns:a16="http://schemas.microsoft.com/office/drawing/2014/main" xmlns="" id="{9E4FEECE-5F0A-4BE7-B9AE-2376AE0E2959}"/>
              </a:ext>
            </a:extLst>
          </p:cNvPr>
          <p:cNvSpPr/>
          <p:nvPr/>
        </p:nvSpPr>
        <p:spPr>
          <a:xfrm>
            <a:off x="3308719" y="3354629"/>
            <a:ext cx="452188" cy="244863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0EC3D0B3-14DF-46B3-AD1B-ABE03ACAC588}"/>
              </a:ext>
            </a:extLst>
          </p:cNvPr>
          <p:cNvSpPr/>
          <p:nvPr/>
        </p:nvSpPr>
        <p:spPr>
          <a:xfrm>
            <a:off x="5278494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xmlns="" id="{D918ED43-825C-4B4F-A1A3-DEA168C545DF}"/>
              </a:ext>
            </a:extLst>
          </p:cNvPr>
          <p:cNvGrpSpPr/>
          <p:nvPr/>
        </p:nvGrpSpPr>
        <p:grpSpPr>
          <a:xfrm>
            <a:off x="5447367" y="1953567"/>
            <a:ext cx="1657017" cy="2396186"/>
            <a:chOff x="1360363" y="1427017"/>
            <a:chExt cx="1934019" cy="2592325"/>
          </a:xfrm>
        </p:grpSpPr>
        <p:sp>
          <p:nvSpPr>
            <p:cNvPr id="34" name="Khối vuông 33">
              <a:extLst>
                <a:ext uri="{FF2B5EF4-FFF2-40B4-BE49-F238E27FC236}">
                  <a16:creationId xmlns:a16="http://schemas.microsoft.com/office/drawing/2014/main" xmlns="" id="{09AED1E9-5AB8-4468-883A-09BD0CFB5C9A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Khối vuông 34">
              <a:extLst>
                <a:ext uri="{FF2B5EF4-FFF2-40B4-BE49-F238E27FC236}">
                  <a16:creationId xmlns:a16="http://schemas.microsoft.com/office/drawing/2014/main" xmlns="" id="{3A39AFBA-7CC2-4811-9F7F-04C9DDE51712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Khối vuông 35">
              <a:extLst>
                <a:ext uri="{FF2B5EF4-FFF2-40B4-BE49-F238E27FC236}">
                  <a16:creationId xmlns:a16="http://schemas.microsoft.com/office/drawing/2014/main" xmlns="" id="{2C99AC46-3B51-4D74-B308-4D83568802E9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Khối vuông 36">
              <a:extLst>
                <a:ext uri="{FF2B5EF4-FFF2-40B4-BE49-F238E27FC236}">
                  <a16:creationId xmlns:a16="http://schemas.microsoft.com/office/drawing/2014/main" xmlns="" id="{BA836161-9570-4C2A-9CB7-AADB8CD4CCCF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Khối vuông 37">
              <a:extLst>
                <a:ext uri="{FF2B5EF4-FFF2-40B4-BE49-F238E27FC236}">
                  <a16:creationId xmlns:a16="http://schemas.microsoft.com/office/drawing/2014/main" xmlns="" id="{38E49817-694F-41A2-AD76-155ABA4A776F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Khối vuông 38">
              <a:extLst>
                <a:ext uri="{FF2B5EF4-FFF2-40B4-BE49-F238E27FC236}">
                  <a16:creationId xmlns:a16="http://schemas.microsoft.com/office/drawing/2014/main" xmlns="" id="{E548682F-48BB-40E4-9F23-AEB5C173E164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Khối vuông 39">
              <a:extLst>
                <a:ext uri="{FF2B5EF4-FFF2-40B4-BE49-F238E27FC236}">
                  <a16:creationId xmlns:a16="http://schemas.microsoft.com/office/drawing/2014/main" xmlns="" id="{B09B13EA-0509-4F24-AF61-74A1110F8B0F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Khối vuông 40">
              <a:extLst>
                <a:ext uri="{FF2B5EF4-FFF2-40B4-BE49-F238E27FC236}">
                  <a16:creationId xmlns:a16="http://schemas.microsoft.com/office/drawing/2014/main" xmlns="" id="{6B054F86-8DE5-4AE4-8736-AFAF9BC21C3E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Khối vuông 41">
              <a:extLst>
                <a:ext uri="{FF2B5EF4-FFF2-40B4-BE49-F238E27FC236}">
                  <a16:creationId xmlns:a16="http://schemas.microsoft.com/office/drawing/2014/main" xmlns="" id="{1AA50479-0595-4ACB-9C49-0F6191249C45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Khối vuông 42">
              <a:extLst>
                <a:ext uri="{FF2B5EF4-FFF2-40B4-BE49-F238E27FC236}">
                  <a16:creationId xmlns:a16="http://schemas.microsoft.com/office/drawing/2014/main" xmlns="" id="{52B84299-A963-4D86-95FA-F0BADBC46D00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1FA878F5-563C-4D9E-A5F2-2C5981804118}"/>
              </a:ext>
            </a:extLst>
          </p:cNvPr>
          <p:cNvSpPr/>
          <p:nvPr/>
        </p:nvSpPr>
        <p:spPr>
          <a:xfrm>
            <a:off x="7626748" y="17417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A64A9307-DFA5-4214-90F2-29617827AA07}"/>
              </a:ext>
            </a:extLst>
          </p:cNvPr>
          <p:cNvGrpSpPr/>
          <p:nvPr/>
        </p:nvGrpSpPr>
        <p:grpSpPr>
          <a:xfrm>
            <a:off x="7767035" y="1915578"/>
            <a:ext cx="1657017" cy="2396186"/>
            <a:chOff x="1360363" y="1427017"/>
            <a:chExt cx="1934019" cy="2592325"/>
          </a:xfrm>
        </p:grpSpPr>
        <p:sp>
          <p:nvSpPr>
            <p:cNvPr id="46" name="Khối vuông 45">
              <a:extLst>
                <a:ext uri="{FF2B5EF4-FFF2-40B4-BE49-F238E27FC236}">
                  <a16:creationId xmlns:a16="http://schemas.microsoft.com/office/drawing/2014/main" xmlns="" id="{9045A7A8-7CA8-45B0-A3CE-D09B3C403176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Khối vuông 46">
              <a:extLst>
                <a:ext uri="{FF2B5EF4-FFF2-40B4-BE49-F238E27FC236}">
                  <a16:creationId xmlns:a16="http://schemas.microsoft.com/office/drawing/2014/main" xmlns="" id="{DF2BFC5F-725E-4C85-9269-391180A0012B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Khối vuông 47">
              <a:extLst>
                <a:ext uri="{FF2B5EF4-FFF2-40B4-BE49-F238E27FC236}">
                  <a16:creationId xmlns:a16="http://schemas.microsoft.com/office/drawing/2014/main" xmlns="" id="{4749942B-0C87-4176-90DC-899314B04A03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Khối vuông 48">
              <a:extLst>
                <a:ext uri="{FF2B5EF4-FFF2-40B4-BE49-F238E27FC236}">
                  <a16:creationId xmlns:a16="http://schemas.microsoft.com/office/drawing/2014/main" xmlns="" id="{7B1948F8-5C0F-48E8-BE9F-909C06A9002C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xmlns="" id="{2C2F9A88-2073-48E3-98E9-AF2592B645D9}"/>
                </a:ext>
              </a:extLst>
            </p:cNvPr>
            <p:cNvSpPr/>
            <p:nvPr/>
          </p:nvSpPr>
          <p:spPr>
            <a:xfrm>
              <a:off x="2681781" y="2121436"/>
              <a:ext cx="504000" cy="504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Khối vuông 50">
              <a:extLst>
                <a:ext uri="{FF2B5EF4-FFF2-40B4-BE49-F238E27FC236}">
                  <a16:creationId xmlns:a16="http://schemas.microsoft.com/office/drawing/2014/main" xmlns="" id="{ADFBDB24-2056-4ECD-84AB-1C0F8DD07F96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Khối vuông 51">
              <a:extLst>
                <a:ext uri="{FF2B5EF4-FFF2-40B4-BE49-F238E27FC236}">
                  <a16:creationId xmlns:a16="http://schemas.microsoft.com/office/drawing/2014/main" xmlns="" id="{A09CD01F-7459-4DC1-8310-AB5E227005DB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Khối vuông 52">
              <a:extLst>
                <a:ext uri="{FF2B5EF4-FFF2-40B4-BE49-F238E27FC236}">
                  <a16:creationId xmlns:a16="http://schemas.microsoft.com/office/drawing/2014/main" xmlns="" id="{6E513251-E3D9-44BC-9D13-E2E3BD9479BE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Khối vuông 53">
              <a:extLst>
                <a:ext uri="{FF2B5EF4-FFF2-40B4-BE49-F238E27FC236}">
                  <a16:creationId xmlns:a16="http://schemas.microsoft.com/office/drawing/2014/main" xmlns="" id="{AA73D13D-F4DC-4EDB-82B0-345A452861BC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Khối vuông 54">
              <a:extLst>
                <a:ext uri="{FF2B5EF4-FFF2-40B4-BE49-F238E27FC236}">
                  <a16:creationId xmlns:a16="http://schemas.microsoft.com/office/drawing/2014/main" xmlns="" id="{ACD292CA-62A7-4097-930C-D997BB63E841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xmlns="" id="{65F37BB8-C153-4399-9DE2-6520309AF07D}"/>
              </a:ext>
            </a:extLst>
          </p:cNvPr>
          <p:cNvGrpSpPr/>
          <p:nvPr/>
        </p:nvGrpSpPr>
        <p:grpSpPr>
          <a:xfrm>
            <a:off x="3904148" y="1640769"/>
            <a:ext cx="434641" cy="3250810"/>
            <a:chOff x="3863966" y="1392435"/>
            <a:chExt cx="434641" cy="3250810"/>
          </a:xfrm>
        </p:grpSpPr>
        <p:sp>
          <p:nvSpPr>
            <p:cNvPr id="57" name="Khối vuông 56">
              <a:extLst>
                <a:ext uri="{FF2B5EF4-FFF2-40B4-BE49-F238E27FC236}">
                  <a16:creationId xmlns:a16="http://schemas.microsoft.com/office/drawing/2014/main" xmlns="" id="{32318B64-3B29-4BFF-8D5E-B7E8425CC9A6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Khối vuông 57">
              <a:extLst>
                <a:ext uri="{FF2B5EF4-FFF2-40B4-BE49-F238E27FC236}">
                  <a16:creationId xmlns:a16="http://schemas.microsoft.com/office/drawing/2014/main" xmlns="" id="{6FCFF8ED-561D-4DC7-8510-6718C17D790A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Khối vuông 58">
              <a:extLst>
                <a:ext uri="{FF2B5EF4-FFF2-40B4-BE49-F238E27FC236}">
                  <a16:creationId xmlns:a16="http://schemas.microsoft.com/office/drawing/2014/main" xmlns="" id="{1E04EEE0-FB2C-4439-9576-437ECCEA2E77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Khối vuông 59">
              <a:extLst>
                <a:ext uri="{FF2B5EF4-FFF2-40B4-BE49-F238E27FC236}">
                  <a16:creationId xmlns:a16="http://schemas.microsoft.com/office/drawing/2014/main" xmlns="" id="{A12012AC-472F-423D-9D57-96C7A946E7A5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Khối vuông 60">
              <a:extLst>
                <a:ext uri="{FF2B5EF4-FFF2-40B4-BE49-F238E27FC236}">
                  <a16:creationId xmlns:a16="http://schemas.microsoft.com/office/drawing/2014/main" xmlns="" id="{F8BEB0A5-8569-4C7F-8C7F-28D77C15C40F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Khối vuông 61">
              <a:extLst>
                <a:ext uri="{FF2B5EF4-FFF2-40B4-BE49-F238E27FC236}">
                  <a16:creationId xmlns:a16="http://schemas.microsoft.com/office/drawing/2014/main" xmlns="" id="{39571A18-5FB5-49D3-81AE-4F511C32CF4D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Khối vuông 62">
              <a:extLst>
                <a:ext uri="{FF2B5EF4-FFF2-40B4-BE49-F238E27FC236}">
                  <a16:creationId xmlns:a16="http://schemas.microsoft.com/office/drawing/2014/main" xmlns="" id="{BBE63032-2551-48BA-982B-79C837F5F0D0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Khối vuông 63">
              <a:extLst>
                <a:ext uri="{FF2B5EF4-FFF2-40B4-BE49-F238E27FC236}">
                  <a16:creationId xmlns:a16="http://schemas.microsoft.com/office/drawing/2014/main" xmlns="" id="{73EC0A57-6987-4452-A69E-74BAF6A02DF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Khối vuông 64">
              <a:extLst>
                <a:ext uri="{FF2B5EF4-FFF2-40B4-BE49-F238E27FC236}">
                  <a16:creationId xmlns:a16="http://schemas.microsoft.com/office/drawing/2014/main" xmlns="" id="{91A2C77C-3293-4CA2-B469-B250C4398AC9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Khối vuông 65">
              <a:extLst>
                <a:ext uri="{FF2B5EF4-FFF2-40B4-BE49-F238E27FC236}">
                  <a16:creationId xmlns:a16="http://schemas.microsoft.com/office/drawing/2014/main" xmlns="" id="{663A6AB6-0931-4708-930B-0BAABFF92B1A}"/>
                </a:ext>
              </a:extLst>
            </p:cNvPr>
            <p:cNvSpPr/>
            <p:nvPr/>
          </p:nvSpPr>
          <p:spPr>
            <a:xfrm>
              <a:off x="3864789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FD80B7D8-527C-4558-8BB9-E71B9ACD32A4}"/>
              </a:ext>
            </a:extLst>
          </p:cNvPr>
          <p:cNvGrpSpPr/>
          <p:nvPr/>
        </p:nvGrpSpPr>
        <p:grpSpPr>
          <a:xfrm>
            <a:off x="10917563" y="1640312"/>
            <a:ext cx="434641" cy="3250810"/>
            <a:chOff x="3863966" y="1392435"/>
            <a:chExt cx="434641" cy="3250810"/>
          </a:xfrm>
        </p:grpSpPr>
        <p:sp>
          <p:nvSpPr>
            <p:cNvPr id="80" name="Khối vuông 79">
              <a:extLst>
                <a:ext uri="{FF2B5EF4-FFF2-40B4-BE49-F238E27FC236}">
                  <a16:creationId xmlns:a16="http://schemas.microsoft.com/office/drawing/2014/main" xmlns="" id="{512E8AA0-5876-4CE9-8576-9A29FBFFC855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Khối vuông 80">
              <a:extLst>
                <a:ext uri="{FF2B5EF4-FFF2-40B4-BE49-F238E27FC236}">
                  <a16:creationId xmlns:a16="http://schemas.microsoft.com/office/drawing/2014/main" xmlns="" id="{792689EE-C611-42BE-A45F-6E032B1754EA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Khối vuông 81">
              <a:extLst>
                <a:ext uri="{FF2B5EF4-FFF2-40B4-BE49-F238E27FC236}">
                  <a16:creationId xmlns:a16="http://schemas.microsoft.com/office/drawing/2014/main" xmlns="" id="{0A2A957A-1E58-44C4-9E68-85BD3476EC1F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Khối vuông 82">
              <a:extLst>
                <a:ext uri="{FF2B5EF4-FFF2-40B4-BE49-F238E27FC236}">
                  <a16:creationId xmlns:a16="http://schemas.microsoft.com/office/drawing/2014/main" xmlns="" id="{2B533DC2-7A66-4865-BBCE-86D2998FF01B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Khối vuông 83">
              <a:extLst>
                <a:ext uri="{FF2B5EF4-FFF2-40B4-BE49-F238E27FC236}">
                  <a16:creationId xmlns:a16="http://schemas.microsoft.com/office/drawing/2014/main" xmlns="" id="{D24905A9-2656-4635-AC8F-1BD0BB3AF8D0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Khối vuông 84">
              <a:extLst>
                <a:ext uri="{FF2B5EF4-FFF2-40B4-BE49-F238E27FC236}">
                  <a16:creationId xmlns:a16="http://schemas.microsoft.com/office/drawing/2014/main" xmlns="" id="{66A64E95-BF3B-476D-B47E-627CD3C53A69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Khối vuông 85">
              <a:extLst>
                <a:ext uri="{FF2B5EF4-FFF2-40B4-BE49-F238E27FC236}">
                  <a16:creationId xmlns:a16="http://schemas.microsoft.com/office/drawing/2014/main" xmlns="" id="{85872943-3D1D-479A-BD4D-AE77A49EC11A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Khối vuông 86">
              <a:extLst>
                <a:ext uri="{FF2B5EF4-FFF2-40B4-BE49-F238E27FC236}">
                  <a16:creationId xmlns:a16="http://schemas.microsoft.com/office/drawing/2014/main" xmlns="" id="{F11E4A8F-F4A4-487F-9DDD-A50EF05A2DA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Khối vuông 87">
              <a:extLst>
                <a:ext uri="{FF2B5EF4-FFF2-40B4-BE49-F238E27FC236}">
                  <a16:creationId xmlns:a16="http://schemas.microsoft.com/office/drawing/2014/main" xmlns="" id="{2DBF64A7-9D6A-4884-8610-F795A1EDA1B7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Khối vuông 88">
              <a:extLst>
                <a:ext uri="{FF2B5EF4-FFF2-40B4-BE49-F238E27FC236}">
                  <a16:creationId xmlns:a16="http://schemas.microsoft.com/office/drawing/2014/main" xmlns="" id="{3D75381F-6049-4E94-8234-7280D2C2655D}"/>
                </a:ext>
              </a:extLst>
            </p:cNvPr>
            <p:cNvSpPr/>
            <p:nvPr/>
          </p:nvSpPr>
          <p:spPr>
            <a:xfrm>
              <a:off x="3864790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0" name="Nhóm 89">
            <a:extLst>
              <a:ext uri="{FF2B5EF4-FFF2-40B4-BE49-F238E27FC236}">
                <a16:creationId xmlns:a16="http://schemas.microsoft.com/office/drawing/2014/main" xmlns="" id="{0DAC2C54-23AE-4C9C-B74D-3C99B97EF731}"/>
              </a:ext>
            </a:extLst>
          </p:cNvPr>
          <p:cNvGrpSpPr/>
          <p:nvPr/>
        </p:nvGrpSpPr>
        <p:grpSpPr>
          <a:xfrm>
            <a:off x="10264343" y="1640769"/>
            <a:ext cx="438988" cy="3250810"/>
            <a:chOff x="3863966" y="1392435"/>
            <a:chExt cx="438988" cy="3250810"/>
          </a:xfrm>
        </p:grpSpPr>
        <p:sp>
          <p:nvSpPr>
            <p:cNvPr id="91" name="Khối vuông 90">
              <a:extLst>
                <a:ext uri="{FF2B5EF4-FFF2-40B4-BE49-F238E27FC236}">
                  <a16:creationId xmlns:a16="http://schemas.microsoft.com/office/drawing/2014/main" xmlns="" id="{BBA6A20C-3AA4-4B40-ADAA-54E8FC31BAD9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Khối vuông 91">
              <a:extLst>
                <a:ext uri="{FF2B5EF4-FFF2-40B4-BE49-F238E27FC236}">
                  <a16:creationId xmlns:a16="http://schemas.microsoft.com/office/drawing/2014/main" xmlns="" id="{93C97D38-77B6-499D-959C-5184FC6FAC82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Khối vuông 92">
              <a:extLst>
                <a:ext uri="{FF2B5EF4-FFF2-40B4-BE49-F238E27FC236}">
                  <a16:creationId xmlns:a16="http://schemas.microsoft.com/office/drawing/2014/main" xmlns="" id="{1210B85E-729D-4C13-8D5F-A768FD5F2CFA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Khối vuông 93">
              <a:extLst>
                <a:ext uri="{FF2B5EF4-FFF2-40B4-BE49-F238E27FC236}">
                  <a16:creationId xmlns:a16="http://schemas.microsoft.com/office/drawing/2014/main" xmlns="" id="{34F18CC1-2554-40BC-B7F8-079DFAA94DEB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Khối vuông 94">
              <a:extLst>
                <a:ext uri="{FF2B5EF4-FFF2-40B4-BE49-F238E27FC236}">
                  <a16:creationId xmlns:a16="http://schemas.microsoft.com/office/drawing/2014/main" xmlns="" id="{7F356BCB-6DDB-49E4-86AA-682A13D5CB4B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Khối vuông 95">
              <a:extLst>
                <a:ext uri="{FF2B5EF4-FFF2-40B4-BE49-F238E27FC236}">
                  <a16:creationId xmlns:a16="http://schemas.microsoft.com/office/drawing/2014/main" xmlns="" id="{3E15BE99-F544-4B2D-90B3-79C9B7B968E7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Khối vuông 96">
              <a:extLst>
                <a:ext uri="{FF2B5EF4-FFF2-40B4-BE49-F238E27FC236}">
                  <a16:creationId xmlns:a16="http://schemas.microsoft.com/office/drawing/2014/main" xmlns="" id="{C1D5C53A-DC56-4418-98C2-EC49CAA873F8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Khối vuông 97">
              <a:extLst>
                <a:ext uri="{FF2B5EF4-FFF2-40B4-BE49-F238E27FC236}">
                  <a16:creationId xmlns:a16="http://schemas.microsoft.com/office/drawing/2014/main" xmlns="" id="{864085BB-225F-476B-A350-6725494A01F6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Khối vuông 98">
              <a:extLst>
                <a:ext uri="{FF2B5EF4-FFF2-40B4-BE49-F238E27FC236}">
                  <a16:creationId xmlns:a16="http://schemas.microsoft.com/office/drawing/2014/main" xmlns="" id="{E24A4B9E-021A-43E1-B0DB-089EFFC49942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Khối vuông 99">
              <a:extLst>
                <a:ext uri="{FF2B5EF4-FFF2-40B4-BE49-F238E27FC236}">
                  <a16:creationId xmlns:a16="http://schemas.microsoft.com/office/drawing/2014/main" xmlns="" id="{DAFB03D2-603E-4719-9AB1-6E6423B1D4AA}"/>
                </a:ext>
              </a:extLst>
            </p:cNvPr>
            <p:cNvSpPr/>
            <p:nvPr/>
          </p:nvSpPr>
          <p:spPr>
            <a:xfrm>
              <a:off x="3871140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Mũi tên: Phải 100">
            <a:extLst>
              <a:ext uri="{FF2B5EF4-FFF2-40B4-BE49-F238E27FC236}">
                <a16:creationId xmlns:a16="http://schemas.microsoft.com/office/drawing/2014/main" xmlns="" id="{81D95FC2-36E1-41AF-A85A-9909F0C65F70}"/>
              </a:ext>
            </a:extLst>
          </p:cNvPr>
          <p:cNvSpPr/>
          <p:nvPr/>
        </p:nvSpPr>
        <p:spPr>
          <a:xfrm>
            <a:off x="9693346" y="3354629"/>
            <a:ext cx="452188" cy="244863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xmlns="" id="{30658F32-8C12-4B71-886B-DDF4100BB405}"/>
              </a:ext>
            </a:extLst>
          </p:cNvPr>
          <p:cNvSpPr/>
          <p:nvPr/>
        </p:nvSpPr>
        <p:spPr>
          <a:xfrm>
            <a:off x="9793379" y="4950228"/>
            <a:ext cx="1981200" cy="39477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xmlns="" id="{70D6618C-BFC9-4ECB-A944-ACA67449548A}"/>
              </a:ext>
            </a:extLst>
          </p:cNvPr>
          <p:cNvSpPr/>
          <p:nvPr/>
        </p:nvSpPr>
        <p:spPr>
          <a:xfrm>
            <a:off x="10271517" y="5331264"/>
            <a:ext cx="8691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  <p:bldP spid="30" grpId="0"/>
      <p:bldP spid="31" grpId="0" animBg="1"/>
      <p:bldP spid="32" grpId="0" animBg="1"/>
      <p:bldP spid="44" grpId="0" animBg="1"/>
      <p:bldP spid="101" grpId="0" animBg="1"/>
      <p:bldP spid="102" grpId="0"/>
      <p:bldP spid="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DB36C1ED-6AA3-4503-B7DA-6903573A2A90}"/>
              </a:ext>
            </a:extLst>
          </p:cNvPr>
          <p:cNvSpPr/>
          <p:nvPr/>
        </p:nvSpPr>
        <p:spPr>
          <a:xfrm>
            <a:off x="1186403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4CBCE907-36FD-4BA4-8F0F-B8B758352743}"/>
              </a:ext>
            </a:extLst>
          </p:cNvPr>
          <p:cNvGrpSpPr/>
          <p:nvPr/>
        </p:nvGrpSpPr>
        <p:grpSpPr>
          <a:xfrm>
            <a:off x="1355276" y="1953567"/>
            <a:ext cx="1657017" cy="2396186"/>
            <a:chOff x="1360363" y="1427017"/>
            <a:chExt cx="1934019" cy="2592325"/>
          </a:xfrm>
        </p:grpSpPr>
        <p:sp>
          <p:nvSpPr>
            <p:cNvPr id="5" name="Khối vuông 4">
              <a:extLst>
                <a:ext uri="{FF2B5EF4-FFF2-40B4-BE49-F238E27FC236}">
                  <a16:creationId xmlns:a16="http://schemas.microsoft.com/office/drawing/2014/main" xmlns="" id="{81A17971-D184-46C0-A522-291A579FA4DF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xmlns="" id="{D2631B59-439A-4788-83EB-4556788C45B1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xmlns="" id="{8C804BFE-6D32-4508-927F-2CF1654C2930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xmlns="" id="{AFE9332F-43B5-4DD9-961B-454300D99C6B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xmlns="" id="{F43FF312-8655-43A4-9928-6C890AF525CF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xmlns="" id="{4A5B0236-C10C-46BC-A205-7721B1EF280E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Khối vuông 10">
              <a:extLst>
                <a:ext uri="{FF2B5EF4-FFF2-40B4-BE49-F238E27FC236}">
                  <a16:creationId xmlns:a16="http://schemas.microsoft.com/office/drawing/2014/main" xmlns="" id="{33B0945B-DCEC-4BE2-ABA5-761B68EE4BE4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Khối vuông 11">
              <a:extLst>
                <a:ext uri="{FF2B5EF4-FFF2-40B4-BE49-F238E27FC236}">
                  <a16:creationId xmlns:a16="http://schemas.microsoft.com/office/drawing/2014/main" xmlns="" id="{320228E9-A620-4AB0-891C-BC23C47CB8B9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Khối vuông 12">
              <a:extLst>
                <a:ext uri="{FF2B5EF4-FFF2-40B4-BE49-F238E27FC236}">
                  <a16:creationId xmlns:a16="http://schemas.microsoft.com/office/drawing/2014/main" xmlns="" id="{C3E2CA20-1F21-4581-B19B-C3FBA75CF874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Khối vuông 13">
              <a:extLst>
                <a:ext uri="{FF2B5EF4-FFF2-40B4-BE49-F238E27FC236}">
                  <a16:creationId xmlns:a16="http://schemas.microsoft.com/office/drawing/2014/main" xmlns="" id="{F53FAD59-AD95-48D0-94FE-89822A8A2147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Mũi tên: Phải 14">
            <a:extLst>
              <a:ext uri="{FF2B5EF4-FFF2-40B4-BE49-F238E27FC236}">
                <a16:creationId xmlns:a16="http://schemas.microsoft.com/office/drawing/2014/main" xmlns="" id="{46DE88A1-2EEF-45D7-BBB7-41D70DD6C6D4}"/>
              </a:ext>
            </a:extLst>
          </p:cNvPr>
          <p:cNvSpPr/>
          <p:nvPr/>
        </p:nvSpPr>
        <p:spPr>
          <a:xfrm>
            <a:off x="8014777" y="3056965"/>
            <a:ext cx="751641" cy="381870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04DA835C-DE44-49E4-9165-F4DB1996CDB4}"/>
              </a:ext>
            </a:extLst>
          </p:cNvPr>
          <p:cNvSpPr/>
          <p:nvPr/>
        </p:nvSpPr>
        <p:spPr>
          <a:xfrm>
            <a:off x="3524494" y="1713620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5845E35F-8009-44DD-8841-8ACA6E279CB9}"/>
              </a:ext>
            </a:extLst>
          </p:cNvPr>
          <p:cNvGrpSpPr/>
          <p:nvPr/>
        </p:nvGrpSpPr>
        <p:grpSpPr>
          <a:xfrm>
            <a:off x="3693367" y="1935293"/>
            <a:ext cx="1657017" cy="2396186"/>
            <a:chOff x="1360363" y="1427017"/>
            <a:chExt cx="1934019" cy="2592325"/>
          </a:xfrm>
        </p:grpSpPr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xmlns="" id="{DF8A0199-6AF3-4E5C-A367-FCD5F0188154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xmlns="" id="{A1AFF957-0418-4505-A3E6-5A8D45DD65B9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Khối vuông 19">
              <a:extLst>
                <a:ext uri="{FF2B5EF4-FFF2-40B4-BE49-F238E27FC236}">
                  <a16:creationId xmlns:a16="http://schemas.microsoft.com/office/drawing/2014/main" xmlns="" id="{A232AB95-1914-476E-9B4A-C54ABD82C898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Khối vuông 20">
              <a:extLst>
                <a:ext uri="{FF2B5EF4-FFF2-40B4-BE49-F238E27FC236}">
                  <a16:creationId xmlns:a16="http://schemas.microsoft.com/office/drawing/2014/main" xmlns="" id="{0E245186-58A7-401D-95EE-80D94070A547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Khối vuông 21">
              <a:extLst>
                <a:ext uri="{FF2B5EF4-FFF2-40B4-BE49-F238E27FC236}">
                  <a16:creationId xmlns:a16="http://schemas.microsoft.com/office/drawing/2014/main" xmlns="" id="{BFE31A14-7B42-4103-81E6-C9D057A43FD6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Khối vuông 22">
              <a:extLst>
                <a:ext uri="{FF2B5EF4-FFF2-40B4-BE49-F238E27FC236}">
                  <a16:creationId xmlns:a16="http://schemas.microsoft.com/office/drawing/2014/main" xmlns="" id="{752CCC62-DDCD-4546-AC85-2FE13F45A512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Khối vuông 23">
              <a:extLst>
                <a:ext uri="{FF2B5EF4-FFF2-40B4-BE49-F238E27FC236}">
                  <a16:creationId xmlns:a16="http://schemas.microsoft.com/office/drawing/2014/main" xmlns="" id="{A87F9282-D420-4D89-ABBF-65F101D9CB91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Khối vuông 24">
              <a:extLst>
                <a:ext uri="{FF2B5EF4-FFF2-40B4-BE49-F238E27FC236}">
                  <a16:creationId xmlns:a16="http://schemas.microsoft.com/office/drawing/2014/main" xmlns="" id="{A7E8B9FA-4940-42AE-842B-9487C9363314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Khối vuông 25">
              <a:extLst>
                <a:ext uri="{FF2B5EF4-FFF2-40B4-BE49-F238E27FC236}">
                  <a16:creationId xmlns:a16="http://schemas.microsoft.com/office/drawing/2014/main" xmlns="" id="{2E945109-E410-4B55-B274-9470DAE00340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Khối vuông 26">
              <a:extLst>
                <a:ext uri="{FF2B5EF4-FFF2-40B4-BE49-F238E27FC236}">
                  <a16:creationId xmlns:a16="http://schemas.microsoft.com/office/drawing/2014/main" xmlns="" id="{D1C96A2F-F0EB-44C4-9221-8B2F33849A85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xmlns="" id="{BE214B58-FBAD-4C4A-A690-641A36D934B8}"/>
              </a:ext>
            </a:extLst>
          </p:cNvPr>
          <p:cNvSpPr/>
          <p:nvPr/>
        </p:nvSpPr>
        <p:spPr>
          <a:xfrm>
            <a:off x="5872748" y="1723520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DFBAADE-01BA-4375-B089-9E8BAC5B0D05}"/>
              </a:ext>
            </a:extLst>
          </p:cNvPr>
          <p:cNvGrpSpPr/>
          <p:nvPr/>
        </p:nvGrpSpPr>
        <p:grpSpPr>
          <a:xfrm>
            <a:off x="6013035" y="1897304"/>
            <a:ext cx="1657017" cy="2396186"/>
            <a:chOff x="1360363" y="1427017"/>
            <a:chExt cx="1934019" cy="2592325"/>
          </a:xfrm>
        </p:grpSpPr>
        <p:sp>
          <p:nvSpPr>
            <p:cNvPr id="30" name="Khối vuông 29">
              <a:extLst>
                <a:ext uri="{FF2B5EF4-FFF2-40B4-BE49-F238E27FC236}">
                  <a16:creationId xmlns:a16="http://schemas.microsoft.com/office/drawing/2014/main" xmlns="" id="{B39213EF-8329-4928-84C8-59A41C377BBD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Khối vuông 30">
              <a:extLst>
                <a:ext uri="{FF2B5EF4-FFF2-40B4-BE49-F238E27FC236}">
                  <a16:creationId xmlns:a16="http://schemas.microsoft.com/office/drawing/2014/main" xmlns="" id="{E4253666-4AF7-4C6A-8F61-4EF060BFD0F2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Khối vuông 31">
              <a:extLst>
                <a:ext uri="{FF2B5EF4-FFF2-40B4-BE49-F238E27FC236}">
                  <a16:creationId xmlns:a16="http://schemas.microsoft.com/office/drawing/2014/main" xmlns="" id="{AF85ECE2-EA4D-4127-9B65-D26B80DAC1FF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Khối vuông 32">
              <a:extLst>
                <a:ext uri="{FF2B5EF4-FFF2-40B4-BE49-F238E27FC236}">
                  <a16:creationId xmlns:a16="http://schemas.microsoft.com/office/drawing/2014/main" xmlns="" id="{8300A6CE-7188-4EBD-9BA8-D4A54C12D208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Khối vuông 33">
              <a:extLst>
                <a:ext uri="{FF2B5EF4-FFF2-40B4-BE49-F238E27FC236}">
                  <a16:creationId xmlns:a16="http://schemas.microsoft.com/office/drawing/2014/main" xmlns="" id="{086EA855-ECEC-468C-BCCA-6B042FE97DBE}"/>
                </a:ext>
              </a:extLst>
            </p:cNvPr>
            <p:cNvSpPr/>
            <p:nvPr/>
          </p:nvSpPr>
          <p:spPr>
            <a:xfrm>
              <a:off x="2681781" y="2121436"/>
              <a:ext cx="504000" cy="504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Khối vuông 34">
              <a:extLst>
                <a:ext uri="{FF2B5EF4-FFF2-40B4-BE49-F238E27FC236}">
                  <a16:creationId xmlns:a16="http://schemas.microsoft.com/office/drawing/2014/main" xmlns="" id="{D37F1E5A-47B6-4E13-B256-839EA0DEDAF8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Khối vuông 35">
              <a:extLst>
                <a:ext uri="{FF2B5EF4-FFF2-40B4-BE49-F238E27FC236}">
                  <a16:creationId xmlns:a16="http://schemas.microsoft.com/office/drawing/2014/main" xmlns="" id="{67EA1B05-916F-473B-9FD3-8994EFF49E56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Khối vuông 36">
              <a:extLst>
                <a:ext uri="{FF2B5EF4-FFF2-40B4-BE49-F238E27FC236}">
                  <a16:creationId xmlns:a16="http://schemas.microsoft.com/office/drawing/2014/main" xmlns="" id="{C0BE8A18-5A2B-4F6E-A9FC-BDEB07B82BFC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Khối vuông 37">
              <a:extLst>
                <a:ext uri="{FF2B5EF4-FFF2-40B4-BE49-F238E27FC236}">
                  <a16:creationId xmlns:a16="http://schemas.microsoft.com/office/drawing/2014/main" xmlns="" id="{FDB589E0-5088-45DB-8B2F-0B048A27A4AD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Khối vuông 38">
              <a:extLst>
                <a:ext uri="{FF2B5EF4-FFF2-40B4-BE49-F238E27FC236}">
                  <a16:creationId xmlns:a16="http://schemas.microsoft.com/office/drawing/2014/main" xmlns="" id="{FB8481D7-C1D1-4C74-818C-4952CDD9439D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E8D4FF5A-0FB8-43AC-8254-1C746AD63F27}"/>
              </a:ext>
            </a:extLst>
          </p:cNvPr>
          <p:cNvGrpSpPr/>
          <p:nvPr/>
        </p:nvGrpSpPr>
        <p:grpSpPr>
          <a:xfrm>
            <a:off x="9082625" y="1703271"/>
            <a:ext cx="436992" cy="3250810"/>
            <a:chOff x="3861615" y="1392435"/>
            <a:chExt cx="436992" cy="3250810"/>
          </a:xfrm>
        </p:grpSpPr>
        <p:sp>
          <p:nvSpPr>
            <p:cNvPr id="41" name="Khối vuông 40">
              <a:extLst>
                <a:ext uri="{FF2B5EF4-FFF2-40B4-BE49-F238E27FC236}">
                  <a16:creationId xmlns:a16="http://schemas.microsoft.com/office/drawing/2014/main" xmlns="" id="{04D90E56-0070-4F37-9379-C2DE2659E7E3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Khối vuông 41">
              <a:extLst>
                <a:ext uri="{FF2B5EF4-FFF2-40B4-BE49-F238E27FC236}">
                  <a16:creationId xmlns:a16="http://schemas.microsoft.com/office/drawing/2014/main" xmlns="" id="{483C3365-BE1A-4F67-B9B9-05D0FAC97625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Khối vuông 42">
              <a:extLst>
                <a:ext uri="{FF2B5EF4-FFF2-40B4-BE49-F238E27FC236}">
                  <a16:creationId xmlns:a16="http://schemas.microsoft.com/office/drawing/2014/main" xmlns="" id="{94920032-B385-419E-A113-F65321584D78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Khối vuông 43">
              <a:extLst>
                <a:ext uri="{FF2B5EF4-FFF2-40B4-BE49-F238E27FC236}">
                  <a16:creationId xmlns:a16="http://schemas.microsoft.com/office/drawing/2014/main" xmlns="" id="{C6965E24-7F60-4F0B-ACB7-F9115BC5C970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Khối vuông 44">
              <a:extLst>
                <a:ext uri="{FF2B5EF4-FFF2-40B4-BE49-F238E27FC236}">
                  <a16:creationId xmlns:a16="http://schemas.microsoft.com/office/drawing/2014/main" xmlns="" id="{68F0C3EC-1F28-431B-A719-AD15BC15FA33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Khối vuông 45">
              <a:extLst>
                <a:ext uri="{FF2B5EF4-FFF2-40B4-BE49-F238E27FC236}">
                  <a16:creationId xmlns:a16="http://schemas.microsoft.com/office/drawing/2014/main" xmlns="" id="{E08ABEB3-D738-4D9B-B1A9-7BECDF5F6856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Khối vuông 46">
              <a:extLst>
                <a:ext uri="{FF2B5EF4-FFF2-40B4-BE49-F238E27FC236}">
                  <a16:creationId xmlns:a16="http://schemas.microsoft.com/office/drawing/2014/main" xmlns="" id="{82D731FA-8A92-4B72-85D6-FD70E9224D74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Khối vuông 47">
              <a:extLst>
                <a:ext uri="{FF2B5EF4-FFF2-40B4-BE49-F238E27FC236}">
                  <a16:creationId xmlns:a16="http://schemas.microsoft.com/office/drawing/2014/main" xmlns="" id="{6A765643-D52B-41CD-92DA-E954FA000363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Khối vuông 48">
              <a:extLst>
                <a:ext uri="{FF2B5EF4-FFF2-40B4-BE49-F238E27FC236}">
                  <a16:creationId xmlns:a16="http://schemas.microsoft.com/office/drawing/2014/main" xmlns="" id="{90E99644-701D-49E6-A7CC-79D5FFC373C2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xmlns="" id="{6060ACBC-896A-4CDE-9F65-FC6F3401E1E4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xmlns="" id="{CB955D8B-FD55-440C-B6A6-CE5A017D6916}"/>
              </a:ext>
            </a:extLst>
          </p:cNvPr>
          <p:cNvGrpSpPr/>
          <p:nvPr/>
        </p:nvGrpSpPr>
        <p:grpSpPr>
          <a:xfrm>
            <a:off x="10568818" y="1695546"/>
            <a:ext cx="436992" cy="3250810"/>
            <a:chOff x="3861615" y="1392435"/>
            <a:chExt cx="436992" cy="3250810"/>
          </a:xfrm>
        </p:grpSpPr>
        <p:sp>
          <p:nvSpPr>
            <p:cNvPr id="52" name="Khối vuông 51">
              <a:extLst>
                <a:ext uri="{FF2B5EF4-FFF2-40B4-BE49-F238E27FC236}">
                  <a16:creationId xmlns:a16="http://schemas.microsoft.com/office/drawing/2014/main" xmlns="" id="{49BD957D-9292-4ECB-800F-A93BFC5543EF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Khối vuông 52">
              <a:extLst>
                <a:ext uri="{FF2B5EF4-FFF2-40B4-BE49-F238E27FC236}">
                  <a16:creationId xmlns:a16="http://schemas.microsoft.com/office/drawing/2014/main" xmlns="" id="{BCB9FF30-2629-459B-967F-9AB75A9D4671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Khối vuông 53">
              <a:extLst>
                <a:ext uri="{FF2B5EF4-FFF2-40B4-BE49-F238E27FC236}">
                  <a16:creationId xmlns:a16="http://schemas.microsoft.com/office/drawing/2014/main" xmlns="" id="{37754DAE-F045-40F1-A5B2-3A944768D2DA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Khối vuông 54">
              <a:extLst>
                <a:ext uri="{FF2B5EF4-FFF2-40B4-BE49-F238E27FC236}">
                  <a16:creationId xmlns:a16="http://schemas.microsoft.com/office/drawing/2014/main" xmlns="" id="{31815991-BD36-482F-AE59-817530EE1F4D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Khối vuông 55">
              <a:extLst>
                <a:ext uri="{FF2B5EF4-FFF2-40B4-BE49-F238E27FC236}">
                  <a16:creationId xmlns:a16="http://schemas.microsoft.com/office/drawing/2014/main" xmlns="" id="{029F4845-483A-4FA9-B9BC-077B3DE7D382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Khối vuông 56">
              <a:extLst>
                <a:ext uri="{FF2B5EF4-FFF2-40B4-BE49-F238E27FC236}">
                  <a16:creationId xmlns:a16="http://schemas.microsoft.com/office/drawing/2014/main" xmlns="" id="{5E32F799-6130-42D5-9648-1A75593BAAEB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Khối vuông 57">
              <a:extLst>
                <a:ext uri="{FF2B5EF4-FFF2-40B4-BE49-F238E27FC236}">
                  <a16:creationId xmlns:a16="http://schemas.microsoft.com/office/drawing/2014/main" xmlns="" id="{BF5BDB21-4366-4CD5-9FA9-F6D54D612B76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Khối vuông 58">
              <a:extLst>
                <a:ext uri="{FF2B5EF4-FFF2-40B4-BE49-F238E27FC236}">
                  <a16:creationId xmlns:a16="http://schemas.microsoft.com/office/drawing/2014/main" xmlns="" id="{5902F40E-D5F4-410E-8646-C6D81CE6D73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Khối vuông 59">
              <a:extLst>
                <a:ext uri="{FF2B5EF4-FFF2-40B4-BE49-F238E27FC236}">
                  <a16:creationId xmlns:a16="http://schemas.microsoft.com/office/drawing/2014/main" xmlns="" id="{4755A685-0299-4559-947F-75191F831B69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Khối vuông 60">
              <a:extLst>
                <a:ext uri="{FF2B5EF4-FFF2-40B4-BE49-F238E27FC236}">
                  <a16:creationId xmlns:a16="http://schemas.microsoft.com/office/drawing/2014/main" xmlns="" id="{1FECCA74-E906-443F-84ED-2BF45B410E66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1742A13F-19B7-4944-BA5A-1BFDB9678110}"/>
              </a:ext>
            </a:extLst>
          </p:cNvPr>
          <p:cNvGrpSpPr/>
          <p:nvPr/>
        </p:nvGrpSpPr>
        <p:grpSpPr>
          <a:xfrm>
            <a:off x="9832997" y="1708375"/>
            <a:ext cx="436992" cy="3250810"/>
            <a:chOff x="3861615" y="1392435"/>
            <a:chExt cx="436992" cy="3250810"/>
          </a:xfrm>
        </p:grpSpPr>
        <p:sp>
          <p:nvSpPr>
            <p:cNvPr id="63" name="Khối vuông 62">
              <a:extLst>
                <a:ext uri="{FF2B5EF4-FFF2-40B4-BE49-F238E27FC236}">
                  <a16:creationId xmlns:a16="http://schemas.microsoft.com/office/drawing/2014/main" xmlns="" id="{8263D3E5-F9A9-4C0B-B94C-45C91A685B82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Khối vuông 63">
              <a:extLst>
                <a:ext uri="{FF2B5EF4-FFF2-40B4-BE49-F238E27FC236}">
                  <a16:creationId xmlns:a16="http://schemas.microsoft.com/office/drawing/2014/main" xmlns="" id="{58F1551B-8092-4984-A99E-A0831F9992F0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Khối vuông 64">
              <a:extLst>
                <a:ext uri="{FF2B5EF4-FFF2-40B4-BE49-F238E27FC236}">
                  <a16:creationId xmlns:a16="http://schemas.microsoft.com/office/drawing/2014/main" xmlns="" id="{9D003747-5515-48EC-B195-68AC5DE8567E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Khối vuông 65">
              <a:extLst>
                <a:ext uri="{FF2B5EF4-FFF2-40B4-BE49-F238E27FC236}">
                  <a16:creationId xmlns:a16="http://schemas.microsoft.com/office/drawing/2014/main" xmlns="" id="{E5A1AFA5-8CA9-4A48-A9C4-D731917699E5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Khối vuông 66">
              <a:extLst>
                <a:ext uri="{FF2B5EF4-FFF2-40B4-BE49-F238E27FC236}">
                  <a16:creationId xmlns:a16="http://schemas.microsoft.com/office/drawing/2014/main" xmlns="" id="{60B3A178-6F96-43EB-BCF6-81C7D572A5C5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Khối vuông 67">
              <a:extLst>
                <a:ext uri="{FF2B5EF4-FFF2-40B4-BE49-F238E27FC236}">
                  <a16:creationId xmlns:a16="http://schemas.microsoft.com/office/drawing/2014/main" xmlns="" id="{B33C4953-D000-4BCB-A111-77411B971221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Khối vuông 68">
              <a:extLst>
                <a:ext uri="{FF2B5EF4-FFF2-40B4-BE49-F238E27FC236}">
                  <a16:creationId xmlns:a16="http://schemas.microsoft.com/office/drawing/2014/main" xmlns="" id="{DD472719-CDC1-4CA7-9502-EFEA55882F2B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Khối vuông 69">
              <a:extLst>
                <a:ext uri="{FF2B5EF4-FFF2-40B4-BE49-F238E27FC236}">
                  <a16:creationId xmlns:a16="http://schemas.microsoft.com/office/drawing/2014/main" xmlns="" id="{6DD2A75E-9A63-4157-9BEE-EC65501CCEB9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Khối vuông 70">
              <a:extLst>
                <a:ext uri="{FF2B5EF4-FFF2-40B4-BE49-F238E27FC236}">
                  <a16:creationId xmlns:a16="http://schemas.microsoft.com/office/drawing/2014/main" xmlns="" id="{ED579662-6B6B-4B94-9B65-768B0FC4D128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Khối vuông 71">
              <a:extLst>
                <a:ext uri="{FF2B5EF4-FFF2-40B4-BE49-F238E27FC236}">
                  <a16:creationId xmlns:a16="http://schemas.microsoft.com/office/drawing/2014/main" xmlns="" id="{FC0B457A-3670-4C2C-A513-DA3BA3AC01CE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ounded Rectangle 5">
            <a:extLst>
              <a:ext uri="{FF2B5EF4-FFF2-40B4-BE49-F238E27FC236}">
                <a16:creationId xmlns:a16="http://schemas.microsoft.com/office/drawing/2014/main" xmlns="" id="{5D3983FF-D070-414C-AE2E-30202CFE5C19}"/>
              </a:ext>
            </a:extLst>
          </p:cNvPr>
          <p:cNvSpPr/>
          <p:nvPr/>
        </p:nvSpPr>
        <p:spPr>
          <a:xfrm>
            <a:off x="9298532" y="5069613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xmlns="" id="{9832B80A-CCC5-4B3A-BAE3-31A4D05008FF}"/>
              </a:ext>
            </a:extLst>
          </p:cNvPr>
          <p:cNvSpPr/>
          <p:nvPr/>
        </p:nvSpPr>
        <p:spPr>
          <a:xfrm>
            <a:off x="9757105" y="5653066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28" grpId="0" animBg="1"/>
      <p:bldP spid="73" grpId="0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" y="0"/>
            <a:ext cx="12192001" cy="6906171"/>
          </a:xfrm>
          <a:prstGeom prst="rect">
            <a:avLst/>
          </a:prstGeom>
        </p:spPr>
      </p:pic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3CA8E4B0-295F-4628-AE72-F5E65C3F45ED}"/>
              </a:ext>
            </a:extLst>
          </p:cNvPr>
          <p:cNvSpPr/>
          <p:nvPr/>
        </p:nvSpPr>
        <p:spPr>
          <a:xfrm>
            <a:off x="1453819" y="2799925"/>
            <a:ext cx="1831375" cy="42450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xmlns="" id="{934DCA94-6C91-4F63-9984-79B3E0A8BA9E}"/>
              </a:ext>
            </a:extLst>
          </p:cNvPr>
          <p:cNvSpPr/>
          <p:nvPr/>
        </p:nvSpPr>
        <p:spPr>
          <a:xfrm>
            <a:off x="1747743" y="3130287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8" name="Rounded Rectangle 5">
            <a:extLst>
              <a:ext uri="{FF2B5EF4-FFF2-40B4-BE49-F238E27FC236}">
                <a16:creationId xmlns:a16="http://schemas.microsoft.com/office/drawing/2014/main" xmlns="" id="{E4F69E25-BA37-4EE6-921C-A65270A43ADC}"/>
              </a:ext>
            </a:extLst>
          </p:cNvPr>
          <p:cNvSpPr/>
          <p:nvPr/>
        </p:nvSpPr>
        <p:spPr>
          <a:xfrm>
            <a:off x="4840160" y="2799925"/>
            <a:ext cx="1831375" cy="42450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9" name="Rounded Rectangle 5">
            <a:extLst>
              <a:ext uri="{FF2B5EF4-FFF2-40B4-BE49-F238E27FC236}">
                <a16:creationId xmlns:a16="http://schemas.microsoft.com/office/drawing/2014/main" xmlns="" id="{B5DF4D84-CC2A-43E7-8AE7-243072FD3356}"/>
              </a:ext>
            </a:extLst>
          </p:cNvPr>
          <p:cNvSpPr/>
          <p:nvPr/>
        </p:nvSpPr>
        <p:spPr>
          <a:xfrm>
            <a:off x="5134084" y="3130287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46" name="Rounded Rectangle 5">
            <a:extLst>
              <a:ext uri="{FF2B5EF4-FFF2-40B4-BE49-F238E27FC236}">
                <a16:creationId xmlns:a16="http://schemas.microsoft.com/office/drawing/2014/main" xmlns="" id="{804A0846-E5D7-4BEE-8BBE-01178354CFA7}"/>
              </a:ext>
            </a:extLst>
          </p:cNvPr>
          <p:cNvSpPr/>
          <p:nvPr/>
        </p:nvSpPr>
        <p:spPr>
          <a:xfrm>
            <a:off x="8618888" y="2799925"/>
            <a:ext cx="1831375" cy="42450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sáu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47" name="Rounded Rectangle 5">
            <a:extLst>
              <a:ext uri="{FF2B5EF4-FFF2-40B4-BE49-F238E27FC236}">
                <a16:creationId xmlns:a16="http://schemas.microsoft.com/office/drawing/2014/main" xmlns="" id="{9A4A5EE5-9EFE-445F-BEE8-B13A9FF4DF4F}"/>
              </a:ext>
            </a:extLst>
          </p:cNvPr>
          <p:cNvSpPr/>
          <p:nvPr/>
        </p:nvSpPr>
        <p:spPr>
          <a:xfrm>
            <a:off x="8912812" y="3130287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60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09" name="Rounded Rectangle 5">
            <a:extLst>
              <a:ext uri="{FF2B5EF4-FFF2-40B4-BE49-F238E27FC236}">
                <a16:creationId xmlns:a16="http://schemas.microsoft.com/office/drawing/2014/main" xmlns="" id="{0FDAE62F-9213-40A0-B5CB-15C602B08795}"/>
              </a:ext>
            </a:extLst>
          </p:cNvPr>
          <p:cNvSpPr/>
          <p:nvPr/>
        </p:nvSpPr>
        <p:spPr>
          <a:xfrm>
            <a:off x="1378906" y="5811383"/>
            <a:ext cx="1981200" cy="37681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10" name="Rounded Rectangle 5">
            <a:extLst>
              <a:ext uri="{FF2B5EF4-FFF2-40B4-BE49-F238E27FC236}">
                <a16:creationId xmlns:a16="http://schemas.microsoft.com/office/drawing/2014/main" xmlns="" id="{C85E3445-74DF-4CBC-A20D-101042AAC399}"/>
              </a:ext>
            </a:extLst>
          </p:cNvPr>
          <p:cNvSpPr/>
          <p:nvPr/>
        </p:nvSpPr>
        <p:spPr>
          <a:xfrm>
            <a:off x="1747743" y="6071736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70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pic>
        <p:nvPicPr>
          <p:cNvPr id="502" name="Hình ảnh 501">
            <a:extLst>
              <a:ext uri="{FF2B5EF4-FFF2-40B4-BE49-F238E27FC236}">
                <a16:creationId xmlns:a16="http://schemas.microsoft.com/office/drawing/2014/main" xmlns="" id="{4CAC6732-7954-4426-B8EC-837F6C438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4022"/>
          <a:stretch/>
        </p:blipFill>
        <p:spPr>
          <a:xfrm>
            <a:off x="4843556" y="890720"/>
            <a:ext cx="1824582" cy="2022350"/>
          </a:xfrm>
          <a:prstGeom prst="rect">
            <a:avLst/>
          </a:prstGeom>
        </p:spPr>
      </p:pic>
      <p:pic>
        <p:nvPicPr>
          <p:cNvPr id="504" name="Hình ảnh 503">
            <a:extLst>
              <a:ext uri="{FF2B5EF4-FFF2-40B4-BE49-F238E27FC236}">
                <a16:creationId xmlns:a16="http://schemas.microsoft.com/office/drawing/2014/main" xmlns="" id="{56AF2F8E-314F-4A80-9B48-565789641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7188"/>
          <a:stretch/>
        </p:blipFill>
        <p:spPr>
          <a:xfrm>
            <a:off x="1617619" y="863578"/>
            <a:ext cx="1503774" cy="2022349"/>
          </a:xfrm>
          <a:prstGeom prst="rect">
            <a:avLst/>
          </a:prstGeom>
        </p:spPr>
      </p:pic>
      <p:pic>
        <p:nvPicPr>
          <p:cNvPr id="505" name="Hình ảnh 504">
            <a:extLst>
              <a:ext uri="{FF2B5EF4-FFF2-40B4-BE49-F238E27FC236}">
                <a16:creationId xmlns:a16="http://schemas.microsoft.com/office/drawing/2014/main" xmlns="" id="{715A0D43-C911-431F-996E-F01773B61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25" y="3741450"/>
            <a:ext cx="3512500" cy="2022349"/>
          </a:xfrm>
          <a:prstGeom prst="rect">
            <a:avLst/>
          </a:prstGeom>
        </p:spPr>
      </p:pic>
      <p:pic>
        <p:nvPicPr>
          <p:cNvPr id="506" name="Hình ảnh 505">
            <a:extLst>
              <a:ext uri="{FF2B5EF4-FFF2-40B4-BE49-F238E27FC236}">
                <a16:creationId xmlns:a16="http://schemas.microsoft.com/office/drawing/2014/main" xmlns="" id="{2F64CE15-354F-4007-A5C6-9BE0D701B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3625"/>
          <a:stretch/>
        </p:blipFill>
        <p:spPr>
          <a:xfrm>
            <a:off x="8368862" y="863578"/>
            <a:ext cx="2331427" cy="2022349"/>
          </a:xfrm>
          <a:prstGeom prst="rect">
            <a:avLst/>
          </a:prstGeom>
        </p:spPr>
      </p:pic>
      <p:pic>
        <p:nvPicPr>
          <p:cNvPr id="507" name="Hình ảnh 506">
            <a:extLst>
              <a:ext uri="{FF2B5EF4-FFF2-40B4-BE49-F238E27FC236}">
                <a16:creationId xmlns:a16="http://schemas.microsoft.com/office/drawing/2014/main" xmlns="" id="{876BA5D6-1573-4548-A537-41163565E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335" r="22572"/>
          <a:stretch/>
        </p:blipFill>
        <p:spPr>
          <a:xfrm>
            <a:off x="986230" y="3741450"/>
            <a:ext cx="2766552" cy="2022349"/>
          </a:xfrm>
          <a:prstGeom prst="rect">
            <a:avLst/>
          </a:prstGeom>
        </p:spPr>
      </p:pic>
      <p:pic>
        <p:nvPicPr>
          <p:cNvPr id="508" name="Hình ảnh 507">
            <a:extLst>
              <a:ext uri="{FF2B5EF4-FFF2-40B4-BE49-F238E27FC236}">
                <a16:creationId xmlns:a16="http://schemas.microsoft.com/office/drawing/2014/main" xmlns="" id="{6FF85AB9-4E5F-4CBB-9739-96509C031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1689"/>
          <a:stretch/>
        </p:blipFill>
        <p:spPr>
          <a:xfrm>
            <a:off x="4204886" y="3741450"/>
            <a:ext cx="3101922" cy="2022349"/>
          </a:xfrm>
          <a:prstGeom prst="rect">
            <a:avLst/>
          </a:prstGeom>
        </p:spPr>
      </p:pic>
      <p:sp>
        <p:nvSpPr>
          <p:cNvPr id="509" name="Rounded Rectangle 5">
            <a:extLst>
              <a:ext uri="{FF2B5EF4-FFF2-40B4-BE49-F238E27FC236}">
                <a16:creationId xmlns:a16="http://schemas.microsoft.com/office/drawing/2014/main" xmlns="" id="{AB1E06F5-633C-461C-932B-7B058D065D9D}"/>
              </a:ext>
            </a:extLst>
          </p:cNvPr>
          <p:cNvSpPr/>
          <p:nvPr/>
        </p:nvSpPr>
        <p:spPr>
          <a:xfrm>
            <a:off x="4765247" y="5811383"/>
            <a:ext cx="1981200" cy="37681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0" name="Rounded Rectangle 5">
            <a:extLst>
              <a:ext uri="{FF2B5EF4-FFF2-40B4-BE49-F238E27FC236}">
                <a16:creationId xmlns:a16="http://schemas.microsoft.com/office/drawing/2014/main" xmlns="" id="{C44B2AD4-D6DF-41FB-896D-398970827D97}"/>
              </a:ext>
            </a:extLst>
          </p:cNvPr>
          <p:cNvSpPr/>
          <p:nvPr/>
        </p:nvSpPr>
        <p:spPr>
          <a:xfrm>
            <a:off x="5134084" y="6079740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80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1" name="Rounded Rectangle 5">
            <a:extLst>
              <a:ext uri="{FF2B5EF4-FFF2-40B4-BE49-F238E27FC236}">
                <a16:creationId xmlns:a16="http://schemas.microsoft.com/office/drawing/2014/main" xmlns="" id="{2BC60FEA-BD0A-4D53-A700-30AFDB7C61B1}"/>
              </a:ext>
            </a:extLst>
          </p:cNvPr>
          <p:cNvSpPr/>
          <p:nvPr/>
        </p:nvSpPr>
        <p:spPr>
          <a:xfrm>
            <a:off x="8543975" y="5811383"/>
            <a:ext cx="1981200" cy="37681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2" name="Rounded Rectangle 5">
            <a:extLst>
              <a:ext uri="{FF2B5EF4-FFF2-40B4-BE49-F238E27FC236}">
                <a16:creationId xmlns:a16="http://schemas.microsoft.com/office/drawing/2014/main" xmlns="" id="{23CDC32F-7F0A-4D42-A406-1D8136D57CD8}"/>
              </a:ext>
            </a:extLst>
          </p:cNvPr>
          <p:cNvSpPr/>
          <p:nvPr/>
        </p:nvSpPr>
        <p:spPr>
          <a:xfrm>
            <a:off x="8912812" y="6079740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88" grpId="0"/>
      <p:bldP spid="89" grpId="0"/>
      <p:bldP spid="146" grpId="0"/>
      <p:bldP spid="147" grpId="0"/>
      <p:bldP spid="309" grpId="0"/>
      <p:bldP spid="310" grpId="0"/>
      <p:bldP spid="509" grpId="0"/>
      <p:bldP spid="510" grpId="0"/>
      <p:bldP spid="511" grpId="0"/>
      <p:bldP spid="5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611833" y="-60559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xmlns="" id="{33D85F00-83E6-7DD9-AA01-1A2FC68403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2E9C09F-3B1D-4AFC-9E79-3BD5F078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621" y="1379536"/>
            <a:ext cx="5242558" cy="1449526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25F0DB6F-FBC3-478C-822E-B07BAC806288}"/>
              </a:ext>
            </a:extLst>
          </p:cNvPr>
          <p:cNvSpPr/>
          <p:nvPr/>
        </p:nvSpPr>
        <p:spPr>
          <a:xfrm>
            <a:off x="1922516" y="944165"/>
            <a:ext cx="577533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FEEA4601-8530-4208-8CCB-80C5215BF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9FB98B05-B9F0-4DA3-87A2-13EA566FB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783" y="4206816"/>
            <a:ext cx="6514234" cy="1711818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2C957BC4-E55E-472C-9FFC-B2DF09BBB208}"/>
              </a:ext>
            </a:extLst>
          </p:cNvPr>
          <p:cNvSpPr/>
          <p:nvPr/>
        </p:nvSpPr>
        <p:spPr>
          <a:xfrm>
            <a:off x="1922515" y="3645477"/>
            <a:ext cx="654551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2936F68E-CB3D-44F4-B4F1-03D2448B5CB8}"/>
              </a:ext>
            </a:extLst>
          </p:cNvPr>
          <p:cNvSpPr/>
          <p:nvPr/>
        </p:nvSpPr>
        <p:spPr>
          <a:xfrm>
            <a:off x="4997178" y="2862350"/>
            <a:ext cx="651164" cy="614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0DAF34B8-FEAB-4428-8765-3102E3C920D8}"/>
              </a:ext>
            </a:extLst>
          </p:cNvPr>
          <p:cNvSpPr/>
          <p:nvPr/>
        </p:nvSpPr>
        <p:spPr>
          <a:xfrm>
            <a:off x="4932708" y="2895134"/>
            <a:ext cx="78010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EAAAD70F-2374-430E-9487-A3453D09AD84}"/>
              </a:ext>
            </a:extLst>
          </p:cNvPr>
          <p:cNvSpPr/>
          <p:nvPr/>
        </p:nvSpPr>
        <p:spPr>
          <a:xfrm>
            <a:off x="5666926" y="29354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92F1B614-2096-467C-B1E3-C26148A6B965}"/>
              </a:ext>
            </a:extLst>
          </p:cNvPr>
          <p:cNvSpPr/>
          <p:nvPr/>
        </p:nvSpPr>
        <p:spPr>
          <a:xfrm>
            <a:off x="4997178" y="5903627"/>
            <a:ext cx="651164" cy="614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D8B234DF-16A6-4597-B192-69E99AFE1679}"/>
              </a:ext>
            </a:extLst>
          </p:cNvPr>
          <p:cNvSpPr/>
          <p:nvPr/>
        </p:nvSpPr>
        <p:spPr>
          <a:xfrm>
            <a:off x="4932708" y="5978559"/>
            <a:ext cx="78010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71A288DC-4E88-4200-B6A9-8A2F0C43A589}"/>
              </a:ext>
            </a:extLst>
          </p:cNvPr>
          <p:cNvSpPr/>
          <p:nvPr/>
        </p:nvSpPr>
        <p:spPr>
          <a:xfrm>
            <a:off x="5712812" y="5980870"/>
            <a:ext cx="198504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kẹo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264DE4B-97A2-E899-15AF-07B499448941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9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 animBg="1"/>
      <p:bldP spid="16" grpId="0"/>
      <p:bldP spid="17" grpId="0"/>
      <p:bldP spid="18" grpId="0" animBg="1"/>
      <p:bldP spid="20" grpId="0"/>
      <p:bldP spid="2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BB34A3FB-C20C-49BA-92DF-EBB08CB7E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F277C95-E248-49F5-A577-12F73E4CDEE8}"/>
              </a:ext>
            </a:extLst>
          </p:cNvPr>
          <p:cNvGrpSpPr/>
          <p:nvPr/>
        </p:nvGrpSpPr>
        <p:grpSpPr>
          <a:xfrm>
            <a:off x="1015349" y="2618020"/>
            <a:ext cx="10650425" cy="1450831"/>
            <a:chOff x="1015349" y="2618020"/>
            <a:chExt cx="10650425" cy="145083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221E8463-8CF4-4174-8B59-42E326E5DE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3838" t="35287" r="5091" b="24622"/>
            <a:stretch/>
          </p:blipFill>
          <p:spPr bwMode="auto">
            <a:xfrm>
              <a:off x="1015349" y="2618020"/>
              <a:ext cx="10650425" cy="1450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xmlns="" id="{359E7234-44EC-4610-A99B-1F5CB121C6A4}"/>
                </a:ext>
              </a:extLst>
            </p:cNvPr>
            <p:cNvSpPr/>
            <p:nvPr/>
          </p:nvSpPr>
          <p:spPr>
            <a:xfrm>
              <a:off x="5015345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xmlns="" id="{4E70C616-ACD2-49BB-8475-5CA8ABA6D35D}"/>
                </a:ext>
              </a:extLst>
            </p:cNvPr>
            <p:cNvSpPr/>
            <p:nvPr/>
          </p:nvSpPr>
          <p:spPr>
            <a:xfrm>
              <a:off x="7342908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xmlns="" id="{12CF05C1-BB26-47C2-AD25-FB267207C0B4}"/>
                </a:ext>
              </a:extLst>
            </p:cNvPr>
            <p:cNvSpPr/>
            <p:nvPr/>
          </p:nvSpPr>
          <p:spPr>
            <a:xfrm>
              <a:off x="10751127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03288C97-C480-49D8-8123-C7354F6D030C}"/>
              </a:ext>
            </a:extLst>
          </p:cNvPr>
          <p:cNvSpPr/>
          <p:nvPr/>
        </p:nvSpPr>
        <p:spPr>
          <a:xfrm>
            <a:off x="4841922" y="30162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8B46E082-9CA7-4A7F-A44F-F540592AF7C1}"/>
              </a:ext>
            </a:extLst>
          </p:cNvPr>
          <p:cNvSpPr/>
          <p:nvPr/>
        </p:nvSpPr>
        <p:spPr>
          <a:xfrm>
            <a:off x="4841922" y="30670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1B835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D4CCE047-0721-4F0A-8A30-FB3C666AA7EC}"/>
              </a:ext>
            </a:extLst>
          </p:cNvPr>
          <p:cNvSpPr/>
          <p:nvPr/>
        </p:nvSpPr>
        <p:spPr>
          <a:xfrm>
            <a:off x="7103748" y="30162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D8B42C79-7D35-4EEE-8833-24AE736DE2B5}"/>
              </a:ext>
            </a:extLst>
          </p:cNvPr>
          <p:cNvSpPr/>
          <p:nvPr/>
        </p:nvSpPr>
        <p:spPr>
          <a:xfrm>
            <a:off x="7103748" y="30670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1B835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D308A099-6FCA-441E-848B-DD67408765DB}"/>
              </a:ext>
            </a:extLst>
          </p:cNvPr>
          <p:cNvSpPr/>
          <p:nvPr/>
        </p:nvSpPr>
        <p:spPr>
          <a:xfrm>
            <a:off x="10571222" y="30162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E2A899FD-8E21-4C48-9646-0E8EFB97D6F8}"/>
              </a:ext>
            </a:extLst>
          </p:cNvPr>
          <p:cNvSpPr/>
          <p:nvPr/>
        </p:nvSpPr>
        <p:spPr>
          <a:xfrm>
            <a:off x="10571222" y="3067006"/>
            <a:ext cx="6788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1B835"/>
                </a:highlight>
                <a:uLnTx/>
                <a:uFillTx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FEC057D0-3E40-F24F-618C-C21A7005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1344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33F7090E-1138-F9F1-5021-24A98AB661A9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457</Words>
  <Application>Microsoft Office PowerPoint</Application>
  <PresentationFormat>Widescreen</PresentationFormat>
  <Paragraphs>78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UTM Avo</vt:lpstr>
      <vt:lpstr>UD Digi Kyokasho N-B</vt:lpstr>
      <vt:lpstr>Calibri</vt:lpstr>
      <vt:lpstr>inpin heiti</vt:lpstr>
      <vt:lpstr>Times New Roman</vt:lpstr>
      <vt:lpstr>Aptos</vt:lpstr>
      <vt:lpstr>Arial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PC</cp:lastModifiedBy>
  <cp:revision>92</cp:revision>
  <dcterms:created xsi:type="dcterms:W3CDTF">2021-12-01T14:39:14Z</dcterms:created>
  <dcterms:modified xsi:type="dcterms:W3CDTF">2025-02-03T05:27:18Z</dcterms:modified>
</cp:coreProperties>
</file>