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90" r:id="rId2"/>
    <p:sldId id="291" r:id="rId3"/>
    <p:sldId id="258" r:id="rId4"/>
    <p:sldId id="288" r:id="rId5"/>
    <p:sldId id="315" r:id="rId6"/>
    <p:sldId id="292" r:id="rId7"/>
    <p:sldId id="265" r:id="rId8"/>
    <p:sldId id="297" r:id="rId9"/>
    <p:sldId id="313" r:id="rId10"/>
    <p:sldId id="298" r:id="rId11"/>
    <p:sldId id="294" r:id="rId12"/>
    <p:sldId id="295" r:id="rId13"/>
    <p:sldId id="296" r:id="rId14"/>
    <p:sldId id="259" r:id="rId15"/>
    <p:sldId id="301" r:id="rId16"/>
    <p:sldId id="304" r:id="rId17"/>
    <p:sldId id="305" r:id="rId18"/>
    <p:sldId id="306" r:id="rId19"/>
    <p:sldId id="321" r:id="rId20"/>
    <p:sldId id="289" r:id="rId21"/>
    <p:sldId id="307" r:id="rId22"/>
    <p:sldId id="316" r:id="rId23"/>
    <p:sldId id="310" r:id="rId24"/>
    <p:sldId id="319" r:id="rId25"/>
    <p:sldId id="317" r:id="rId26"/>
    <p:sldId id="312" r:id="rId27"/>
    <p:sldId id="308" r:id="rId28"/>
    <p:sldId id="320" r:id="rId29"/>
    <p:sldId id="322" r:id="rId30"/>
    <p:sldId id="264" r:id="rId31"/>
  </p:sldIdLst>
  <p:sldSz cx="18288000" cy="10287000"/>
  <p:notesSz cx="6858000" cy="9144000"/>
  <p:embeddedFontLst>
    <p:embeddedFont>
      <p:font typeface="Segoe UI Black" panose="020B0A02040204020203" pitchFamily="34" charset="0"/>
      <p:bold r:id="rId33"/>
      <p:boldItalic r:id="rId34"/>
    </p:embeddedFont>
    <p:embeddedFont>
      <p:font typeface="宋体" panose="02010600030101010101" pitchFamily="2" charset="-122"/>
      <p:regular r:id="rId35"/>
    </p:embeddedFont>
    <p:embeddedFont>
      <p:font typeface="微软雅黑" panose="020B0503020204020204" pitchFamily="34" charset="-122"/>
      <p:regular r:id="rId36"/>
      <p:bold r:id="rId37"/>
    </p:embeddedFont>
    <p:embeddedFont>
      <p:font typeface="等线" panose="020B0604020202020204" charset="-122"/>
      <p:regular r:id="rId38"/>
      <p:bold r:id="rId39"/>
    </p:embeddedFont>
    <p:embeddedFont>
      <p:font typeface="Rokkitt Bold" panose="020B060402020202020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VnHelvetInsH" panose="020B7200000000000000" pitchFamily="34" charset="0"/>
      <p:regular r:id="rId48"/>
    </p:embeddedFont>
    <p:embeddedFont>
      <p:font typeface="Microsoft YaHei Light" panose="020B0502040204020203" pitchFamily="34" charset="-122"/>
      <p:regular r:id="rId49"/>
    </p:embeddedFont>
    <p:embeddedFont>
      <p:font typeface=".VnTime" panose="020B7200000000000000" pitchFamily="34" charset="0"/>
      <p:regular r:id="rId50"/>
      <p:bold r:id="rId51"/>
      <p:italic r:id="rId52"/>
      <p:boldItalic r:id="rId53"/>
    </p:embeddedFont>
    <p:embeddedFont>
      <p:font typeface="Sugo Display" panose="020B060402020202020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F42FE0-29F8-44BE-AC9E-D5A73915B3D3}">
          <p14:sldIdLst>
            <p14:sldId id="290"/>
            <p14:sldId id="291"/>
            <p14:sldId id="258"/>
            <p14:sldId id="288"/>
            <p14:sldId id="315"/>
            <p14:sldId id="292"/>
            <p14:sldId id="265"/>
            <p14:sldId id="297"/>
            <p14:sldId id="313"/>
            <p14:sldId id="298"/>
            <p14:sldId id="294"/>
            <p14:sldId id="295"/>
            <p14:sldId id="296"/>
            <p14:sldId id="259"/>
            <p14:sldId id="301"/>
            <p14:sldId id="304"/>
            <p14:sldId id="305"/>
            <p14:sldId id="306"/>
            <p14:sldId id="321"/>
            <p14:sldId id="289"/>
            <p14:sldId id="307"/>
            <p14:sldId id="316"/>
            <p14:sldId id="310"/>
            <p14:sldId id="319"/>
            <p14:sldId id="317"/>
            <p14:sldId id="312"/>
            <p14:sldId id="308"/>
            <p14:sldId id="320"/>
            <p14:sldId id="322"/>
            <p14:sldId id="2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A3C1"/>
    <a:srgbClr val="000000"/>
    <a:srgbClr val="FFCC63"/>
    <a:srgbClr val="F6A9A9"/>
    <a:srgbClr val="9E8DB1"/>
    <a:srgbClr val="E776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7" autoAdjust="0"/>
    <p:restoredTop sz="94650" autoAdjust="0"/>
  </p:normalViewPr>
  <p:slideViewPr>
    <p:cSldViewPr>
      <p:cViewPr varScale="1">
        <p:scale>
          <a:sx n="45" d="100"/>
          <a:sy n="45" d="100"/>
        </p:scale>
        <p:origin x="78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51C92-DBB4-46AB-B2D4-E965E767207E}"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C1841-4E14-4B0C-8229-0A3DF0570CEF}" type="slidenum">
              <a:rPr lang="en-US" smtClean="0"/>
              <a:t>‹#›</a:t>
            </a:fld>
            <a:endParaRPr lang="en-US"/>
          </a:p>
        </p:txBody>
      </p:sp>
    </p:spTree>
    <p:extLst>
      <p:ext uri="{BB962C8B-B14F-4D97-AF65-F5344CB8AC3E}">
        <p14:creationId xmlns:p14="http://schemas.microsoft.com/office/powerpoint/2010/main" val="1428702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0039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2242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FFC1841-4E14-4B0C-8229-0A3DF0570CEF}" type="slidenum">
              <a:rPr lang="en-US" smtClean="0"/>
              <a:t>14</a:t>
            </a:fld>
            <a:endParaRPr lang="en-US"/>
          </a:p>
        </p:txBody>
      </p:sp>
    </p:spTree>
    <p:extLst>
      <p:ext uri="{BB962C8B-B14F-4D97-AF65-F5344CB8AC3E}">
        <p14:creationId xmlns:p14="http://schemas.microsoft.com/office/powerpoint/2010/main" val="266653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5740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1293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6617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1440000" y="765550"/>
            <a:ext cx="15408000" cy="126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6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440000" y="2304950"/>
            <a:ext cx="15408000" cy="69018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Clr>
                <a:srgbClr val="434343"/>
              </a:buClr>
              <a:buSzPts val="1200"/>
              <a:buAutoNum type="arabicPeriod"/>
              <a:defRPr sz="2400"/>
            </a:lvl1pPr>
            <a:lvl2pPr marL="1828800" lvl="1" indent="-609600" rtl="0">
              <a:lnSpc>
                <a:spcPct val="100000"/>
              </a:lnSpc>
              <a:spcBef>
                <a:spcPts val="0"/>
              </a:spcBef>
              <a:spcAft>
                <a:spcPts val="0"/>
              </a:spcAft>
              <a:buClr>
                <a:srgbClr val="434343"/>
              </a:buClr>
              <a:buSzPts val="1200"/>
              <a:buAutoNum type="alphaLcPeriod"/>
              <a:defRPr/>
            </a:lvl2pPr>
            <a:lvl3pPr marL="2743200" lvl="2" indent="-609600" rtl="0">
              <a:lnSpc>
                <a:spcPct val="100000"/>
              </a:lnSpc>
              <a:spcBef>
                <a:spcPts val="0"/>
              </a:spcBef>
              <a:spcAft>
                <a:spcPts val="0"/>
              </a:spcAft>
              <a:buClr>
                <a:srgbClr val="434343"/>
              </a:buClr>
              <a:buSzPts val="1200"/>
              <a:buAutoNum type="romanLcPeriod"/>
              <a:defRPr/>
            </a:lvl3pPr>
            <a:lvl4pPr marL="3657600" lvl="3" indent="-609600" rtl="0">
              <a:lnSpc>
                <a:spcPct val="100000"/>
              </a:lnSpc>
              <a:spcBef>
                <a:spcPts val="0"/>
              </a:spcBef>
              <a:spcAft>
                <a:spcPts val="0"/>
              </a:spcAft>
              <a:buClr>
                <a:srgbClr val="434343"/>
              </a:buClr>
              <a:buSzPts val="1200"/>
              <a:buAutoNum type="arabicPeriod"/>
              <a:defRPr/>
            </a:lvl4pPr>
            <a:lvl5pPr marL="4572000" lvl="4" indent="-609600" rtl="0">
              <a:lnSpc>
                <a:spcPct val="100000"/>
              </a:lnSpc>
              <a:spcBef>
                <a:spcPts val="0"/>
              </a:spcBef>
              <a:spcAft>
                <a:spcPts val="0"/>
              </a:spcAft>
              <a:buClr>
                <a:srgbClr val="434343"/>
              </a:buClr>
              <a:buSzPts val="1200"/>
              <a:buAutoNum type="alphaLcPeriod"/>
              <a:defRPr/>
            </a:lvl5pPr>
            <a:lvl6pPr marL="5486400" lvl="5" indent="-609600" rtl="0">
              <a:lnSpc>
                <a:spcPct val="100000"/>
              </a:lnSpc>
              <a:spcBef>
                <a:spcPts val="0"/>
              </a:spcBef>
              <a:spcAft>
                <a:spcPts val="0"/>
              </a:spcAft>
              <a:buClr>
                <a:srgbClr val="434343"/>
              </a:buClr>
              <a:buSzPts val="1200"/>
              <a:buAutoNum type="romanLcPeriod"/>
              <a:defRPr/>
            </a:lvl6pPr>
            <a:lvl7pPr marL="6400800" lvl="6" indent="-609600" rtl="0">
              <a:lnSpc>
                <a:spcPct val="100000"/>
              </a:lnSpc>
              <a:spcBef>
                <a:spcPts val="0"/>
              </a:spcBef>
              <a:spcAft>
                <a:spcPts val="0"/>
              </a:spcAft>
              <a:buClr>
                <a:srgbClr val="434343"/>
              </a:buClr>
              <a:buSzPts val="1200"/>
              <a:buAutoNum type="arabicPeriod"/>
              <a:defRPr/>
            </a:lvl7pPr>
            <a:lvl8pPr marL="7315200" lvl="7" indent="-609600" rtl="0">
              <a:lnSpc>
                <a:spcPct val="100000"/>
              </a:lnSpc>
              <a:spcBef>
                <a:spcPts val="0"/>
              </a:spcBef>
              <a:spcAft>
                <a:spcPts val="0"/>
              </a:spcAft>
              <a:buClr>
                <a:srgbClr val="434343"/>
              </a:buClr>
              <a:buSzPts val="1200"/>
              <a:buAutoNum type="alphaLcPeriod"/>
              <a:defRPr/>
            </a:lvl8pPr>
            <a:lvl9pPr marL="8229600" lvl="8" indent="-609600" rtl="0">
              <a:lnSpc>
                <a:spcPct val="100000"/>
              </a:lnSpc>
              <a:spcBef>
                <a:spcPts val="0"/>
              </a:spcBef>
              <a:spcAft>
                <a:spcPts val="0"/>
              </a:spcAft>
              <a:buClr>
                <a:srgbClr val="434343"/>
              </a:buClr>
              <a:buSzPts val="1200"/>
              <a:buAutoNum type="romanLcPeriod"/>
              <a:defRPr/>
            </a:lvl9pPr>
          </a:lstStyle>
          <a:p>
            <a:endParaRPr/>
          </a:p>
        </p:txBody>
      </p:sp>
      <p:sp>
        <p:nvSpPr>
          <p:cNvPr id="26" name="Google Shape;26;p4"/>
          <p:cNvSpPr/>
          <p:nvPr/>
        </p:nvSpPr>
        <p:spPr>
          <a:xfrm rot="4920888">
            <a:off x="15552773" y="8168659"/>
            <a:ext cx="4869098" cy="3150378"/>
          </a:xfrm>
          <a:custGeom>
            <a:avLst/>
            <a:gdLst/>
            <a:ahLst/>
            <a:cxnLst/>
            <a:rect l="l" t="t" r="r" b="b"/>
            <a:pathLst>
              <a:path w="22763" h="14728" extrusionOk="0">
                <a:moveTo>
                  <a:pt x="1408" y="248"/>
                </a:moveTo>
                <a:cubicBezTo>
                  <a:pt x="1470" y="100"/>
                  <a:pt x="1260" y="1"/>
                  <a:pt x="1186" y="149"/>
                </a:cubicBezTo>
                <a:lnTo>
                  <a:pt x="1124" y="285"/>
                </a:lnTo>
                <a:lnTo>
                  <a:pt x="1099" y="359"/>
                </a:lnTo>
                <a:cubicBezTo>
                  <a:pt x="1050" y="470"/>
                  <a:pt x="1186" y="581"/>
                  <a:pt x="1284" y="495"/>
                </a:cubicBezTo>
                <a:cubicBezTo>
                  <a:pt x="1297" y="482"/>
                  <a:pt x="1297" y="470"/>
                  <a:pt x="1309" y="458"/>
                </a:cubicBezTo>
                <a:lnTo>
                  <a:pt x="1346" y="384"/>
                </a:lnTo>
                <a:close/>
                <a:moveTo>
                  <a:pt x="22541" y="14678"/>
                </a:moveTo>
                <a:cubicBezTo>
                  <a:pt x="22676" y="14727"/>
                  <a:pt x="22763" y="14530"/>
                  <a:pt x="22627" y="14468"/>
                </a:cubicBezTo>
                <a:lnTo>
                  <a:pt x="22602" y="14456"/>
                </a:lnTo>
                <a:lnTo>
                  <a:pt x="22380" y="14394"/>
                </a:lnTo>
                <a:cubicBezTo>
                  <a:pt x="22232" y="14357"/>
                  <a:pt x="22170" y="14579"/>
                  <a:pt x="22319" y="14616"/>
                </a:cubicBezTo>
                <a:close/>
                <a:moveTo>
                  <a:pt x="21652" y="14419"/>
                </a:moveTo>
                <a:cubicBezTo>
                  <a:pt x="21763" y="14456"/>
                  <a:pt x="21849" y="14295"/>
                  <a:pt x="21763" y="14221"/>
                </a:cubicBezTo>
                <a:cubicBezTo>
                  <a:pt x="21751" y="14209"/>
                  <a:pt x="21738" y="14196"/>
                  <a:pt x="21714" y="14196"/>
                </a:cubicBezTo>
                <a:cubicBezTo>
                  <a:pt x="21652" y="14172"/>
                  <a:pt x="21566" y="14147"/>
                  <a:pt x="21504" y="14122"/>
                </a:cubicBezTo>
                <a:cubicBezTo>
                  <a:pt x="21380" y="14073"/>
                  <a:pt x="21282" y="14233"/>
                  <a:pt x="21380" y="14307"/>
                </a:cubicBezTo>
                <a:cubicBezTo>
                  <a:pt x="21393" y="14320"/>
                  <a:pt x="21405" y="14332"/>
                  <a:pt x="21430" y="14332"/>
                </a:cubicBezTo>
                <a:close/>
                <a:moveTo>
                  <a:pt x="20763" y="14110"/>
                </a:moveTo>
                <a:cubicBezTo>
                  <a:pt x="20800" y="14122"/>
                  <a:pt x="20837" y="14122"/>
                  <a:pt x="20862" y="14110"/>
                </a:cubicBezTo>
                <a:cubicBezTo>
                  <a:pt x="20948" y="14061"/>
                  <a:pt x="20936" y="13925"/>
                  <a:pt x="20850" y="13900"/>
                </a:cubicBezTo>
                <a:lnTo>
                  <a:pt x="20640" y="13814"/>
                </a:lnTo>
                <a:cubicBezTo>
                  <a:pt x="20516" y="13764"/>
                  <a:pt x="20418" y="13912"/>
                  <a:pt x="20516" y="13999"/>
                </a:cubicBezTo>
                <a:cubicBezTo>
                  <a:pt x="20529" y="14011"/>
                  <a:pt x="20541" y="14024"/>
                  <a:pt x="20553" y="14024"/>
                </a:cubicBezTo>
                <a:lnTo>
                  <a:pt x="20763" y="14110"/>
                </a:lnTo>
                <a:close/>
                <a:moveTo>
                  <a:pt x="19899" y="13740"/>
                </a:moveTo>
                <a:cubicBezTo>
                  <a:pt x="20023" y="13801"/>
                  <a:pt x="20134" y="13629"/>
                  <a:pt x="20023" y="13542"/>
                </a:cubicBezTo>
                <a:cubicBezTo>
                  <a:pt x="20023" y="13542"/>
                  <a:pt x="20010" y="13530"/>
                  <a:pt x="19998" y="13530"/>
                </a:cubicBezTo>
                <a:lnTo>
                  <a:pt x="19800" y="13431"/>
                </a:lnTo>
                <a:cubicBezTo>
                  <a:pt x="19652" y="13369"/>
                  <a:pt x="19553" y="13579"/>
                  <a:pt x="19702" y="13641"/>
                </a:cubicBezTo>
                <a:lnTo>
                  <a:pt x="19911" y="13740"/>
                </a:lnTo>
                <a:close/>
                <a:moveTo>
                  <a:pt x="19060" y="13332"/>
                </a:moveTo>
                <a:cubicBezTo>
                  <a:pt x="19109" y="13357"/>
                  <a:pt x="19158" y="13345"/>
                  <a:pt x="19196" y="13308"/>
                </a:cubicBezTo>
                <a:cubicBezTo>
                  <a:pt x="19245" y="13258"/>
                  <a:pt x="19233" y="13159"/>
                  <a:pt x="19171" y="13135"/>
                </a:cubicBezTo>
                <a:lnTo>
                  <a:pt x="18961" y="13024"/>
                </a:lnTo>
                <a:cubicBezTo>
                  <a:pt x="18838" y="12950"/>
                  <a:pt x="18726" y="13122"/>
                  <a:pt x="18825" y="13209"/>
                </a:cubicBezTo>
                <a:cubicBezTo>
                  <a:pt x="18838" y="13221"/>
                  <a:pt x="18850" y="13221"/>
                  <a:pt x="18850" y="13221"/>
                </a:cubicBezTo>
                <a:close/>
                <a:moveTo>
                  <a:pt x="18245" y="12876"/>
                </a:moveTo>
                <a:cubicBezTo>
                  <a:pt x="18356" y="12950"/>
                  <a:pt x="18480" y="12814"/>
                  <a:pt x="18393" y="12715"/>
                </a:cubicBezTo>
                <a:cubicBezTo>
                  <a:pt x="18393" y="12703"/>
                  <a:pt x="18381" y="12690"/>
                  <a:pt x="18368" y="12678"/>
                </a:cubicBezTo>
                <a:cubicBezTo>
                  <a:pt x="18294" y="12641"/>
                  <a:pt x="18233" y="12604"/>
                  <a:pt x="18171" y="12555"/>
                </a:cubicBezTo>
                <a:cubicBezTo>
                  <a:pt x="18060" y="12493"/>
                  <a:pt x="17936" y="12629"/>
                  <a:pt x="18010" y="12727"/>
                </a:cubicBezTo>
                <a:cubicBezTo>
                  <a:pt x="18023" y="12740"/>
                  <a:pt x="18035" y="12752"/>
                  <a:pt x="18048" y="12752"/>
                </a:cubicBezTo>
                <a:close/>
                <a:moveTo>
                  <a:pt x="17455" y="12369"/>
                </a:moveTo>
                <a:cubicBezTo>
                  <a:pt x="17480" y="12382"/>
                  <a:pt x="17504" y="12394"/>
                  <a:pt x="17529" y="12394"/>
                </a:cubicBezTo>
                <a:cubicBezTo>
                  <a:pt x="17640" y="12382"/>
                  <a:pt x="17690" y="12246"/>
                  <a:pt x="17591" y="12184"/>
                </a:cubicBezTo>
                <a:cubicBezTo>
                  <a:pt x="17529" y="12135"/>
                  <a:pt x="17467" y="12086"/>
                  <a:pt x="17406" y="12049"/>
                </a:cubicBezTo>
                <a:cubicBezTo>
                  <a:pt x="17295" y="11962"/>
                  <a:pt x="17171" y="12110"/>
                  <a:pt x="17258" y="12209"/>
                </a:cubicBezTo>
                <a:lnTo>
                  <a:pt x="17270" y="12221"/>
                </a:lnTo>
                <a:cubicBezTo>
                  <a:pt x="17332" y="12271"/>
                  <a:pt x="17393" y="12320"/>
                  <a:pt x="17467" y="12369"/>
                </a:cubicBezTo>
                <a:close/>
                <a:moveTo>
                  <a:pt x="16727" y="11789"/>
                </a:moveTo>
                <a:cubicBezTo>
                  <a:pt x="16813" y="11863"/>
                  <a:pt x="16961" y="11752"/>
                  <a:pt x="16900" y="11641"/>
                </a:cubicBezTo>
                <a:cubicBezTo>
                  <a:pt x="16887" y="11629"/>
                  <a:pt x="16887" y="11616"/>
                  <a:pt x="16875" y="11616"/>
                </a:cubicBezTo>
                <a:cubicBezTo>
                  <a:pt x="16813" y="11567"/>
                  <a:pt x="16764" y="11505"/>
                  <a:pt x="16702" y="11456"/>
                </a:cubicBezTo>
                <a:cubicBezTo>
                  <a:pt x="16616" y="11370"/>
                  <a:pt x="16467" y="11468"/>
                  <a:pt x="16517" y="11592"/>
                </a:cubicBezTo>
                <a:cubicBezTo>
                  <a:pt x="16529" y="11604"/>
                  <a:pt x="16529" y="11616"/>
                  <a:pt x="16542" y="11629"/>
                </a:cubicBezTo>
                <a:cubicBezTo>
                  <a:pt x="16603" y="11678"/>
                  <a:pt x="16665" y="11728"/>
                  <a:pt x="16714" y="11777"/>
                </a:cubicBezTo>
                <a:close/>
                <a:moveTo>
                  <a:pt x="16048" y="11123"/>
                </a:moveTo>
                <a:cubicBezTo>
                  <a:pt x="16134" y="11221"/>
                  <a:pt x="16282" y="11135"/>
                  <a:pt x="16245" y="11012"/>
                </a:cubicBezTo>
                <a:cubicBezTo>
                  <a:pt x="16245" y="10999"/>
                  <a:pt x="16233" y="10987"/>
                  <a:pt x="16221" y="10975"/>
                </a:cubicBezTo>
                <a:cubicBezTo>
                  <a:pt x="16171" y="10925"/>
                  <a:pt x="16134" y="10863"/>
                  <a:pt x="16085" y="10814"/>
                </a:cubicBezTo>
                <a:lnTo>
                  <a:pt x="16307" y="10777"/>
                </a:lnTo>
                <a:cubicBezTo>
                  <a:pt x="16467" y="10752"/>
                  <a:pt x="16418" y="10506"/>
                  <a:pt x="16270" y="10543"/>
                </a:cubicBezTo>
                <a:lnTo>
                  <a:pt x="16035" y="10592"/>
                </a:lnTo>
                <a:cubicBezTo>
                  <a:pt x="15961" y="10604"/>
                  <a:pt x="15924" y="10691"/>
                  <a:pt x="15961" y="10765"/>
                </a:cubicBezTo>
                <a:cubicBezTo>
                  <a:pt x="15887" y="10777"/>
                  <a:pt x="15850" y="10851"/>
                  <a:pt x="15875" y="10913"/>
                </a:cubicBezTo>
                <a:cubicBezTo>
                  <a:pt x="15875" y="10925"/>
                  <a:pt x="15887" y="10938"/>
                  <a:pt x="15887" y="10950"/>
                </a:cubicBezTo>
                <a:cubicBezTo>
                  <a:pt x="15949" y="10999"/>
                  <a:pt x="15998" y="11061"/>
                  <a:pt x="16048" y="11123"/>
                </a:cubicBezTo>
                <a:close/>
                <a:moveTo>
                  <a:pt x="15480" y="10382"/>
                </a:moveTo>
                <a:cubicBezTo>
                  <a:pt x="15554" y="10481"/>
                  <a:pt x="15715" y="10407"/>
                  <a:pt x="15677" y="10271"/>
                </a:cubicBezTo>
                <a:cubicBezTo>
                  <a:pt x="15677" y="10271"/>
                  <a:pt x="15677" y="10259"/>
                  <a:pt x="15665" y="10246"/>
                </a:cubicBezTo>
                <a:cubicBezTo>
                  <a:pt x="15628" y="10185"/>
                  <a:pt x="15591" y="10123"/>
                  <a:pt x="15554" y="10061"/>
                </a:cubicBezTo>
                <a:cubicBezTo>
                  <a:pt x="15468" y="9925"/>
                  <a:pt x="15270" y="10036"/>
                  <a:pt x="15357" y="10172"/>
                </a:cubicBezTo>
                <a:cubicBezTo>
                  <a:pt x="15394" y="10246"/>
                  <a:pt x="15431" y="10308"/>
                  <a:pt x="15480" y="10382"/>
                </a:cubicBezTo>
                <a:close/>
                <a:moveTo>
                  <a:pt x="15036" y="9530"/>
                </a:moveTo>
                <a:cubicBezTo>
                  <a:pt x="15085" y="9654"/>
                  <a:pt x="15258" y="9617"/>
                  <a:pt x="15258" y="9493"/>
                </a:cubicBezTo>
                <a:cubicBezTo>
                  <a:pt x="15258" y="9481"/>
                  <a:pt x="15258" y="9456"/>
                  <a:pt x="15245" y="9444"/>
                </a:cubicBezTo>
                <a:cubicBezTo>
                  <a:pt x="15233" y="9407"/>
                  <a:pt x="15208" y="9358"/>
                  <a:pt x="15196" y="9308"/>
                </a:cubicBezTo>
                <a:lnTo>
                  <a:pt x="15171" y="9234"/>
                </a:lnTo>
                <a:cubicBezTo>
                  <a:pt x="15134" y="9135"/>
                  <a:pt x="14986" y="9135"/>
                  <a:pt x="14949" y="9234"/>
                </a:cubicBezTo>
                <a:cubicBezTo>
                  <a:pt x="14937" y="9259"/>
                  <a:pt x="14937" y="9283"/>
                  <a:pt x="14949" y="9308"/>
                </a:cubicBezTo>
                <a:cubicBezTo>
                  <a:pt x="14962" y="9345"/>
                  <a:pt x="14974" y="9382"/>
                  <a:pt x="14986" y="9419"/>
                </a:cubicBezTo>
                <a:cubicBezTo>
                  <a:pt x="14999" y="9456"/>
                  <a:pt x="15011" y="9493"/>
                  <a:pt x="15036" y="9530"/>
                </a:cubicBezTo>
                <a:close/>
                <a:moveTo>
                  <a:pt x="14776" y="8617"/>
                </a:moveTo>
                <a:cubicBezTo>
                  <a:pt x="14801" y="8753"/>
                  <a:pt x="14986" y="8753"/>
                  <a:pt x="14999" y="8617"/>
                </a:cubicBezTo>
                <a:cubicBezTo>
                  <a:pt x="15011" y="8605"/>
                  <a:pt x="15011" y="8592"/>
                  <a:pt x="14999" y="8580"/>
                </a:cubicBezTo>
                <a:lnTo>
                  <a:pt x="14999" y="8506"/>
                </a:lnTo>
                <a:lnTo>
                  <a:pt x="14999" y="8469"/>
                </a:lnTo>
                <a:lnTo>
                  <a:pt x="14999" y="8419"/>
                </a:lnTo>
                <a:lnTo>
                  <a:pt x="14999" y="8358"/>
                </a:lnTo>
                <a:cubicBezTo>
                  <a:pt x="14974" y="8234"/>
                  <a:pt x="14813" y="8210"/>
                  <a:pt x="14764" y="8333"/>
                </a:cubicBezTo>
                <a:cubicBezTo>
                  <a:pt x="14764" y="8345"/>
                  <a:pt x="14764" y="8358"/>
                  <a:pt x="14764" y="8370"/>
                </a:cubicBezTo>
                <a:lnTo>
                  <a:pt x="14776" y="8444"/>
                </a:lnTo>
                <a:lnTo>
                  <a:pt x="14776" y="8493"/>
                </a:lnTo>
                <a:lnTo>
                  <a:pt x="14776" y="8543"/>
                </a:lnTo>
                <a:lnTo>
                  <a:pt x="14789" y="8617"/>
                </a:lnTo>
                <a:close/>
                <a:moveTo>
                  <a:pt x="14727" y="7666"/>
                </a:moveTo>
                <a:cubicBezTo>
                  <a:pt x="14715" y="7802"/>
                  <a:pt x="14900" y="7839"/>
                  <a:pt x="14949" y="7716"/>
                </a:cubicBezTo>
                <a:cubicBezTo>
                  <a:pt x="14962" y="7703"/>
                  <a:pt x="14962" y="7691"/>
                  <a:pt x="14962" y="7679"/>
                </a:cubicBezTo>
                <a:lnTo>
                  <a:pt x="14962" y="7617"/>
                </a:lnTo>
                <a:lnTo>
                  <a:pt x="14962" y="7568"/>
                </a:lnTo>
                <a:lnTo>
                  <a:pt x="14962" y="7518"/>
                </a:lnTo>
                <a:lnTo>
                  <a:pt x="14962" y="7457"/>
                </a:lnTo>
                <a:cubicBezTo>
                  <a:pt x="14974" y="7333"/>
                  <a:pt x="14813" y="7284"/>
                  <a:pt x="14739" y="7383"/>
                </a:cubicBezTo>
                <a:cubicBezTo>
                  <a:pt x="14739" y="7395"/>
                  <a:pt x="14727" y="7407"/>
                  <a:pt x="14727" y="7432"/>
                </a:cubicBezTo>
                <a:lnTo>
                  <a:pt x="14727" y="7494"/>
                </a:lnTo>
                <a:lnTo>
                  <a:pt x="14727" y="7543"/>
                </a:lnTo>
                <a:lnTo>
                  <a:pt x="14727" y="7592"/>
                </a:lnTo>
                <a:close/>
                <a:moveTo>
                  <a:pt x="14925" y="6728"/>
                </a:moveTo>
                <a:cubicBezTo>
                  <a:pt x="14875" y="6839"/>
                  <a:pt x="15023" y="6938"/>
                  <a:pt x="15110" y="6852"/>
                </a:cubicBezTo>
                <a:cubicBezTo>
                  <a:pt x="15122" y="6839"/>
                  <a:pt x="15134" y="6827"/>
                  <a:pt x="15147" y="6815"/>
                </a:cubicBezTo>
                <a:cubicBezTo>
                  <a:pt x="15171" y="6741"/>
                  <a:pt x="15196" y="6679"/>
                  <a:pt x="15233" y="6617"/>
                </a:cubicBezTo>
                <a:cubicBezTo>
                  <a:pt x="15295" y="6494"/>
                  <a:pt x="15159" y="6383"/>
                  <a:pt x="15060" y="6469"/>
                </a:cubicBezTo>
                <a:cubicBezTo>
                  <a:pt x="15048" y="6481"/>
                  <a:pt x="15036" y="6494"/>
                  <a:pt x="15023" y="6506"/>
                </a:cubicBezTo>
                <a:cubicBezTo>
                  <a:pt x="14986" y="6580"/>
                  <a:pt x="14962" y="6654"/>
                  <a:pt x="14925" y="6728"/>
                </a:cubicBezTo>
                <a:close/>
                <a:moveTo>
                  <a:pt x="15443" y="5914"/>
                </a:moveTo>
                <a:cubicBezTo>
                  <a:pt x="15357" y="6000"/>
                  <a:pt x="15468" y="6160"/>
                  <a:pt x="15579" y="6099"/>
                </a:cubicBezTo>
                <a:cubicBezTo>
                  <a:pt x="15591" y="6099"/>
                  <a:pt x="15603" y="6086"/>
                  <a:pt x="15616" y="6074"/>
                </a:cubicBezTo>
                <a:cubicBezTo>
                  <a:pt x="15665" y="6012"/>
                  <a:pt x="15715" y="5963"/>
                  <a:pt x="15776" y="5914"/>
                </a:cubicBezTo>
                <a:cubicBezTo>
                  <a:pt x="15801" y="5889"/>
                  <a:pt x="15813" y="5852"/>
                  <a:pt x="15813" y="5815"/>
                </a:cubicBezTo>
                <a:cubicBezTo>
                  <a:pt x="15801" y="5728"/>
                  <a:pt x="15690" y="5679"/>
                  <a:pt x="15616" y="5741"/>
                </a:cubicBezTo>
                <a:cubicBezTo>
                  <a:pt x="15554" y="5803"/>
                  <a:pt x="15505" y="5852"/>
                  <a:pt x="15443" y="5914"/>
                </a:cubicBezTo>
                <a:close/>
                <a:moveTo>
                  <a:pt x="16208" y="5333"/>
                </a:moveTo>
                <a:cubicBezTo>
                  <a:pt x="16110" y="5383"/>
                  <a:pt x="16147" y="5556"/>
                  <a:pt x="16270" y="5543"/>
                </a:cubicBezTo>
                <a:cubicBezTo>
                  <a:pt x="16295" y="5543"/>
                  <a:pt x="16307" y="5543"/>
                  <a:pt x="16319" y="5531"/>
                </a:cubicBezTo>
                <a:cubicBezTo>
                  <a:pt x="16393" y="5494"/>
                  <a:pt x="16455" y="5469"/>
                  <a:pt x="16517" y="5432"/>
                </a:cubicBezTo>
                <a:cubicBezTo>
                  <a:pt x="16640" y="5383"/>
                  <a:pt x="16603" y="5198"/>
                  <a:pt x="16467" y="5210"/>
                </a:cubicBezTo>
                <a:cubicBezTo>
                  <a:pt x="16455" y="5210"/>
                  <a:pt x="16443" y="5222"/>
                  <a:pt x="16430" y="5222"/>
                </a:cubicBezTo>
                <a:cubicBezTo>
                  <a:pt x="16356" y="5259"/>
                  <a:pt x="16282" y="5296"/>
                  <a:pt x="16208" y="5333"/>
                </a:cubicBezTo>
                <a:close/>
                <a:moveTo>
                  <a:pt x="17109" y="4988"/>
                </a:moveTo>
                <a:cubicBezTo>
                  <a:pt x="17060" y="5000"/>
                  <a:pt x="17023" y="5050"/>
                  <a:pt x="17023" y="5099"/>
                </a:cubicBezTo>
                <a:cubicBezTo>
                  <a:pt x="17011" y="5173"/>
                  <a:pt x="17085" y="5235"/>
                  <a:pt x="17159" y="5222"/>
                </a:cubicBezTo>
                <a:cubicBezTo>
                  <a:pt x="17233" y="5198"/>
                  <a:pt x="17319" y="5185"/>
                  <a:pt x="17381" y="5173"/>
                </a:cubicBezTo>
                <a:cubicBezTo>
                  <a:pt x="17517" y="5136"/>
                  <a:pt x="17480" y="4938"/>
                  <a:pt x="17344" y="4938"/>
                </a:cubicBezTo>
                <a:cubicBezTo>
                  <a:pt x="17258" y="4951"/>
                  <a:pt x="17183" y="4975"/>
                  <a:pt x="17109" y="4988"/>
                </a:cubicBezTo>
                <a:close/>
                <a:moveTo>
                  <a:pt x="18060" y="4889"/>
                </a:moveTo>
                <a:cubicBezTo>
                  <a:pt x="18023" y="4889"/>
                  <a:pt x="17998" y="4901"/>
                  <a:pt x="17973" y="4914"/>
                </a:cubicBezTo>
                <a:cubicBezTo>
                  <a:pt x="17899" y="4988"/>
                  <a:pt x="17949" y="5111"/>
                  <a:pt x="18048" y="5124"/>
                </a:cubicBezTo>
                <a:cubicBezTo>
                  <a:pt x="18122" y="5124"/>
                  <a:pt x="18208" y="5124"/>
                  <a:pt x="18282" y="5136"/>
                </a:cubicBezTo>
                <a:cubicBezTo>
                  <a:pt x="18319" y="5136"/>
                  <a:pt x="18368" y="5111"/>
                  <a:pt x="18381" y="5074"/>
                </a:cubicBezTo>
                <a:cubicBezTo>
                  <a:pt x="18430" y="5000"/>
                  <a:pt x="18381" y="4901"/>
                  <a:pt x="18294" y="4901"/>
                </a:cubicBezTo>
                <a:cubicBezTo>
                  <a:pt x="18220" y="4901"/>
                  <a:pt x="18146" y="4889"/>
                  <a:pt x="18060" y="4889"/>
                </a:cubicBezTo>
                <a:close/>
                <a:moveTo>
                  <a:pt x="18998" y="5025"/>
                </a:moveTo>
                <a:cubicBezTo>
                  <a:pt x="18912" y="5000"/>
                  <a:pt x="18825" y="5087"/>
                  <a:pt x="18862" y="5185"/>
                </a:cubicBezTo>
                <a:cubicBezTo>
                  <a:pt x="18875" y="5210"/>
                  <a:pt x="18899" y="5247"/>
                  <a:pt x="18936" y="5247"/>
                </a:cubicBezTo>
                <a:cubicBezTo>
                  <a:pt x="19010" y="5272"/>
                  <a:pt x="19072" y="5296"/>
                  <a:pt x="19146" y="5321"/>
                </a:cubicBezTo>
                <a:cubicBezTo>
                  <a:pt x="19270" y="5370"/>
                  <a:pt x="19368" y="5222"/>
                  <a:pt x="19270" y="5136"/>
                </a:cubicBezTo>
                <a:cubicBezTo>
                  <a:pt x="19257" y="5124"/>
                  <a:pt x="19245" y="5111"/>
                  <a:pt x="19233" y="5111"/>
                </a:cubicBezTo>
                <a:cubicBezTo>
                  <a:pt x="19158" y="5074"/>
                  <a:pt x="19072" y="5050"/>
                  <a:pt x="18998" y="5025"/>
                </a:cubicBezTo>
                <a:close/>
                <a:moveTo>
                  <a:pt x="19874" y="5457"/>
                </a:moveTo>
                <a:cubicBezTo>
                  <a:pt x="19763" y="5395"/>
                  <a:pt x="19640" y="5519"/>
                  <a:pt x="19714" y="5630"/>
                </a:cubicBezTo>
                <a:lnTo>
                  <a:pt x="19726" y="5642"/>
                </a:lnTo>
                <a:cubicBezTo>
                  <a:pt x="19788" y="5679"/>
                  <a:pt x="19850" y="5728"/>
                  <a:pt x="19899" y="5778"/>
                </a:cubicBezTo>
                <a:cubicBezTo>
                  <a:pt x="19998" y="5864"/>
                  <a:pt x="20134" y="5765"/>
                  <a:pt x="20084" y="5654"/>
                </a:cubicBezTo>
                <a:cubicBezTo>
                  <a:pt x="20084" y="5630"/>
                  <a:pt x="20072" y="5617"/>
                  <a:pt x="20060" y="5605"/>
                </a:cubicBezTo>
                <a:cubicBezTo>
                  <a:pt x="19998" y="5556"/>
                  <a:pt x="19936" y="5506"/>
                  <a:pt x="19874" y="5457"/>
                </a:cubicBezTo>
                <a:close/>
                <a:moveTo>
                  <a:pt x="20504" y="6185"/>
                </a:moveTo>
                <a:cubicBezTo>
                  <a:pt x="20442" y="6074"/>
                  <a:pt x="20282" y="6136"/>
                  <a:pt x="20294" y="6259"/>
                </a:cubicBezTo>
                <a:cubicBezTo>
                  <a:pt x="20294" y="6272"/>
                  <a:pt x="20306" y="6284"/>
                  <a:pt x="20306" y="6296"/>
                </a:cubicBezTo>
                <a:cubicBezTo>
                  <a:pt x="20356" y="6358"/>
                  <a:pt x="20381" y="6432"/>
                  <a:pt x="20418" y="6494"/>
                </a:cubicBezTo>
                <a:cubicBezTo>
                  <a:pt x="20479" y="6617"/>
                  <a:pt x="20652" y="6555"/>
                  <a:pt x="20640" y="6432"/>
                </a:cubicBezTo>
                <a:cubicBezTo>
                  <a:pt x="20640" y="6420"/>
                  <a:pt x="20627" y="6395"/>
                  <a:pt x="20627" y="6395"/>
                </a:cubicBezTo>
                <a:cubicBezTo>
                  <a:pt x="20590" y="6321"/>
                  <a:pt x="20553" y="6247"/>
                  <a:pt x="20504" y="6185"/>
                </a:cubicBezTo>
                <a:close/>
                <a:moveTo>
                  <a:pt x="20874" y="7062"/>
                </a:moveTo>
                <a:cubicBezTo>
                  <a:pt x="20850" y="6950"/>
                  <a:pt x="20677" y="6950"/>
                  <a:pt x="20652" y="7062"/>
                </a:cubicBezTo>
                <a:cubicBezTo>
                  <a:pt x="20640" y="7086"/>
                  <a:pt x="20640" y="7099"/>
                  <a:pt x="20652" y="7111"/>
                </a:cubicBezTo>
                <a:cubicBezTo>
                  <a:pt x="20664" y="7185"/>
                  <a:pt x="20677" y="7259"/>
                  <a:pt x="20689" y="7333"/>
                </a:cubicBezTo>
                <a:cubicBezTo>
                  <a:pt x="20701" y="7481"/>
                  <a:pt x="20936" y="7457"/>
                  <a:pt x="20911" y="7296"/>
                </a:cubicBezTo>
                <a:cubicBezTo>
                  <a:pt x="20911" y="7222"/>
                  <a:pt x="20887" y="7148"/>
                  <a:pt x="20874" y="7062"/>
                </a:cubicBezTo>
                <a:close/>
                <a:moveTo>
                  <a:pt x="20911" y="8037"/>
                </a:moveTo>
                <a:cubicBezTo>
                  <a:pt x="20948" y="7889"/>
                  <a:pt x="20739" y="7839"/>
                  <a:pt x="20689" y="7975"/>
                </a:cubicBezTo>
                <a:cubicBezTo>
                  <a:pt x="20689" y="7975"/>
                  <a:pt x="20677" y="7987"/>
                  <a:pt x="20677" y="8000"/>
                </a:cubicBezTo>
                <a:cubicBezTo>
                  <a:pt x="20664" y="8061"/>
                  <a:pt x="20652" y="8136"/>
                  <a:pt x="20640" y="8210"/>
                </a:cubicBezTo>
                <a:cubicBezTo>
                  <a:pt x="20627" y="8247"/>
                  <a:pt x="20640" y="8296"/>
                  <a:pt x="20664" y="8321"/>
                </a:cubicBezTo>
                <a:cubicBezTo>
                  <a:pt x="20726" y="8382"/>
                  <a:pt x="20837" y="8358"/>
                  <a:pt x="20862" y="8271"/>
                </a:cubicBezTo>
                <a:cubicBezTo>
                  <a:pt x="20887" y="8197"/>
                  <a:pt x="20899" y="8123"/>
                  <a:pt x="20911" y="8037"/>
                </a:cubicBezTo>
                <a:close/>
                <a:moveTo>
                  <a:pt x="20553" y="8938"/>
                </a:moveTo>
                <a:cubicBezTo>
                  <a:pt x="20652" y="8814"/>
                  <a:pt x="20479" y="8666"/>
                  <a:pt x="20368" y="8777"/>
                </a:cubicBezTo>
                <a:lnTo>
                  <a:pt x="20356" y="8802"/>
                </a:lnTo>
                <a:cubicBezTo>
                  <a:pt x="20319" y="8864"/>
                  <a:pt x="20269" y="8913"/>
                  <a:pt x="20220" y="8975"/>
                </a:cubicBezTo>
                <a:cubicBezTo>
                  <a:pt x="20121" y="9074"/>
                  <a:pt x="20257" y="9234"/>
                  <a:pt x="20381" y="9148"/>
                </a:cubicBezTo>
                <a:cubicBezTo>
                  <a:pt x="20393" y="9148"/>
                  <a:pt x="20405" y="9135"/>
                  <a:pt x="20405" y="9123"/>
                </a:cubicBezTo>
                <a:cubicBezTo>
                  <a:pt x="20455" y="9061"/>
                  <a:pt x="20504" y="9000"/>
                  <a:pt x="20553" y="8926"/>
                </a:cubicBezTo>
                <a:close/>
                <a:moveTo>
                  <a:pt x="19862" y="9617"/>
                </a:moveTo>
                <a:cubicBezTo>
                  <a:pt x="19998" y="9530"/>
                  <a:pt x="19862" y="9333"/>
                  <a:pt x="19739" y="9432"/>
                </a:cubicBezTo>
                <a:cubicBezTo>
                  <a:pt x="19677" y="9469"/>
                  <a:pt x="19615" y="9518"/>
                  <a:pt x="19553" y="9555"/>
                </a:cubicBezTo>
                <a:cubicBezTo>
                  <a:pt x="19430" y="9617"/>
                  <a:pt x="19492" y="9790"/>
                  <a:pt x="19628" y="9765"/>
                </a:cubicBezTo>
                <a:cubicBezTo>
                  <a:pt x="19640" y="9765"/>
                  <a:pt x="19652" y="9753"/>
                  <a:pt x="19665" y="9753"/>
                </a:cubicBezTo>
                <a:cubicBezTo>
                  <a:pt x="19739" y="9703"/>
                  <a:pt x="19800" y="9666"/>
                  <a:pt x="19862" y="9617"/>
                </a:cubicBezTo>
                <a:close/>
                <a:moveTo>
                  <a:pt x="19023" y="10073"/>
                </a:moveTo>
                <a:cubicBezTo>
                  <a:pt x="19146" y="10024"/>
                  <a:pt x="19109" y="9839"/>
                  <a:pt x="18973" y="9851"/>
                </a:cubicBezTo>
                <a:cubicBezTo>
                  <a:pt x="18961" y="9839"/>
                  <a:pt x="18949" y="9839"/>
                  <a:pt x="18936" y="9851"/>
                </a:cubicBezTo>
                <a:cubicBezTo>
                  <a:pt x="18862" y="9876"/>
                  <a:pt x="18801" y="9901"/>
                  <a:pt x="18726" y="9925"/>
                </a:cubicBezTo>
                <a:cubicBezTo>
                  <a:pt x="18603" y="9975"/>
                  <a:pt x="18640" y="10148"/>
                  <a:pt x="18763" y="10148"/>
                </a:cubicBezTo>
                <a:cubicBezTo>
                  <a:pt x="18776" y="10148"/>
                  <a:pt x="18788" y="10148"/>
                  <a:pt x="18801" y="10148"/>
                </a:cubicBezTo>
                <a:cubicBezTo>
                  <a:pt x="18875" y="10123"/>
                  <a:pt x="18961" y="10098"/>
                  <a:pt x="19023" y="10073"/>
                </a:cubicBezTo>
                <a:close/>
                <a:moveTo>
                  <a:pt x="18122" y="10357"/>
                </a:moveTo>
                <a:cubicBezTo>
                  <a:pt x="18146" y="10345"/>
                  <a:pt x="18171" y="10333"/>
                  <a:pt x="18183" y="10308"/>
                </a:cubicBezTo>
                <a:cubicBezTo>
                  <a:pt x="18257" y="10222"/>
                  <a:pt x="18171" y="10098"/>
                  <a:pt x="18072" y="10135"/>
                </a:cubicBezTo>
                <a:lnTo>
                  <a:pt x="17838" y="10185"/>
                </a:lnTo>
                <a:cubicBezTo>
                  <a:pt x="17690" y="10222"/>
                  <a:pt x="17751" y="10444"/>
                  <a:pt x="17899" y="10407"/>
                </a:cubicBezTo>
                <a:close/>
                <a:moveTo>
                  <a:pt x="17220" y="10580"/>
                </a:moveTo>
                <a:cubicBezTo>
                  <a:pt x="17344" y="10555"/>
                  <a:pt x="17344" y="10370"/>
                  <a:pt x="17220" y="10345"/>
                </a:cubicBezTo>
                <a:cubicBezTo>
                  <a:pt x="17208" y="10345"/>
                  <a:pt x="17183" y="10345"/>
                  <a:pt x="17171" y="10345"/>
                </a:cubicBezTo>
                <a:lnTo>
                  <a:pt x="16949" y="10394"/>
                </a:lnTo>
                <a:cubicBezTo>
                  <a:pt x="16813" y="10419"/>
                  <a:pt x="16825" y="10617"/>
                  <a:pt x="16949" y="10629"/>
                </a:cubicBezTo>
                <a:cubicBezTo>
                  <a:pt x="16961" y="10629"/>
                  <a:pt x="16986" y="10629"/>
                  <a:pt x="16998" y="10629"/>
                </a:cubicBezTo>
                <a:cubicBezTo>
                  <a:pt x="17072" y="10617"/>
                  <a:pt x="17146" y="10592"/>
                  <a:pt x="17220" y="10580"/>
                </a:cubicBezTo>
                <a:close/>
                <a:moveTo>
                  <a:pt x="15394" y="10938"/>
                </a:moveTo>
                <a:cubicBezTo>
                  <a:pt x="15517" y="10925"/>
                  <a:pt x="15529" y="10752"/>
                  <a:pt x="15406" y="10715"/>
                </a:cubicBezTo>
                <a:cubicBezTo>
                  <a:pt x="15394" y="10703"/>
                  <a:pt x="15369" y="10703"/>
                  <a:pt x="15357" y="10715"/>
                </a:cubicBezTo>
                <a:lnTo>
                  <a:pt x="15122" y="10752"/>
                </a:lnTo>
                <a:cubicBezTo>
                  <a:pt x="14999" y="10765"/>
                  <a:pt x="14986" y="10950"/>
                  <a:pt x="15110" y="10975"/>
                </a:cubicBezTo>
                <a:cubicBezTo>
                  <a:pt x="15122" y="10975"/>
                  <a:pt x="15147" y="10975"/>
                  <a:pt x="15159" y="10975"/>
                </a:cubicBezTo>
                <a:close/>
                <a:moveTo>
                  <a:pt x="14468" y="11086"/>
                </a:moveTo>
                <a:cubicBezTo>
                  <a:pt x="14579" y="11061"/>
                  <a:pt x="14604" y="10901"/>
                  <a:pt x="14492" y="10863"/>
                </a:cubicBezTo>
                <a:cubicBezTo>
                  <a:pt x="14480" y="10851"/>
                  <a:pt x="14455" y="10851"/>
                  <a:pt x="14431" y="10851"/>
                </a:cubicBezTo>
                <a:lnTo>
                  <a:pt x="14209" y="10876"/>
                </a:lnTo>
                <a:cubicBezTo>
                  <a:pt x="14073" y="10888"/>
                  <a:pt x="14060" y="11086"/>
                  <a:pt x="14196" y="11110"/>
                </a:cubicBezTo>
                <a:cubicBezTo>
                  <a:pt x="14209" y="11110"/>
                  <a:pt x="14221" y="11110"/>
                  <a:pt x="14233" y="11110"/>
                </a:cubicBezTo>
                <a:lnTo>
                  <a:pt x="14468" y="11073"/>
                </a:lnTo>
                <a:close/>
                <a:moveTo>
                  <a:pt x="13542" y="11197"/>
                </a:moveTo>
                <a:cubicBezTo>
                  <a:pt x="13678" y="11184"/>
                  <a:pt x="13678" y="10987"/>
                  <a:pt x="13542" y="10962"/>
                </a:cubicBezTo>
                <a:lnTo>
                  <a:pt x="13505" y="10962"/>
                </a:lnTo>
                <a:lnTo>
                  <a:pt x="13283" y="10987"/>
                </a:lnTo>
                <a:cubicBezTo>
                  <a:pt x="13159" y="10999"/>
                  <a:pt x="13135" y="11172"/>
                  <a:pt x="13246" y="11209"/>
                </a:cubicBezTo>
                <a:cubicBezTo>
                  <a:pt x="13270" y="11221"/>
                  <a:pt x="13283" y="11221"/>
                  <a:pt x="13307" y="11209"/>
                </a:cubicBezTo>
                <a:lnTo>
                  <a:pt x="13530" y="11184"/>
                </a:lnTo>
                <a:close/>
                <a:moveTo>
                  <a:pt x="12616" y="11283"/>
                </a:moveTo>
                <a:cubicBezTo>
                  <a:pt x="12752" y="11271"/>
                  <a:pt x="12752" y="11073"/>
                  <a:pt x="12616" y="11049"/>
                </a:cubicBezTo>
                <a:lnTo>
                  <a:pt x="12591" y="11049"/>
                </a:lnTo>
                <a:lnTo>
                  <a:pt x="12369" y="11073"/>
                </a:lnTo>
                <a:cubicBezTo>
                  <a:pt x="12246" y="11086"/>
                  <a:pt x="12209" y="11246"/>
                  <a:pt x="12320" y="11296"/>
                </a:cubicBezTo>
                <a:cubicBezTo>
                  <a:pt x="12345" y="11296"/>
                  <a:pt x="12357" y="11308"/>
                  <a:pt x="12382" y="11308"/>
                </a:cubicBezTo>
                <a:lnTo>
                  <a:pt x="12616" y="11283"/>
                </a:lnTo>
                <a:close/>
                <a:moveTo>
                  <a:pt x="11690" y="11345"/>
                </a:moveTo>
                <a:cubicBezTo>
                  <a:pt x="11814" y="11345"/>
                  <a:pt x="11839" y="11160"/>
                  <a:pt x="11727" y="11123"/>
                </a:cubicBezTo>
                <a:cubicBezTo>
                  <a:pt x="11703" y="11110"/>
                  <a:pt x="11690" y="11110"/>
                  <a:pt x="11678" y="11123"/>
                </a:cubicBezTo>
                <a:lnTo>
                  <a:pt x="11444" y="11135"/>
                </a:lnTo>
                <a:cubicBezTo>
                  <a:pt x="11320" y="11135"/>
                  <a:pt x="11283" y="11296"/>
                  <a:pt x="11394" y="11357"/>
                </a:cubicBezTo>
                <a:cubicBezTo>
                  <a:pt x="11419" y="11357"/>
                  <a:pt x="11431" y="11357"/>
                  <a:pt x="11456" y="11357"/>
                </a:cubicBezTo>
                <a:lnTo>
                  <a:pt x="11690" y="11357"/>
                </a:lnTo>
                <a:close/>
                <a:moveTo>
                  <a:pt x="10752" y="11382"/>
                </a:moveTo>
                <a:cubicBezTo>
                  <a:pt x="10925" y="11394"/>
                  <a:pt x="10925" y="11123"/>
                  <a:pt x="10752" y="11147"/>
                </a:cubicBezTo>
                <a:lnTo>
                  <a:pt x="10518" y="11147"/>
                </a:lnTo>
                <a:cubicBezTo>
                  <a:pt x="10370" y="11147"/>
                  <a:pt x="10370" y="11370"/>
                  <a:pt x="10518" y="11370"/>
                </a:cubicBezTo>
                <a:close/>
                <a:moveTo>
                  <a:pt x="9826" y="11382"/>
                </a:moveTo>
                <a:cubicBezTo>
                  <a:pt x="9863" y="11382"/>
                  <a:pt x="9901" y="11357"/>
                  <a:pt x="9925" y="11320"/>
                </a:cubicBezTo>
                <a:cubicBezTo>
                  <a:pt x="9975" y="11246"/>
                  <a:pt x="9925" y="11147"/>
                  <a:pt x="9826" y="11147"/>
                </a:cubicBezTo>
                <a:lnTo>
                  <a:pt x="9604" y="11147"/>
                </a:lnTo>
                <a:cubicBezTo>
                  <a:pt x="9468" y="11135"/>
                  <a:pt x="9431" y="11320"/>
                  <a:pt x="9555" y="11370"/>
                </a:cubicBezTo>
                <a:cubicBezTo>
                  <a:pt x="9567" y="11370"/>
                  <a:pt x="9580" y="11370"/>
                  <a:pt x="9592" y="11370"/>
                </a:cubicBezTo>
                <a:lnTo>
                  <a:pt x="9826" y="11370"/>
                </a:lnTo>
                <a:close/>
                <a:moveTo>
                  <a:pt x="8901" y="11345"/>
                </a:moveTo>
                <a:cubicBezTo>
                  <a:pt x="9024" y="11333"/>
                  <a:pt x="9061" y="11172"/>
                  <a:pt x="8950" y="11123"/>
                </a:cubicBezTo>
                <a:cubicBezTo>
                  <a:pt x="8938" y="11110"/>
                  <a:pt x="8925" y="11110"/>
                  <a:pt x="8913" y="11110"/>
                </a:cubicBezTo>
                <a:lnTo>
                  <a:pt x="8777" y="11098"/>
                </a:lnTo>
                <a:lnTo>
                  <a:pt x="8678" y="11098"/>
                </a:lnTo>
                <a:cubicBezTo>
                  <a:pt x="8555" y="11098"/>
                  <a:pt x="8506" y="11271"/>
                  <a:pt x="8617" y="11320"/>
                </a:cubicBezTo>
                <a:cubicBezTo>
                  <a:pt x="8629" y="11333"/>
                  <a:pt x="8654" y="11333"/>
                  <a:pt x="8666" y="11333"/>
                </a:cubicBezTo>
                <a:lnTo>
                  <a:pt x="8765" y="11333"/>
                </a:lnTo>
                <a:lnTo>
                  <a:pt x="8888" y="11345"/>
                </a:lnTo>
                <a:close/>
                <a:moveTo>
                  <a:pt x="7975" y="11271"/>
                </a:moveTo>
                <a:cubicBezTo>
                  <a:pt x="8024" y="11271"/>
                  <a:pt x="8074" y="11246"/>
                  <a:pt x="8098" y="11197"/>
                </a:cubicBezTo>
                <a:cubicBezTo>
                  <a:pt x="8135" y="11135"/>
                  <a:pt x="8086" y="11049"/>
                  <a:pt x="8000" y="11036"/>
                </a:cubicBezTo>
                <a:lnTo>
                  <a:pt x="7765" y="11012"/>
                </a:lnTo>
                <a:cubicBezTo>
                  <a:pt x="7642" y="10999"/>
                  <a:pt x="7580" y="11147"/>
                  <a:pt x="7679" y="11221"/>
                </a:cubicBezTo>
                <a:cubicBezTo>
                  <a:pt x="7691" y="11234"/>
                  <a:pt x="7716" y="11234"/>
                  <a:pt x="7728" y="11234"/>
                </a:cubicBezTo>
                <a:lnTo>
                  <a:pt x="7963" y="11259"/>
                </a:lnTo>
                <a:close/>
                <a:moveTo>
                  <a:pt x="7049" y="11147"/>
                </a:moveTo>
                <a:cubicBezTo>
                  <a:pt x="7210" y="11172"/>
                  <a:pt x="7247" y="10938"/>
                  <a:pt x="7086" y="10913"/>
                </a:cubicBezTo>
                <a:lnTo>
                  <a:pt x="7000" y="10901"/>
                </a:lnTo>
                <a:lnTo>
                  <a:pt x="6864" y="10876"/>
                </a:lnTo>
                <a:cubicBezTo>
                  <a:pt x="6728" y="10863"/>
                  <a:pt x="6666" y="11024"/>
                  <a:pt x="6777" y="11098"/>
                </a:cubicBezTo>
                <a:cubicBezTo>
                  <a:pt x="6790" y="11098"/>
                  <a:pt x="6802" y="11110"/>
                  <a:pt x="6815" y="11110"/>
                </a:cubicBezTo>
                <a:lnTo>
                  <a:pt x="6963" y="11135"/>
                </a:lnTo>
                <a:close/>
                <a:moveTo>
                  <a:pt x="6123" y="10975"/>
                </a:moveTo>
                <a:cubicBezTo>
                  <a:pt x="6247" y="11012"/>
                  <a:pt x="6321" y="10839"/>
                  <a:pt x="6210" y="10777"/>
                </a:cubicBezTo>
                <a:cubicBezTo>
                  <a:pt x="6197" y="10765"/>
                  <a:pt x="6185" y="10752"/>
                  <a:pt x="6173" y="10752"/>
                </a:cubicBezTo>
                <a:lnTo>
                  <a:pt x="6086" y="10740"/>
                </a:lnTo>
                <a:lnTo>
                  <a:pt x="5950" y="10703"/>
                </a:lnTo>
                <a:cubicBezTo>
                  <a:pt x="5839" y="10678"/>
                  <a:pt x="5753" y="10814"/>
                  <a:pt x="5839" y="10901"/>
                </a:cubicBezTo>
                <a:cubicBezTo>
                  <a:pt x="5852" y="10913"/>
                  <a:pt x="5876" y="10925"/>
                  <a:pt x="5901" y="10925"/>
                </a:cubicBezTo>
                <a:lnTo>
                  <a:pt x="6037" y="10962"/>
                </a:lnTo>
                <a:close/>
                <a:moveTo>
                  <a:pt x="5222" y="10765"/>
                </a:moveTo>
                <a:cubicBezTo>
                  <a:pt x="5370" y="10802"/>
                  <a:pt x="5432" y="10580"/>
                  <a:pt x="5284" y="10530"/>
                </a:cubicBezTo>
                <a:lnTo>
                  <a:pt x="5222" y="10518"/>
                </a:lnTo>
                <a:lnTo>
                  <a:pt x="5136" y="10493"/>
                </a:lnTo>
                <a:lnTo>
                  <a:pt x="5062" y="10468"/>
                </a:lnTo>
                <a:cubicBezTo>
                  <a:pt x="4938" y="10431"/>
                  <a:pt x="4852" y="10592"/>
                  <a:pt x="4951" y="10666"/>
                </a:cubicBezTo>
                <a:cubicBezTo>
                  <a:pt x="4963" y="10678"/>
                  <a:pt x="4975" y="10691"/>
                  <a:pt x="4988" y="10691"/>
                </a:cubicBezTo>
                <a:lnTo>
                  <a:pt x="5062" y="10715"/>
                </a:lnTo>
                <a:lnTo>
                  <a:pt x="5160" y="10740"/>
                </a:lnTo>
                <a:close/>
                <a:moveTo>
                  <a:pt x="4321" y="10468"/>
                </a:moveTo>
                <a:cubicBezTo>
                  <a:pt x="4444" y="10518"/>
                  <a:pt x="4543" y="10357"/>
                  <a:pt x="4444" y="10271"/>
                </a:cubicBezTo>
                <a:cubicBezTo>
                  <a:pt x="4432" y="10259"/>
                  <a:pt x="4420" y="10259"/>
                  <a:pt x="4407" y="10246"/>
                </a:cubicBezTo>
                <a:lnTo>
                  <a:pt x="4321" y="10222"/>
                </a:lnTo>
                <a:lnTo>
                  <a:pt x="4222" y="10197"/>
                </a:lnTo>
                <a:lnTo>
                  <a:pt x="4185" y="10172"/>
                </a:lnTo>
                <a:cubicBezTo>
                  <a:pt x="4049" y="10123"/>
                  <a:pt x="3963" y="10296"/>
                  <a:pt x="4074" y="10370"/>
                </a:cubicBezTo>
                <a:cubicBezTo>
                  <a:pt x="4074" y="10382"/>
                  <a:pt x="4087" y="10382"/>
                  <a:pt x="4099" y="10394"/>
                </a:cubicBezTo>
                <a:lnTo>
                  <a:pt x="4136" y="10407"/>
                </a:lnTo>
                <a:lnTo>
                  <a:pt x="4235" y="10444"/>
                </a:lnTo>
                <a:lnTo>
                  <a:pt x="4321" y="10468"/>
                </a:lnTo>
                <a:close/>
                <a:moveTo>
                  <a:pt x="3457" y="10098"/>
                </a:moveTo>
                <a:cubicBezTo>
                  <a:pt x="3580" y="10160"/>
                  <a:pt x="3692" y="9999"/>
                  <a:pt x="3593" y="9913"/>
                </a:cubicBezTo>
                <a:cubicBezTo>
                  <a:pt x="3580" y="9901"/>
                  <a:pt x="3568" y="9901"/>
                  <a:pt x="3556" y="9888"/>
                </a:cubicBezTo>
                <a:lnTo>
                  <a:pt x="3482" y="9851"/>
                </a:lnTo>
                <a:lnTo>
                  <a:pt x="3408" y="9814"/>
                </a:lnTo>
                <a:lnTo>
                  <a:pt x="3358" y="9790"/>
                </a:lnTo>
                <a:cubicBezTo>
                  <a:pt x="3247" y="9728"/>
                  <a:pt x="3136" y="9864"/>
                  <a:pt x="3210" y="9962"/>
                </a:cubicBezTo>
                <a:cubicBezTo>
                  <a:pt x="3222" y="9975"/>
                  <a:pt x="3235" y="9987"/>
                  <a:pt x="3247" y="9999"/>
                </a:cubicBezTo>
                <a:lnTo>
                  <a:pt x="3309" y="10024"/>
                </a:lnTo>
                <a:lnTo>
                  <a:pt x="3383" y="10061"/>
                </a:lnTo>
                <a:close/>
                <a:moveTo>
                  <a:pt x="2642" y="9641"/>
                </a:moveTo>
                <a:cubicBezTo>
                  <a:pt x="2729" y="9703"/>
                  <a:pt x="2852" y="9604"/>
                  <a:pt x="2803" y="9493"/>
                </a:cubicBezTo>
                <a:cubicBezTo>
                  <a:pt x="2790" y="9469"/>
                  <a:pt x="2778" y="9456"/>
                  <a:pt x="2766" y="9444"/>
                </a:cubicBezTo>
                <a:lnTo>
                  <a:pt x="2729" y="9419"/>
                </a:lnTo>
                <a:lnTo>
                  <a:pt x="2655" y="9370"/>
                </a:lnTo>
                <a:lnTo>
                  <a:pt x="2568" y="9321"/>
                </a:lnTo>
                <a:cubicBezTo>
                  <a:pt x="2469" y="9259"/>
                  <a:pt x="2358" y="9382"/>
                  <a:pt x="2420" y="9481"/>
                </a:cubicBezTo>
                <a:cubicBezTo>
                  <a:pt x="2420" y="9493"/>
                  <a:pt x="2432" y="9493"/>
                  <a:pt x="2445" y="9506"/>
                </a:cubicBezTo>
                <a:lnTo>
                  <a:pt x="2544" y="9567"/>
                </a:lnTo>
                <a:lnTo>
                  <a:pt x="2618" y="9617"/>
                </a:lnTo>
                <a:lnTo>
                  <a:pt x="2642" y="9641"/>
                </a:lnTo>
                <a:close/>
                <a:moveTo>
                  <a:pt x="1877" y="9074"/>
                </a:moveTo>
                <a:cubicBezTo>
                  <a:pt x="1976" y="9160"/>
                  <a:pt x="2124" y="9049"/>
                  <a:pt x="2062" y="8926"/>
                </a:cubicBezTo>
                <a:cubicBezTo>
                  <a:pt x="2050" y="8913"/>
                  <a:pt x="2037" y="8913"/>
                  <a:pt x="2037" y="8901"/>
                </a:cubicBezTo>
                <a:lnTo>
                  <a:pt x="2000" y="8864"/>
                </a:lnTo>
                <a:lnTo>
                  <a:pt x="1939" y="8814"/>
                </a:lnTo>
                <a:lnTo>
                  <a:pt x="1865" y="8753"/>
                </a:lnTo>
                <a:cubicBezTo>
                  <a:pt x="1778" y="8642"/>
                  <a:pt x="1593" y="8839"/>
                  <a:pt x="1704" y="8913"/>
                </a:cubicBezTo>
                <a:lnTo>
                  <a:pt x="1729" y="8926"/>
                </a:lnTo>
                <a:lnTo>
                  <a:pt x="1791" y="8987"/>
                </a:lnTo>
                <a:lnTo>
                  <a:pt x="1852" y="9049"/>
                </a:lnTo>
                <a:lnTo>
                  <a:pt x="1889" y="9074"/>
                </a:lnTo>
                <a:close/>
                <a:moveTo>
                  <a:pt x="1210" y="8395"/>
                </a:moveTo>
                <a:cubicBezTo>
                  <a:pt x="1235" y="8432"/>
                  <a:pt x="1272" y="8444"/>
                  <a:pt x="1309" y="8444"/>
                </a:cubicBezTo>
                <a:cubicBezTo>
                  <a:pt x="1408" y="8432"/>
                  <a:pt x="1457" y="8321"/>
                  <a:pt x="1396" y="8247"/>
                </a:cubicBezTo>
                <a:lnTo>
                  <a:pt x="1383" y="8234"/>
                </a:lnTo>
                <a:lnTo>
                  <a:pt x="1321" y="8173"/>
                </a:lnTo>
                <a:lnTo>
                  <a:pt x="1272" y="8098"/>
                </a:lnTo>
                <a:lnTo>
                  <a:pt x="1260" y="8074"/>
                </a:lnTo>
                <a:cubicBezTo>
                  <a:pt x="1223" y="8037"/>
                  <a:pt x="1173" y="8012"/>
                  <a:pt x="1124" y="8037"/>
                </a:cubicBezTo>
                <a:cubicBezTo>
                  <a:pt x="1050" y="8061"/>
                  <a:pt x="1025" y="8148"/>
                  <a:pt x="1075" y="8210"/>
                </a:cubicBezTo>
                <a:lnTo>
                  <a:pt x="1099" y="8247"/>
                </a:lnTo>
                <a:lnTo>
                  <a:pt x="1149" y="8308"/>
                </a:lnTo>
                <a:lnTo>
                  <a:pt x="1198" y="8382"/>
                </a:lnTo>
                <a:close/>
                <a:moveTo>
                  <a:pt x="680" y="7617"/>
                </a:moveTo>
                <a:cubicBezTo>
                  <a:pt x="741" y="7728"/>
                  <a:pt x="914" y="7666"/>
                  <a:pt x="889" y="7543"/>
                </a:cubicBezTo>
                <a:cubicBezTo>
                  <a:pt x="889" y="7531"/>
                  <a:pt x="889" y="7518"/>
                  <a:pt x="877" y="7506"/>
                </a:cubicBezTo>
                <a:lnTo>
                  <a:pt x="840" y="7432"/>
                </a:lnTo>
                <a:lnTo>
                  <a:pt x="803" y="7358"/>
                </a:lnTo>
                <a:lnTo>
                  <a:pt x="778" y="7308"/>
                </a:lnTo>
                <a:cubicBezTo>
                  <a:pt x="717" y="7197"/>
                  <a:pt x="556" y="7234"/>
                  <a:pt x="556" y="7358"/>
                </a:cubicBezTo>
                <a:cubicBezTo>
                  <a:pt x="556" y="7370"/>
                  <a:pt x="556" y="7395"/>
                  <a:pt x="568" y="7407"/>
                </a:cubicBezTo>
                <a:lnTo>
                  <a:pt x="593" y="7457"/>
                </a:lnTo>
                <a:lnTo>
                  <a:pt x="630" y="7543"/>
                </a:lnTo>
                <a:close/>
                <a:moveTo>
                  <a:pt x="297" y="6753"/>
                </a:moveTo>
                <a:cubicBezTo>
                  <a:pt x="334" y="6913"/>
                  <a:pt x="581" y="6827"/>
                  <a:pt x="519" y="6679"/>
                </a:cubicBezTo>
                <a:lnTo>
                  <a:pt x="494" y="6593"/>
                </a:lnTo>
                <a:lnTo>
                  <a:pt x="470" y="6518"/>
                </a:lnTo>
                <a:lnTo>
                  <a:pt x="445" y="6457"/>
                </a:lnTo>
                <a:cubicBezTo>
                  <a:pt x="408" y="6309"/>
                  <a:pt x="186" y="6370"/>
                  <a:pt x="223" y="6518"/>
                </a:cubicBezTo>
                <a:lnTo>
                  <a:pt x="248" y="6580"/>
                </a:lnTo>
                <a:lnTo>
                  <a:pt x="272" y="6667"/>
                </a:lnTo>
                <a:close/>
                <a:moveTo>
                  <a:pt x="75" y="5827"/>
                </a:moveTo>
                <a:cubicBezTo>
                  <a:pt x="99" y="5963"/>
                  <a:pt x="297" y="5963"/>
                  <a:pt x="309" y="5827"/>
                </a:cubicBezTo>
                <a:cubicBezTo>
                  <a:pt x="309" y="5815"/>
                  <a:pt x="309" y="5803"/>
                  <a:pt x="309" y="5790"/>
                </a:cubicBezTo>
                <a:lnTo>
                  <a:pt x="309" y="5741"/>
                </a:lnTo>
                <a:lnTo>
                  <a:pt x="297" y="5654"/>
                </a:lnTo>
                <a:lnTo>
                  <a:pt x="285" y="5556"/>
                </a:lnTo>
                <a:cubicBezTo>
                  <a:pt x="272" y="5445"/>
                  <a:pt x="112" y="5420"/>
                  <a:pt x="62" y="5531"/>
                </a:cubicBezTo>
                <a:cubicBezTo>
                  <a:pt x="50" y="5543"/>
                  <a:pt x="50" y="5568"/>
                  <a:pt x="50" y="5593"/>
                </a:cubicBezTo>
                <a:lnTo>
                  <a:pt x="62" y="5679"/>
                </a:lnTo>
                <a:lnTo>
                  <a:pt x="75" y="5778"/>
                </a:lnTo>
                <a:lnTo>
                  <a:pt x="87" y="5815"/>
                </a:lnTo>
                <a:close/>
                <a:moveTo>
                  <a:pt x="1" y="4877"/>
                </a:moveTo>
                <a:cubicBezTo>
                  <a:pt x="1" y="5013"/>
                  <a:pt x="186" y="5050"/>
                  <a:pt x="235" y="4926"/>
                </a:cubicBezTo>
                <a:cubicBezTo>
                  <a:pt x="235" y="4901"/>
                  <a:pt x="235" y="4889"/>
                  <a:pt x="235" y="4877"/>
                </a:cubicBezTo>
                <a:lnTo>
                  <a:pt x="235" y="4655"/>
                </a:lnTo>
                <a:cubicBezTo>
                  <a:pt x="248" y="4519"/>
                  <a:pt x="50" y="4494"/>
                  <a:pt x="13" y="4617"/>
                </a:cubicBezTo>
                <a:cubicBezTo>
                  <a:pt x="13" y="4630"/>
                  <a:pt x="13" y="4642"/>
                  <a:pt x="13" y="4655"/>
                </a:cubicBezTo>
                <a:lnTo>
                  <a:pt x="13" y="4889"/>
                </a:lnTo>
                <a:close/>
                <a:moveTo>
                  <a:pt x="62" y="3939"/>
                </a:moveTo>
                <a:cubicBezTo>
                  <a:pt x="38" y="4062"/>
                  <a:pt x="223" y="4124"/>
                  <a:pt x="272" y="4013"/>
                </a:cubicBezTo>
                <a:cubicBezTo>
                  <a:pt x="285" y="4000"/>
                  <a:pt x="285" y="3988"/>
                  <a:pt x="285" y="3963"/>
                </a:cubicBezTo>
                <a:lnTo>
                  <a:pt x="297" y="3889"/>
                </a:lnTo>
                <a:lnTo>
                  <a:pt x="309" y="3778"/>
                </a:lnTo>
                <a:lnTo>
                  <a:pt x="309" y="3741"/>
                </a:lnTo>
                <a:cubicBezTo>
                  <a:pt x="322" y="3716"/>
                  <a:pt x="309" y="3692"/>
                  <a:pt x="297" y="3667"/>
                </a:cubicBezTo>
                <a:cubicBezTo>
                  <a:pt x="248" y="3568"/>
                  <a:pt x="99" y="3593"/>
                  <a:pt x="87" y="3704"/>
                </a:cubicBezTo>
                <a:lnTo>
                  <a:pt x="87" y="3741"/>
                </a:lnTo>
                <a:lnTo>
                  <a:pt x="75" y="3852"/>
                </a:lnTo>
                <a:close/>
                <a:moveTo>
                  <a:pt x="211" y="3013"/>
                </a:moveTo>
                <a:cubicBezTo>
                  <a:pt x="186" y="3136"/>
                  <a:pt x="359" y="3210"/>
                  <a:pt x="433" y="3099"/>
                </a:cubicBezTo>
                <a:cubicBezTo>
                  <a:pt x="433" y="3087"/>
                  <a:pt x="433" y="3075"/>
                  <a:pt x="445" y="3062"/>
                </a:cubicBezTo>
                <a:lnTo>
                  <a:pt x="457" y="3000"/>
                </a:lnTo>
                <a:lnTo>
                  <a:pt x="482" y="2889"/>
                </a:lnTo>
                <a:lnTo>
                  <a:pt x="494" y="2840"/>
                </a:lnTo>
                <a:cubicBezTo>
                  <a:pt x="494" y="2803"/>
                  <a:pt x="494" y="2766"/>
                  <a:pt x="470" y="2741"/>
                </a:cubicBezTo>
                <a:cubicBezTo>
                  <a:pt x="408" y="2667"/>
                  <a:pt x="285" y="2692"/>
                  <a:pt x="260" y="2791"/>
                </a:cubicBezTo>
                <a:lnTo>
                  <a:pt x="260" y="2828"/>
                </a:lnTo>
                <a:lnTo>
                  <a:pt x="223" y="2951"/>
                </a:lnTo>
                <a:close/>
                <a:moveTo>
                  <a:pt x="445" y="2112"/>
                </a:moveTo>
                <a:cubicBezTo>
                  <a:pt x="408" y="2247"/>
                  <a:pt x="630" y="2322"/>
                  <a:pt x="667" y="2173"/>
                </a:cubicBezTo>
                <a:lnTo>
                  <a:pt x="704" y="2050"/>
                </a:lnTo>
                <a:lnTo>
                  <a:pt x="741" y="1951"/>
                </a:lnTo>
                <a:cubicBezTo>
                  <a:pt x="778" y="1828"/>
                  <a:pt x="618" y="1741"/>
                  <a:pt x="544" y="1840"/>
                </a:cubicBezTo>
                <a:cubicBezTo>
                  <a:pt x="531" y="1852"/>
                  <a:pt x="519" y="1865"/>
                  <a:pt x="519" y="1877"/>
                </a:cubicBezTo>
                <a:lnTo>
                  <a:pt x="482" y="1976"/>
                </a:lnTo>
                <a:close/>
                <a:moveTo>
                  <a:pt x="754" y="1223"/>
                </a:moveTo>
                <a:cubicBezTo>
                  <a:pt x="704" y="1322"/>
                  <a:pt x="803" y="1420"/>
                  <a:pt x="902" y="1371"/>
                </a:cubicBezTo>
                <a:cubicBezTo>
                  <a:pt x="939" y="1359"/>
                  <a:pt x="963" y="1334"/>
                  <a:pt x="976" y="1309"/>
                </a:cubicBezTo>
                <a:lnTo>
                  <a:pt x="1025" y="1174"/>
                </a:lnTo>
                <a:lnTo>
                  <a:pt x="1050" y="1087"/>
                </a:lnTo>
                <a:cubicBezTo>
                  <a:pt x="1099" y="976"/>
                  <a:pt x="951" y="877"/>
                  <a:pt x="865" y="964"/>
                </a:cubicBezTo>
                <a:cubicBezTo>
                  <a:pt x="852" y="976"/>
                  <a:pt x="840" y="988"/>
                  <a:pt x="840" y="1001"/>
                </a:cubicBezTo>
                <a:lnTo>
                  <a:pt x="803" y="1087"/>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1C4587"/>
              </a:solidFill>
            </a:endParaRPr>
          </a:p>
        </p:txBody>
      </p:sp>
      <p:sp>
        <p:nvSpPr>
          <p:cNvPr id="27" name="Google Shape;27;p4"/>
          <p:cNvSpPr/>
          <p:nvPr/>
        </p:nvSpPr>
        <p:spPr>
          <a:xfrm>
            <a:off x="-2346149" y="8913209"/>
            <a:ext cx="4552326" cy="1959370"/>
          </a:xfrm>
          <a:custGeom>
            <a:avLst/>
            <a:gdLst/>
            <a:ahLst/>
            <a:cxnLst/>
            <a:rect l="l" t="t" r="r" b="b"/>
            <a:pathLst>
              <a:path w="21282" h="9160" extrusionOk="0">
                <a:moveTo>
                  <a:pt x="87" y="1420"/>
                </a:moveTo>
                <a:cubicBezTo>
                  <a:pt x="38" y="1432"/>
                  <a:pt x="1" y="1481"/>
                  <a:pt x="1" y="1531"/>
                </a:cubicBezTo>
                <a:cubicBezTo>
                  <a:pt x="1" y="1617"/>
                  <a:pt x="87" y="1667"/>
                  <a:pt x="174" y="1642"/>
                </a:cubicBezTo>
                <a:lnTo>
                  <a:pt x="421" y="1568"/>
                </a:lnTo>
                <a:cubicBezTo>
                  <a:pt x="569" y="1543"/>
                  <a:pt x="544" y="1321"/>
                  <a:pt x="396" y="1346"/>
                </a:cubicBezTo>
                <a:cubicBezTo>
                  <a:pt x="371" y="1333"/>
                  <a:pt x="359" y="1333"/>
                  <a:pt x="334" y="1346"/>
                </a:cubicBezTo>
                <a:lnTo>
                  <a:pt x="260" y="1358"/>
                </a:lnTo>
                <a:lnTo>
                  <a:pt x="87" y="1420"/>
                </a:lnTo>
                <a:close/>
                <a:moveTo>
                  <a:pt x="19936" y="8937"/>
                </a:moveTo>
                <a:cubicBezTo>
                  <a:pt x="19862" y="9048"/>
                  <a:pt x="20023" y="9159"/>
                  <a:pt x="20134" y="9073"/>
                </a:cubicBezTo>
                <a:cubicBezTo>
                  <a:pt x="20146" y="9073"/>
                  <a:pt x="20159" y="9061"/>
                  <a:pt x="20171" y="9061"/>
                </a:cubicBezTo>
                <a:cubicBezTo>
                  <a:pt x="20208" y="8987"/>
                  <a:pt x="20257" y="8913"/>
                  <a:pt x="20294" y="8851"/>
                </a:cubicBezTo>
                <a:cubicBezTo>
                  <a:pt x="20356" y="8740"/>
                  <a:pt x="20220" y="8629"/>
                  <a:pt x="20109" y="8690"/>
                </a:cubicBezTo>
                <a:cubicBezTo>
                  <a:pt x="20085" y="8703"/>
                  <a:pt x="20072" y="8715"/>
                  <a:pt x="20060" y="8740"/>
                </a:cubicBezTo>
                <a:cubicBezTo>
                  <a:pt x="20023" y="8801"/>
                  <a:pt x="19986" y="8863"/>
                  <a:pt x="19936" y="8937"/>
                </a:cubicBezTo>
                <a:close/>
                <a:moveTo>
                  <a:pt x="20393" y="8110"/>
                </a:moveTo>
                <a:cubicBezTo>
                  <a:pt x="20356" y="8258"/>
                  <a:pt x="20566" y="8332"/>
                  <a:pt x="20640" y="8197"/>
                </a:cubicBezTo>
                <a:cubicBezTo>
                  <a:pt x="20677" y="8135"/>
                  <a:pt x="20714" y="8061"/>
                  <a:pt x="20739" y="7987"/>
                </a:cubicBezTo>
                <a:cubicBezTo>
                  <a:pt x="20788" y="7876"/>
                  <a:pt x="20640" y="7777"/>
                  <a:pt x="20541" y="7851"/>
                </a:cubicBezTo>
                <a:cubicBezTo>
                  <a:pt x="20517" y="7863"/>
                  <a:pt x="20504" y="7876"/>
                  <a:pt x="20492" y="7900"/>
                </a:cubicBezTo>
                <a:cubicBezTo>
                  <a:pt x="20467" y="7974"/>
                  <a:pt x="20430" y="8036"/>
                  <a:pt x="20393" y="8110"/>
                </a:cubicBezTo>
                <a:close/>
                <a:moveTo>
                  <a:pt x="20751" y="7246"/>
                </a:moveTo>
                <a:cubicBezTo>
                  <a:pt x="20702" y="7370"/>
                  <a:pt x="20887" y="7456"/>
                  <a:pt x="20973" y="7357"/>
                </a:cubicBezTo>
                <a:cubicBezTo>
                  <a:pt x="20986" y="7345"/>
                  <a:pt x="20998" y="7332"/>
                  <a:pt x="20998" y="7320"/>
                </a:cubicBezTo>
                <a:cubicBezTo>
                  <a:pt x="21023" y="7246"/>
                  <a:pt x="21047" y="7160"/>
                  <a:pt x="21060" y="7086"/>
                </a:cubicBezTo>
                <a:cubicBezTo>
                  <a:pt x="21097" y="6975"/>
                  <a:pt x="20936" y="6888"/>
                  <a:pt x="20838" y="6987"/>
                </a:cubicBezTo>
                <a:cubicBezTo>
                  <a:pt x="20825" y="6999"/>
                  <a:pt x="20813" y="7012"/>
                  <a:pt x="20813" y="7036"/>
                </a:cubicBezTo>
                <a:cubicBezTo>
                  <a:pt x="20788" y="7110"/>
                  <a:pt x="20763" y="7184"/>
                  <a:pt x="20751" y="7246"/>
                </a:cubicBezTo>
                <a:close/>
                <a:moveTo>
                  <a:pt x="20961" y="6357"/>
                </a:moveTo>
                <a:cubicBezTo>
                  <a:pt x="20949" y="6493"/>
                  <a:pt x="21146" y="6542"/>
                  <a:pt x="21208" y="6431"/>
                </a:cubicBezTo>
                <a:cubicBezTo>
                  <a:pt x="21220" y="6419"/>
                  <a:pt x="21220" y="6407"/>
                  <a:pt x="21220" y="6394"/>
                </a:cubicBezTo>
                <a:cubicBezTo>
                  <a:pt x="21233" y="6308"/>
                  <a:pt x="21245" y="6234"/>
                  <a:pt x="21257" y="6160"/>
                </a:cubicBezTo>
                <a:cubicBezTo>
                  <a:pt x="21257" y="6110"/>
                  <a:pt x="21233" y="6061"/>
                  <a:pt x="21183" y="6049"/>
                </a:cubicBezTo>
                <a:cubicBezTo>
                  <a:pt x="21109" y="5999"/>
                  <a:pt x="21010" y="6049"/>
                  <a:pt x="20998" y="6135"/>
                </a:cubicBezTo>
                <a:cubicBezTo>
                  <a:pt x="20998" y="6209"/>
                  <a:pt x="20973" y="6283"/>
                  <a:pt x="20961" y="6357"/>
                </a:cubicBezTo>
                <a:close/>
                <a:moveTo>
                  <a:pt x="21220" y="6394"/>
                </a:moveTo>
                <a:lnTo>
                  <a:pt x="20998" y="6135"/>
                </a:lnTo>
                <a:lnTo>
                  <a:pt x="21257" y="6160"/>
                </a:lnTo>
                <a:close/>
                <a:moveTo>
                  <a:pt x="21023" y="5456"/>
                </a:moveTo>
                <a:cubicBezTo>
                  <a:pt x="21023" y="5506"/>
                  <a:pt x="21072" y="5555"/>
                  <a:pt x="21121" y="5567"/>
                </a:cubicBezTo>
                <a:cubicBezTo>
                  <a:pt x="21195" y="5580"/>
                  <a:pt x="21270" y="5518"/>
                  <a:pt x="21282" y="5444"/>
                </a:cubicBezTo>
                <a:cubicBezTo>
                  <a:pt x="21282" y="5370"/>
                  <a:pt x="21270" y="5283"/>
                  <a:pt x="21270" y="5209"/>
                </a:cubicBezTo>
                <a:cubicBezTo>
                  <a:pt x="21257" y="5160"/>
                  <a:pt x="21220" y="5123"/>
                  <a:pt x="21183" y="5111"/>
                </a:cubicBezTo>
                <a:cubicBezTo>
                  <a:pt x="21097" y="5074"/>
                  <a:pt x="20998" y="5135"/>
                  <a:pt x="20998" y="5234"/>
                </a:cubicBezTo>
                <a:cubicBezTo>
                  <a:pt x="21010" y="5308"/>
                  <a:pt x="21010" y="5382"/>
                  <a:pt x="21010" y="5456"/>
                </a:cubicBezTo>
                <a:close/>
                <a:moveTo>
                  <a:pt x="20899" y="4555"/>
                </a:moveTo>
                <a:cubicBezTo>
                  <a:pt x="20936" y="4691"/>
                  <a:pt x="21121" y="4666"/>
                  <a:pt x="21146" y="4543"/>
                </a:cubicBezTo>
                <a:cubicBezTo>
                  <a:pt x="21158" y="4530"/>
                  <a:pt x="21158" y="4518"/>
                  <a:pt x="21146" y="4506"/>
                </a:cubicBezTo>
                <a:lnTo>
                  <a:pt x="21134" y="4432"/>
                </a:lnTo>
                <a:lnTo>
                  <a:pt x="21121" y="4382"/>
                </a:lnTo>
                <a:lnTo>
                  <a:pt x="21109" y="4345"/>
                </a:lnTo>
                <a:lnTo>
                  <a:pt x="21084" y="4271"/>
                </a:lnTo>
                <a:cubicBezTo>
                  <a:pt x="21072" y="4247"/>
                  <a:pt x="21047" y="4222"/>
                  <a:pt x="21023" y="4209"/>
                </a:cubicBezTo>
                <a:cubicBezTo>
                  <a:pt x="20912" y="4160"/>
                  <a:pt x="20800" y="4247"/>
                  <a:pt x="20838" y="4345"/>
                </a:cubicBezTo>
                <a:lnTo>
                  <a:pt x="20850" y="4407"/>
                </a:lnTo>
                <a:lnTo>
                  <a:pt x="20862" y="4444"/>
                </a:lnTo>
                <a:cubicBezTo>
                  <a:pt x="20875" y="4481"/>
                  <a:pt x="20887" y="4518"/>
                  <a:pt x="20899" y="4555"/>
                </a:cubicBezTo>
                <a:close/>
                <a:moveTo>
                  <a:pt x="20554" y="3703"/>
                </a:moveTo>
                <a:cubicBezTo>
                  <a:pt x="20578" y="3753"/>
                  <a:pt x="20628" y="3777"/>
                  <a:pt x="20677" y="3777"/>
                </a:cubicBezTo>
                <a:cubicBezTo>
                  <a:pt x="20763" y="3777"/>
                  <a:pt x="20825" y="3679"/>
                  <a:pt x="20788" y="3605"/>
                </a:cubicBezTo>
                <a:lnTo>
                  <a:pt x="20776" y="3568"/>
                </a:lnTo>
                <a:lnTo>
                  <a:pt x="20751" y="3531"/>
                </a:lnTo>
                <a:lnTo>
                  <a:pt x="20714" y="3481"/>
                </a:lnTo>
                <a:lnTo>
                  <a:pt x="20689" y="3432"/>
                </a:lnTo>
                <a:lnTo>
                  <a:pt x="20665" y="3395"/>
                </a:lnTo>
                <a:cubicBezTo>
                  <a:pt x="20591" y="3284"/>
                  <a:pt x="20405" y="3345"/>
                  <a:pt x="20430" y="3469"/>
                </a:cubicBezTo>
                <a:cubicBezTo>
                  <a:pt x="20430" y="3481"/>
                  <a:pt x="20430" y="3494"/>
                  <a:pt x="20443" y="3506"/>
                </a:cubicBezTo>
                <a:lnTo>
                  <a:pt x="20467" y="3543"/>
                </a:lnTo>
                <a:lnTo>
                  <a:pt x="20492" y="3592"/>
                </a:lnTo>
                <a:lnTo>
                  <a:pt x="20517" y="3629"/>
                </a:lnTo>
                <a:lnTo>
                  <a:pt x="20541" y="3679"/>
                </a:lnTo>
                <a:close/>
                <a:moveTo>
                  <a:pt x="20023" y="2938"/>
                </a:moveTo>
                <a:cubicBezTo>
                  <a:pt x="20109" y="3037"/>
                  <a:pt x="20294" y="2950"/>
                  <a:pt x="20245" y="2827"/>
                </a:cubicBezTo>
                <a:cubicBezTo>
                  <a:pt x="20245" y="2815"/>
                  <a:pt x="20233" y="2802"/>
                  <a:pt x="20220" y="2790"/>
                </a:cubicBezTo>
                <a:lnTo>
                  <a:pt x="20171" y="2728"/>
                </a:lnTo>
                <a:lnTo>
                  <a:pt x="20122" y="2691"/>
                </a:lnTo>
                <a:lnTo>
                  <a:pt x="20085" y="2642"/>
                </a:lnTo>
                <a:lnTo>
                  <a:pt x="20060" y="2617"/>
                </a:lnTo>
                <a:cubicBezTo>
                  <a:pt x="19961" y="2518"/>
                  <a:pt x="19776" y="2617"/>
                  <a:pt x="19838" y="2728"/>
                </a:cubicBezTo>
                <a:cubicBezTo>
                  <a:pt x="19838" y="2741"/>
                  <a:pt x="19850" y="2753"/>
                  <a:pt x="19862" y="2765"/>
                </a:cubicBezTo>
                <a:lnTo>
                  <a:pt x="19887" y="2790"/>
                </a:lnTo>
                <a:lnTo>
                  <a:pt x="19924" y="2839"/>
                </a:lnTo>
                <a:lnTo>
                  <a:pt x="19961" y="2876"/>
                </a:lnTo>
                <a:lnTo>
                  <a:pt x="20023" y="2938"/>
                </a:lnTo>
                <a:close/>
                <a:moveTo>
                  <a:pt x="19319" y="2272"/>
                </a:moveTo>
                <a:cubicBezTo>
                  <a:pt x="19356" y="2309"/>
                  <a:pt x="19418" y="2309"/>
                  <a:pt x="19455" y="2296"/>
                </a:cubicBezTo>
                <a:cubicBezTo>
                  <a:pt x="19541" y="2259"/>
                  <a:pt x="19554" y="2148"/>
                  <a:pt x="19492" y="2099"/>
                </a:cubicBezTo>
                <a:lnTo>
                  <a:pt x="19430" y="2062"/>
                </a:lnTo>
                <a:lnTo>
                  <a:pt x="19381" y="2012"/>
                </a:lnTo>
                <a:lnTo>
                  <a:pt x="19319" y="1975"/>
                </a:lnTo>
                <a:lnTo>
                  <a:pt x="19282" y="1951"/>
                </a:lnTo>
                <a:cubicBezTo>
                  <a:pt x="19171" y="1864"/>
                  <a:pt x="19011" y="1988"/>
                  <a:pt x="19097" y="2099"/>
                </a:cubicBezTo>
                <a:cubicBezTo>
                  <a:pt x="19097" y="2111"/>
                  <a:pt x="19109" y="2123"/>
                  <a:pt x="19122" y="2123"/>
                </a:cubicBezTo>
                <a:lnTo>
                  <a:pt x="19159" y="2160"/>
                </a:lnTo>
                <a:lnTo>
                  <a:pt x="19208" y="2197"/>
                </a:lnTo>
                <a:lnTo>
                  <a:pt x="19257" y="2234"/>
                </a:lnTo>
                <a:close/>
                <a:moveTo>
                  <a:pt x="18505" y="1728"/>
                </a:moveTo>
                <a:cubicBezTo>
                  <a:pt x="18517" y="1741"/>
                  <a:pt x="18554" y="1741"/>
                  <a:pt x="18579" y="1741"/>
                </a:cubicBezTo>
                <a:cubicBezTo>
                  <a:pt x="18702" y="1753"/>
                  <a:pt x="18751" y="1593"/>
                  <a:pt x="18640" y="1531"/>
                </a:cubicBezTo>
                <a:lnTo>
                  <a:pt x="18603" y="1506"/>
                </a:lnTo>
                <a:lnTo>
                  <a:pt x="18529" y="1469"/>
                </a:lnTo>
                <a:lnTo>
                  <a:pt x="18467" y="1432"/>
                </a:lnTo>
                <a:lnTo>
                  <a:pt x="18418" y="1407"/>
                </a:lnTo>
                <a:cubicBezTo>
                  <a:pt x="18295" y="1333"/>
                  <a:pt x="18159" y="1469"/>
                  <a:pt x="18245" y="1580"/>
                </a:cubicBezTo>
                <a:cubicBezTo>
                  <a:pt x="18258" y="1580"/>
                  <a:pt x="18270" y="1593"/>
                  <a:pt x="18282" y="1605"/>
                </a:cubicBezTo>
                <a:lnTo>
                  <a:pt x="18332" y="1630"/>
                </a:lnTo>
                <a:lnTo>
                  <a:pt x="18393" y="1667"/>
                </a:lnTo>
                <a:close/>
                <a:moveTo>
                  <a:pt x="17603" y="1272"/>
                </a:moveTo>
                <a:cubicBezTo>
                  <a:pt x="17653" y="1296"/>
                  <a:pt x="17714" y="1284"/>
                  <a:pt x="17752" y="1247"/>
                </a:cubicBezTo>
                <a:cubicBezTo>
                  <a:pt x="17813" y="1185"/>
                  <a:pt x="17789" y="1086"/>
                  <a:pt x="17714" y="1062"/>
                </a:cubicBezTo>
                <a:lnTo>
                  <a:pt x="17665" y="1037"/>
                </a:lnTo>
                <a:lnTo>
                  <a:pt x="17579" y="1000"/>
                </a:lnTo>
                <a:lnTo>
                  <a:pt x="17468" y="963"/>
                </a:lnTo>
                <a:cubicBezTo>
                  <a:pt x="17344" y="914"/>
                  <a:pt x="17221" y="1062"/>
                  <a:pt x="17319" y="1148"/>
                </a:cubicBezTo>
                <a:cubicBezTo>
                  <a:pt x="17332" y="1161"/>
                  <a:pt x="17344" y="1161"/>
                  <a:pt x="17357" y="1173"/>
                </a:cubicBezTo>
                <a:lnTo>
                  <a:pt x="17455" y="1210"/>
                </a:lnTo>
                <a:lnTo>
                  <a:pt x="17542" y="1247"/>
                </a:lnTo>
                <a:lnTo>
                  <a:pt x="17591" y="1272"/>
                </a:lnTo>
                <a:close/>
                <a:moveTo>
                  <a:pt x="16653" y="901"/>
                </a:moveTo>
                <a:cubicBezTo>
                  <a:pt x="16776" y="938"/>
                  <a:pt x="16887" y="815"/>
                  <a:pt x="16813" y="716"/>
                </a:cubicBezTo>
                <a:cubicBezTo>
                  <a:pt x="16789" y="704"/>
                  <a:pt x="16776" y="691"/>
                  <a:pt x="16752" y="679"/>
                </a:cubicBezTo>
                <a:lnTo>
                  <a:pt x="16653" y="654"/>
                </a:lnTo>
                <a:lnTo>
                  <a:pt x="16505" y="605"/>
                </a:lnTo>
                <a:cubicBezTo>
                  <a:pt x="16369" y="556"/>
                  <a:pt x="16270" y="704"/>
                  <a:pt x="16369" y="790"/>
                </a:cubicBezTo>
                <a:cubicBezTo>
                  <a:pt x="16381" y="803"/>
                  <a:pt x="16394" y="815"/>
                  <a:pt x="16418" y="815"/>
                </a:cubicBezTo>
                <a:lnTo>
                  <a:pt x="16554" y="864"/>
                </a:lnTo>
                <a:lnTo>
                  <a:pt x="16653" y="901"/>
                </a:lnTo>
                <a:close/>
                <a:moveTo>
                  <a:pt x="15678" y="605"/>
                </a:moveTo>
                <a:cubicBezTo>
                  <a:pt x="15801" y="642"/>
                  <a:pt x="15900" y="494"/>
                  <a:pt x="15801" y="420"/>
                </a:cubicBezTo>
                <a:cubicBezTo>
                  <a:pt x="15789" y="395"/>
                  <a:pt x="15764" y="383"/>
                  <a:pt x="15739" y="383"/>
                </a:cubicBezTo>
                <a:lnTo>
                  <a:pt x="15493" y="321"/>
                </a:lnTo>
                <a:cubicBezTo>
                  <a:pt x="15344" y="284"/>
                  <a:pt x="15258" y="457"/>
                  <a:pt x="15381" y="531"/>
                </a:cubicBezTo>
                <a:cubicBezTo>
                  <a:pt x="15394" y="531"/>
                  <a:pt x="15406" y="543"/>
                  <a:pt x="15419" y="543"/>
                </a:cubicBezTo>
                <a:cubicBezTo>
                  <a:pt x="15505" y="568"/>
                  <a:pt x="15591" y="580"/>
                  <a:pt x="15678" y="605"/>
                </a:cubicBezTo>
                <a:close/>
                <a:moveTo>
                  <a:pt x="14666" y="395"/>
                </a:moveTo>
                <a:cubicBezTo>
                  <a:pt x="14727" y="408"/>
                  <a:pt x="14789" y="371"/>
                  <a:pt x="14814" y="321"/>
                </a:cubicBezTo>
                <a:cubicBezTo>
                  <a:pt x="14838" y="247"/>
                  <a:pt x="14789" y="173"/>
                  <a:pt x="14715" y="161"/>
                </a:cubicBezTo>
                <a:lnTo>
                  <a:pt x="14456" y="124"/>
                </a:lnTo>
                <a:cubicBezTo>
                  <a:pt x="14320" y="99"/>
                  <a:pt x="14246" y="272"/>
                  <a:pt x="14369" y="334"/>
                </a:cubicBezTo>
                <a:cubicBezTo>
                  <a:pt x="14382" y="346"/>
                  <a:pt x="14394" y="346"/>
                  <a:pt x="14419" y="358"/>
                </a:cubicBezTo>
                <a:lnTo>
                  <a:pt x="14666" y="395"/>
                </a:lnTo>
                <a:close/>
                <a:moveTo>
                  <a:pt x="13641" y="272"/>
                </a:moveTo>
                <a:cubicBezTo>
                  <a:pt x="13690" y="272"/>
                  <a:pt x="13752" y="247"/>
                  <a:pt x="13777" y="198"/>
                </a:cubicBezTo>
                <a:cubicBezTo>
                  <a:pt x="13801" y="124"/>
                  <a:pt x="13740" y="37"/>
                  <a:pt x="13666" y="37"/>
                </a:cubicBezTo>
                <a:lnTo>
                  <a:pt x="13394" y="25"/>
                </a:lnTo>
                <a:cubicBezTo>
                  <a:pt x="13345" y="25"/>
                  <a:pt x="13295" y="50"/>
                  <a:pt x="13271" y="87"/>
                </a:cubicBezTo>
                <a:cubicBezTo>
                  <a:pt x="13234" y="161"/>
                  <a:pt x="13283" y="259"/>
                  <a:pt x="13382" y="259"/>
                </a:cubicBezTo>
                <a:lnTo>
                  <a:pt x="13641" y="272"/>
                </a:lnTo>
                <a:close/>
                <a:moveTo>
                  <a:pt x="12604" y="235"/>
                </a:moveTo>
                <a:cubicBezTo>
                  <a:pt x="12740" y="247"/>
                  <a:pt x="12777" y="62"/>
                  <a:pt x="12653" y="13"/>
                </a:cubicBezTo>
                <a:cubicBezTo>
                  <a:pt x="12629" y="13"/>
                  <a:pt x="12616" y="0"/>
                  <a:pt x="12604" y="13"/>
                </a:cubicBezTo>
                <a:lnTo>
                  <a:pt x="12333" y="13"/>
                </a:lnTo>
                <a:cubicBezTo>
                  <a:pt x="12184" y="0"/>
                  <a:pt x="12160" y="222"/>
                  <a:pt x="12308" y="247"/>
                </a:cubicBezTo>
                <a:cubicBezTo>
                  <a:pt x="12320" y="247"/>
                  <a:pt x="12333" y="247"/>
                  <a:pt x="12345" y="247"/>
                </a:cubicBezTo>
                <a:lnTo>
                  <a:pt x="12604" y="247"/>
                </a:lnTo>
                <a:close/>
                <a:moveTo>
                  <a:pt x="11580" y="309"/>
                </a:moveTo>
                <a:cubicBezTo>
                  <a:pt x="11703" y="296"/>
                  <a:pt x="11728" y="111"/>
                  <a:pt x="11592" y="74"/>
                </a:cubicBezTo>
                <a:cubicBezTo>
                  <a:pt x="11580" y="74"/>
                  <a:pt x="11555" y="74"/>
                  <a:pt x="11543" y="74"/>
                </a:cubicBezTo>
                <a:lnTo>
                  <a:pt x="11271" y="111"/>
                </a:lnTo>
                <a:cubicBezTo>
                  <a:pt x="11234" y="124"/>
                  <a:pt x="11209" y="136"/>
                  <a:pt x="11185" y="173"/>
                </a:cubicBezTo>
                <a:cubicBezTo>
                  <a:pt x="11123" y="259"/>
                  <a:pt x="11209" y="358"/>
                  <a:pt x="11320" y="346"/>
                </a:cubicBezTo>
                <a:lnTo>
                  <a:pt x="11580" y="309"/>
                </a:lnTo>
                <a:close/>
                <a:moveTo>
                  <a:pt x="10555" y="482"/>
                </a:moveTo>
                <a:cubicBezTo>
                  <a:pt x="10691" y="457"/>
                  <a:pt x="10678" y="259"/>
                  <a:pt x="10543" y="247"/>
                </a:cubicBezTo>
                <a:cubicBezTo>
                  <a:pt x="10530" y="247"/>
                  <a:pt x="10506" y="247"/>
                  <a:pt x="10493" y="247"/>
                </a:cubicBezTo>
                <a:cubicBezTo>
                  <a:pt x="10407" y="272"/>
                  <a:pt x="10320" y="296"/>
                  <a:pt x="10234" y="321"/>
                </a:cubicBezTo>
                <a:cubicBezTo>
                  <a:pt x="10197" y="321"/>
                  <a:pt x="10172" y="346"/>
                  <a:pt x="10160" y="371"/>
                </a:cubicBezTo>
                <a:cubicBezTo>
                  <a:pt x="10111" y="469"/>
                  <a:pt x="10197" y="568"/>
                  <a:pt x="10308" y="543"/>
                </a:cubicBezTo>
                <a:cubicBezTo>
                  <a:pt x="10395" y="519"/>
                  <a:pt x="10481" y="494"/>
                  <a:pt x="10555" y="482"/>
                </a:cubicBezTo>
                <a:close/>
                <a:moveTo>
                  <a:pt x="9592" y="778"/>
                </a:moveTo>
                <a:cubicBezTo>
                  <a:pt x="9716" y="729"/>
                  <a:pt x="9679" y="543"/>
                  <a:pt x="9543" y="556"/>
                </a:cubicBezTo>
                <a:cubicBezTo>
                  <a:pt x="9530" y="556"/>
                  <a:pt x="9506" y="556"/>
                  <a:pt x="9481" y="568"/>
                </a:cubicBezTo>
                <a:cubicBezTo>
                  <a:pt x="9407" y="593"/>
                  <a:pt x="9333" y="630"/>
                  <a:pt x="9247" y="667"/>
                </a:cubicBezTo>
                <a:cubicBezTo>
                  <a:pt x="9111" y="729"/>
                  <a:pt x="9172" y="901"/>
                  <a:pt x="9321" y="877"/>
                </a:cubicBezTo>
                <a:cubicBezTo>
                  <a:pt x="9333" y="877"/>
                  <a:pt x="9345" y="877"/>
                  <a:pt x="9358" y="877"/>
                </a:cubicBezTo>
                <a:cubicBezTo>
                  <a:pt x="9432" y="840"/>
                  <a:pt x="9518" y="803"/>
                  <a:pt x="9592" y="778"/>
                </a:cubicBezTo>
                <a:close/>
                <a:moveTo>
                  <a:pt x="9481" y="568"/>
                </a:moveTo>
                <a:lnTo>
                  <a:pt x="9358" y="877"/>
                </a:lnTo>
                <a:lnTo>
                  <a:pt x="9234" y="667"/>
                </a:lnTo>
                <a:close/>
                <a:moveTo>
                  <a:pt x="8716" y="1222"/>
                </a:moveTo>
                <a:cubicBezTo>
                  <a:pt x="8827" y="1148"/>
                  <a:pt x="8728" y="975"/>
                  <a:pt x="8580" y="1025"/>
                </a:cubicBezTo>
                <a:cubicBezTo>
                  <a:pt x="8568" y="1025"/>
                  <a:pt x="8568" y="1025"/>
                  <a:pt x="8555" y="1037"/>
                </a:cubicBezTo>
                <a:cubicBezTo>
                  <a:pt x="8481" y="1086"/>
                  <a:pt x="8407" y="1136"/>
                  <a:pt x="8345" y="1198"/>
                </a:cubicBezTo>
                <a:cubicBezTo>
                  <a:pt x="8234" y="1272"/>
                  <a:pt x="8333" y="1432"/>
                  <a:pt x="8469" y="1395"/>
                </a:cubicBezTo>
                <a:cubicBezTo>
                  <a:pt x="8481" y="1383"/>
                  <a:pt x="8506" y="1370"/>
                  <a:pt x="8518" y="1370"/>
                </a:cubicBezTo>
                <a:cubicBezTo>
                  <a:pt x="8580" y="1321"/>
                  <a:pt x="8642" y="1272"/>
                  <a:pt x="8716" y="1222"/>
                </a:cubicBezTo>
                <a:close/>
                <a:moveTo>
                  <a:pt x="8000" y="1852"/>
                </a:moveTo>
                <a:cubicBezTo>
                  <a:pt x="8037" y="1815"/>
                  <a:pt x="8037" y="1753"/>
                  <a:pt x="8000" y="1716"/>
                </a:cubicBezTo>
                <a:cubicBezTo>
                  <a:pt x="7938" y="1654"/>
                  <a:pt x="7852" y="1654"/>
                  <a:pt x="7790" y="1716"/>
                </a:cubicBezTo>
                <a:cubicBezTo>
                  <a:pt x="7741" y="1778"/>
                  <a:pt x="7691" y="1839"/>
                  <a:pt x="7642" y="1914"/>
                </a:cubicBezTo>
                <a:cubicBezTo>
                  <a:pt x="7568" y="2012"/>
                  <a:pt x="7716" y="2148"/>
                  <a:pt x="7827" y="2062"/>
                </a:cubicBezTo>
                <a:cubicBezTo>
                  <a:pt x="7839" y="2062"/>
                  <a:pt x="7852" y="2049"/>
                  <a:pt x="7864" y="2037"/>
                </a:cubicBezTo>
                <a:cubicBezTo>
                  <a:pt x="7901" y="1975"/>
                  <a:pt x="7950" y="1914"/>
                  <a:pt x="8000" y="1852"/>
                </a:cubicBezTo>
                <a:close/>
                <a:moveTo>
                  <a:pt x="7543" y="2642"/>
                </a:moveTo>
                <a:cubicBezTo>
                  <a:pt x="7580" y="2518"/>
                  <a:pt x="7395" y="2432"/>
                  <a:pt x="7309" y="2531"/>
                </a:cubicBezTo>
                <a:cubicBezTo>
                  <a:pt x="7296" y="2543"/>
                  <a:pt x="7296" y="2555"/>
                  <a:pt x="7284" y="2568"/>
                </a:cubicBezTo>
                <a:cubicBezTo>
                  <a:pt x="7259" y="2654"/>
                  <a:pt x="7234" y="2728"/>
                  <a:pt x="7222" y="2802"/>
                </a:cubicBezTo>
                <a:cubicBezTo>
                  <a:pt x="7185" y="2938"/>
                  <a:pt x="7383" y="3000"/>
                  <a:pt x="7457" y="2889"/>
                </a:cubicBezTo>
                <a:cubicBezTo>
                  <a:pt x="7469" y="2876"/>
                  <a:pt x="7469" y="2864"/>
                  <a:pt x="7481" y="2852"/>
                </a:cubicBezTo>
                <a:cubicBezTo>
                  <a:pt x="7494" y="2778"/>
                  <a:pt x="7506" y="2704"/>
                  <a:pt x="7543" y="2642"/>
                </a:cubicBezTo>
                <a:close/>
                <a:moveTo>
                  <a:pt x="7457" y="3506"/>
                </a:moveTo>
                <a:cubicBezTo>
                  <a:pt x="7407" y="3382"/>
                  <a:pt x="7234" y="3382"/>
                  <a:pt x="7197" y="3506"/>
                </a:cubicBezTo>
                <a:cubicBezTo>
                  <a:pt x="7185" y="3518"/>
                  <a:pt x="7185" y="3531"/>
                  <a:pt x="7197" y="3555"/>
                </a:cubicBezTo>
                <a:cubicBezTo>
                  <a:pt x="7210" y="3629"/>
                  <a:pt x="7234" y="3716"/>
                  <a:pt x="7272" y="3790"/>
                </a:cubicBezTo>
                <a:cubicBezTo>
                  <a:pt x="7333" y="3913"/>
                  <a:pt x="7531" y="3876"/>
                  <a:pt x="7531" y="3740"/>
                </a:cubicBezTo>
                <a:cubicBezTo>
                  <a:pt x="7531" y="3728"/>
                  <a:pt x="7518" y="3716"/>
                  <a:pt x="7518" y="3703"/>
                </a:cubicBezTo>
                <a:cubicBezTo>
                  <a:pt x="7494" y="3642"/>
                  <a:pt x="7469" y="3580"/>
                  <a:pt x="7457" y="3506"/>
                </a:cubicBezTo>
                <a:close/>
                <a:moveTo>
                  <a:pt x="7963" y="4135"/>
                </a:moveTo>
                <a:cubicBezTo>
                  <a:pt x="7827" y="4086"/>
                  <a:pt x="7716" y="4234"/>
                  <a:pt x="7815" y="4321"/>
                </a:cubicBezTo>
                <a:cubicBezTo>
                  <a:pt x="7827" y="4333"/>
                  <a:pt x="7839" y="4345"/>
                  <a:pt x="7864" y="4358"/>
                </a:cubicBezTo>
                <a:cubicBezTo>
                  <a:pt x="7963" y="4382"/>
                  <a:pt x="8062" y="4407"/>
                  <a:pt x="8160" y="4407"/>
                </a:cubicBezTo>
                <a:cubicBezTo>
                  <a:pt x="8296" y="4419"/>
                  <a:pt x="8358" y="4247"/>
                  <a:pt x="8222" y="4185"/>
                </a:cubicBezTo>
                <a:cubicBezTo>
                  <a:pt x="8210" y="4185"/>
                  <a:pt x="8185" y="4185"/>
                  <a:pt x="8173" y="4185"/>
                </a:cubicBezTo>
                <a:cubicBezTo>
                  <a:pt x="8099" y="4172"/>
                  <a:pt x="8024" y="4160"/>
                  <a:pt x="7963" y="4135"/>
                </a:cubicBezTo>
                <a:close/>
                <a:moveTo>
                  <a:pt x="8852" y="4012"/>
                </a:moveTo>
                <a:cubicBezTo>
                  <a:pt x="8728" y="4074"/>
                  <a:pt x="8777" y="4234"/>
                  <a:pt x="8913" y="4234"/>
                </a:cubicBezTo>
                <a:cubicBezTo>
                  <a:pt x="8938" y="4234"/>
                  <a:pt x="8963" y="4222"/>
                  <a:pt x="8975" y="4222"/>
                </a:cubicBezTo>
                <a:lnTo>
                  <a:pt x="9049" y="4185"/>
                </a:lnTo>
                <a:lnTo>
                  <a:pt x="9074" y="4160"/>
                </a:lnTo>
                <a:lnTo>
                  <a:pt x="9111" y="4148"/>
                </a:lnTo>
                <a:lnTo>
                  <a:pt x="9135" y="4135"/>
                </a:lnTo>
                <a:lnTo>
                  <a:pt x="9160" y="4111"/>
                </a:lnTo>
                <a:lnTo>
                  <a:pt x="9185" y="4098"/>
                </a:lnTo>
                <a:lnTo>
                  <a:pt x="9210" y="4074"/>
                </a:lnTo>
                <a:cubicBezTo>
                  <a:pt x="9321" y="4000"/>
                  <a:pt x="9234" y="3839"/>
                  <a:pt x="9098" y="3876"/>
                </a:cubicBezTo>
                <a:cubicBezTo>
                  <a:pt x="9074" y="3876"/>
                  <a:pt x="9061" y="3889"/>
                  <a:pt x="9049" y="3901"/>
                </a:cubicBezTo>
                <a:lnTo>
                  <a:pt x="9024" y="3913"/>
                </a:lnTo>
                <a:cubicBezTo>
                  <a:pt x="8963" y="3950"/>
                  <a:pt x="8901" y="3987"/>
                  <a:pt x="8852" y="4012"/>
                </a:cubicBezTo>
                <a:close/>
                <a:moveTo>
                  <a:pt x="9395" y="3382"/>
                </a:moveTo>
                <a:cubicBezTo>
                  <a:pt x="9370" y="3506"/>
                  <a:pt x="9555" y="3568"/>
                  <a:pt x="9629" y="3457"/>
                </a:cubicBezTo>
                <a:cubicBezTo>
                  <a:pt x="9642" y="3444"/>
                  <a:pt x="9642" y="3432"/>
                  <a:pt x="9654" y="3419"/>
                </a:cubicBezTo>
                <a:lnTo>
                  <a:pt x="9654" y="3382"/>
                </a:lnTo>
                <a:lnTo>
                  <a:pt x="9654" y="3197"/>
                </a:lnTo>
                <a:lnTo>
                  <a:pt x="9654" y="3160"/>
                </a:lnTo>
                <a:cubicBezTo>
                  <a:pt x="9617" y="3037"/>
                  <a:pt x="9444" y="3012"/>
                  <a:pt x="9395" y="3136"/>
                </a:cubicBezTo>
                <a:cubicBezTo>
                  <a:pt x="9395" y="3148"/>
                  <a:pt x="9395" y="3173"/>
                  <a:pt x="9395" y="3185"/>
                </a:cubicBezTo>
                <a:cubicBezTo>
                  <a:pt x="9407" y="3247"/>
                  <a:pt x="9407" y="3321"/>
                  <a:pt x="9395" y="3382"/>
                </a:cubicBezTo>
                <a:close/>
                <a:moveTo>
                  <a:pt x="9123" y="2592"/>
                </a:moveTo>
                <a:cubicBezTo>
                  <a:pt x="9197" y="2691"/>
                  <a:pt x="9370" y="2642"/>
                  <a:pt x="9358" y="2518"/>
                </a:cubicBezTo>
                <a:cubicBezTo>
                  <a:pt x="9358" y="2494"/>
                  <a:pt x="9345" y="2481"/>
                  <a:pt x="9333" y="2469"/>
                </a:cubicBezTo>
                <a:cubicBezTo>
                  <a:pt x="9284" y="2395"/>
                  <a:pt x="9222" y="2333"/>
                  <a:pt x="9160" y="2272"/>
                </a:cubicBezTo>
                <a:cubicBezTo>
                  <a:pt x="9074" y="2173"/>
                  <a:pt x="8901" y="2259"/>
                  <a:pt x="8938" y="2383"/>
                </a:cubicBezTo>
                <a:cubicBezTo>
                  <a:pt x="8950" y="2395"/>
                  <a:pt x="8950" y="2420"/>
                  <a:pt x="8963" y="2420"/>
                </a:cubicBezTo>
                <a:cubicBezTo>
                  <a:pt x="9024" y="2481"/>
                  <a:pt x="9074" y="2543"/>
                  <a:pt x="9123" y="2592"/>
                </a:cubicBezTo>
                <a:close/>
                <a:moveTo>
                  <a:pt x="8407" y="1975"/>
                </a:moveTo>
                <a:cubicBezTo>
                  <a:pt x="8444" y="2000"/>
                  <a:pt x="8481" y="2012"/>
                  <a:pt x="8518" y="2000"/>
                </a:cubicBezTo>
                <a:cubicBezTo>
                  <a:pt x="8617" y="1975"/>
                  <a:pt x="8642" y="1852"/>
                  <a:pt x="8555" y="1790"/>
                </a:cubicBezTo>
                <a:cubicBezTo>
                  <a:pt x="8481" y="1741"/>
                  <a:pt x="8407" y="1704"/>
                  <a:pt x="8333" y="1654"/>
                </a:cubicBezTo>
                <a:cubicBezTo>
                  <a:pt x="8210" y="1593"/>
                  <a:pt x="8074" y="1728"/>
                  <a:pt x="8160" y="1827"/>
                </a:cubicBezTo>
                <a:cubicBezTo>
                  <a:pt x="8173" y="1839"/>
                  <a:pt x="8185" y="1852"/>
                  <a:pt x="8197" y="1852"/>
                </a:cubicBezTo>
                <a:cubicBezTo>
                  <a:pt x="8259" y="1901"/>
                  <a:pt x="8333" y="1938"/>
                  <a:pt x="8407" y="1975"/>
                </a:cubicBezTo>
                <a:close/>
                <a:moveTo>
                  <a:pt x="7518" y="1543"/>
                </a:moveTo>
                <a:cubicBezTo>
                  <a:pt x="7617" y="1580"/>
                  <a:pt x="7728" y="1481"/>
                  <a:pt x="7691" y="1383"/>
                </a:cubicBezTo>
                <a:cubicBezTo>
                  <a:pt x="7667" y="1358"/>
                  <a:pt x="7654" y="1333"/>
                  <a:pt x="7617" y="1321"/>
                </a:cubicBezTo>
                <a:lnTo>
                  <a:pt x="7370" y="1235"/>
                </a:lnTo>
                <a:cubicBezTo>
                  <a:pt x="7234" y="1185"/>
                  <a:pt x="7123" y="1346"/>
                  <a:pt x="7247" y="1432"/>
                </a:cubicBezTo>
                <a:cubicBezTo>
                  <a:pt x="7247" y="1444"/>
                  <a:pt x="7259" y="1444"/>
                  <a:pt x="7272" y="1457"/>
                </a:cubicBezTo>
                <a:cubicBezTo>
                  <a:pt x="7358" y="1481"/>
                  <a:pt x="7432" y="1506"/>
                  <a:pt x="7518" y="1543"/>
                </a:cubicBezTo>
                <a:close/>
                <a:moveTo>
                  <a:pt x="6543" y="1247"/>
                </a:moveTo>
                <a:cubicBezTo>
                  <a:pt x="6679" y="1272"/>
                  <a:pt x="6778" y="1111"/>
                  <a:pt x="6654" y="1037"/>
                </a:cubicBezTo>
                <a:cubicBezTo>
                  <a:pt x="6630" y="1025"/>
                  <a:pt x="6617" y="1025"/>
                  <a:pt x="6605" y="1025"/>
                </a:cubicBezTo>
                <a:cubicBezTo>
                  <a:pt x="6519" y="1000"/>
                  <a:pt x="6432" y="975"/>
                  <a:pt x="6346" y="963"/>
                </a:cubicBezTo>
                <a:cubicBezTo>
                  <a:pt x="6210" y="938"/>
                  <a:pt x="6136" y="1086"/>
                  <a:pt x="6247" y="1173"/>
                </a:cubicBezTo>
                <a:cubicBezTo>
                  <a:pt x="6259" y="1185"/>
                  <a:pt x="6272" y="1185"/>
                  <a:pt x="6296" y="1185"/>
                </a:cubicBezTo>
                <a:cubicBezTo>
                  <a:pt x="6370" y="1210"/>
                  <a:pt x="6457" y="1222"/>
                  <a:pt x="6543" y="1247"/>
                </a:cubicBezTo>
                <a:close/>
                <a:moveTo>
                  <a:pt x="5531" y="1074"/>
                </a:moveTo>
                <a:cubicBezTo>
                  <a:pt x="5667" y="1086"/>
                  <a:pt x="5741" y="914"/>
                  <a:pt x="5617" y="852"/>
                </a:cubicBezTo>
                <a:cubicBezTo>
                  <a:pt x="5593" y="840"/>
                  <a:pt x="5580" y="840"/>
                  <a:pt x="5568" y="840"/>
                </a:cubicBezTo>
                <a:lnTo>
                  <a:pt x="5296" y="815"/>
                </a:lnTo>
                <a:cubicBezTo>
                  <a:pt x="5247" y="803"/>
                  <a:pt x="5185" y="840"/>
                  <a:pt x="5161" y="889"/>
                </a:cubicBezTo>
                <a:cubicBezTo>
                  <a:pt x="5136" y="963"/>
                  <a:pt x="5198" y="1037"/>
                  <a:pt x="5272" y="1049"/>
                </a:cubicBezTo>
                <a:lnTo>
                  <a:pt x="5531" y="1074"/>
                </a:lnTo>
                <a:close/>
                <a:moveTo>
                  <a:pt x="4494" y="1000"/>
                </a:moveTo>
                <a:cubicBezTo>
                  <a:pt x="4531" y="1000"/>
                  <a:pt x="4556" y="988"/>
                  <a:pt x="4581" y="975"/>
                </a:cubicBezTo>
                <a:cubicBezTo>
                  <a:pt x="4679" y="914"/>
                  <a:pt x="4630" y="753"/>
                  <a:pt x="4506" y="766"/>
                </a:cubicBezTo>
                <a:lnTo>
                  <a:pt x="4235" y="766"/>
                </a:lnTo>
                <a:cubicBezTo>
                  <a:pt x="4186" y="766"/>
                  <a:pt x="4136" y="803"/>
                  <a:pt x="4111" y="852"/>
                </a:cubicBezTo>
                <a:cubicBezTo>
                  <a:pt x="4087" y="926"/>
                  <a:pt x="4161" y="1012"/>
                  <a:pt x="4247" y="1000"/>
                </a:cubicBezTo>
                <a:close/>
                <a:moveTo>
                  <a:pt x="3470" y="1025"/>
                </a:moveTo>
                <a:cubicBezTo>
                  <a:pt x="3618" y="1037"/>
                  <a:pt x="3642" y="815"/>
                  <a:pt x="3482" y="803"/>
                </a:cubicBezTo>
                <a:cubicBezTo>
                  <a:pt x="3470" y="790"/>
                  <a:pt x="3457" y="790"/>
                  <a:pt x="3445" y="803"/>
                </a:cubicBezTo>
                <a:lnTo>
                  <a:pt x="3186" y="815"/>
                </a:lnTo>
                <a:cubicBezTo>
                  <a:pt x="3124" y="815"/>
                  <a:pt x="3075" y="852"/>
                  <a:pt x="3062" y="914"/>
                </a:cubicBezTo>
                <a:cubicBezTo>
                  <a:pt x="3050" y="988"/>
                  <a:pt x="3124" y="1062"/>
                  <a:pt x="3210" y="1049"/>
                </a:cubicBezTo>
                <a:lnTo>
                  <a:pt x="3470" y="1025"/>
                </a:lnTo>
                <a:close/>
                <a:moveTo>
                  <a:pt x="2433" y="1136"/>
                </a:moveTo>
                <a:cubicBezTo>
                  <a:pt x="2568" y="1136"/>
                  <a:pt x="2581" y="938"/>
                  <a:pt x="2457" y="914"/>
                </a:cubicBezTo>
                <a:cubicBezTo>
                  <a:pt x="2433" y="901"/>
                  <a:pt x="2408" y="901"/>
                  <a:pt x="2396" y="914"/>
                </a:cubicBezTo>
                <a:lnTo>
                  <a:pt x="2136" y="951"/>
                </a:lnTo>
                <a:cubicBezTo>
                  <a:pt x="2087" y="951"/>
                  <a:pt x="2050" y="988"/>
                  <a:pt x="2025" y="1037"/>
                </a:cubicBezTo>
                <a:cubicBezTo>
                  <a:pt x="2013" y="1124"/>
                  <a:pt x="2087" y="1210"/>
                  <a:pt x="2186" y="1173"/>
                </a:cubicBezTo>
                <a:lnTo>
                  <a:pt x="2445" y="1136"/>
                </a:lnTo>
                <a:close/>
                <a:moveTo>
                  <a:pt x="1420" y="1321"/>
                </a:moveTo>
                <a:cubicBezTo>
                  <a:pt x="1532" y="1309"/>
                  <a:pt x="1556" y="1161"/>
                  <a:pt x="1458" y="1111"/>
                </a:cubicBezTo>
                <a:cubicBezTo>
                  <a:pt x="1420" y="1086"/>
                  <a:pt x="1396" y="1086"/>
                  <a:pt x="1359" y="1099"/>
                </a:cubicBezTo>
                <a:lnTo>
                  <a:pt x="1100" y="1148"/>
                </a:lnTo>
                <a:cubicBezTo>
                  <a:pt x="951" y="1161"/>
                  <a:pt x="964" y="1383"/>
                  <a:pt x="1112" y="1383"/>
                </a:cubicBezTo>
                <a:cubicBezTo>
                  <a:pt x="1137" y="1383"/>
                  <a:pt x="1149" y="1383"/>
                  <a:pt x="1161" y="1383"/>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1C4587"/>
              </a:solidFill>
            </a:endParaRPr>
          </a:p>
        </p:txBody>
      </p:sp>
      <p:sp>
        <p:nvSpPr>
          <p:cNvPr id="28" name="Google Shape;28;p4"/>
          <p:cNvSpPr/>
          <p:nvPr/>
        </p:nvSpPr>
        <p:spPr>
          <a:xfrm rot="-1421048">
            <a:off x="14849506" y="-871557"/>
            <a:ext cx="3113196" cy="3968822"/>
          </a:xfrm>
          <a:custGeom>
            <a:avLst/>
            <a:gdLst/>
            <a:ahLst/>
            <a:cxnLst/>
            <a:rect l="l" t="t" r="r" b="b"/>
            <a:pathLst>
              <a:path w="14554" h="18554" extrusionOk="0">
                <a:moveTo>
                  <a:pt x="13973" y="18344"/>
                </a:moveTo>
                <a:cubicBezTo>
                  <a:pt x="13936" y="18467"/>
                  <a:pt x="14097" y="18554"/>
                  <a:pt x="14171" y="18442"/>
                </a:cubicBezTo>
                <a:cubicBezTo>
                  <a:pt x="14183" y="18430"/>
                  <a:pt x="14196" y="18418"/>
                  <a:pt x="14196" y="18405"/>
                </a:cubicBezTo>
                <a:lnTo>
                  <a:pt x="14208" y="18356"/>
                </a:lnTo>
                <a:lnTo>
                  <a:pt x="14220" y="18307"/>
                </a:lnTo>
                <a:lnTo>
                  <a:pt x="14233" y="18257"/>
                </a:lnTo>
                <a:lnTo>
                  <a:pt x="14245" y="18196"/>
                </a:lnTo>
                <a:lnTo>
                  <a:pt x="14245" y="18171"/>
                </a:lnTo>
                <a:cubicBezTo>
                  <a:pt x="14282" y="18023"/>
                  <a:pt x="14047" y="17973"/>
                  <a:pt x="14023" y="18122"/>
                </a:cubicBezTo>
                <a:lnTo>
                  <a:pt x="14023" y="18159"/>
                </a:lnTo>
                <a:lnTo>
                  <a:pt x="14010" y="18196"/>
                </a:lnTo>
                <a:lnTo>
                  <a:pt x="13998" y="18245"/>
                </a:lnTo>
                <a:lnTo>
                  <a:pt x="13986" y="18294"/>
                </a:lnTo>
                <a:close/>
                <a:moveTo>
                  <a:pt x="235" y="186"/>
                </a:moveTo>
                <a:cubicBezTo>
                  <a:pt x="259" y="38"/>
                  <a:pt x="25" y="1"/>
                  <a:pt x="12" y="161"/>
                </a:cubicBezTo>
                <a:cubicBezTo>
                  <a:pt x="0" y="161"/>
                  <a:pt x="0" y="174"/>
                  <a:pt x="12" y="186"/>
                </a:cubicBezTo>
                <a:lnTo>
                  <a:pt x="12" y="260"/>
                </a:lnTo>
                <a:lnTo>
                  <a:pt x="12" y="371"/>
                </a:lnTo>
                <a:lnTo>
                  <a:pt x="12" y="420"/>
                </a:lnTo>
                <a:cubicBezTo>
                  <a:pt x="12" y="544"/>
                  <a:pt x="161" y="581"/>
                  <a:pt x="222" y="482"/>
                </a:cubicBezTo>
                <a:cubicBezTo>
                  <a:pt x="235" y="457"/>
                  <a:pt x="235" y="445"/>
                  <a:pt x="235" y="420"/>
                </a:cubicBezTo>
                <a:lnTo>
                  <a:pt x="235" y="383"/>
                </a:lnTo>
                <a:lnTo>
                  <a:pt x="235" y="272"/>
                </a:lnTo>
                <a:lnTo>
                  <a:pt x="235" y="198"/>
                </a:lnTo>
                <a:close/>
                <a:moveTo>
                  <a:pt x="235" y="1112"/>
                </a:moveTo>
                <a:cubicBezTo>
                  <a:pt x="235" y="951"/>
                  <a:pt x="0" y="964"/>
                  <a:pt x="12" y="1124"/>
                </a:cubicBezTo>
                <a:lnTo>
                  <a:pt x="12" y="1210"/>
                </a:lnTo>
                <a:lnTo>
                  <a:pt x="12" y="1309"/>
                </a:lnTo>
                <a:lnTo>
                  <a:pt x="12" y="1359"/>
                </a:lnTo>
                <a:cubicBezTo>
                  <a:pt x="12" y="1457"/>
                  <a:pt x="136" y="1494"/>
                  <a:pt x="210" y="1433"/>
                </a:cubicBezTo>
                <a:cubicBezTo>
                  <a:pt x="235" y="1408"/>
                  <a:pt x="247" y="1371"/>
                  <a:pt x="235" y="1334"/>
                </a:cubicBezTo>
                <a:lnTo>
                  <a:pt x="235" y="1297"/>
                </a:lnTo>
                <a:lnTo>
                  <a:pt x="235" y="1198"/>
                </a:lnTo>
                <a:close/>
                <a:moveTo>
                  <a:pt x="321" y="2025"/>
                </a:moveTo>
                <a:cubicBezTo>
                  <a:pt x="296" y="1865"/>
                  <a:pt x="62" y="1902"/>
                  <a:pt x="86" y="2062"/>
                </a:cubicBezTo>
                <a:lnTo>
                  <a:pt x="86" y="2099"/>
                </a:lnTo>
                <a:lnTo>
                  <a:pt x="99" y="2198"/>
                </a:lnTo>
                <a:lnTo>
                  <a:pt x="123" y="2284"/>
                </a:lnTo>
                <a:cubicBezTo>
                  <a:pt x="136" y="2408"/>
                  <a:pt x="296" y="2420"/>
                  <a:pt x="346" y="2309"/>
                </a:cubicBezTo>
                <a:cubicBezTo>
                  <a:pt x="346" y="2297"/>
                  <a:pt x="346" y="2272"/>
                  <a:pt x="346" y="2247"/>
                </a:cubicBezTo>
                <a:lnTo>
                  <a:pt x="321" y="2161"/>
                </a:lnTo>
                <a:lnTo>
                  <a:pt x="309" y="2062"/>
                </a:lnTo>
                <a:lnTo>
                  <a:pt x="309" y="2025"/>
                </a:lnTo>
                <a:close/>
                <a:moveTo>
                  <a:pt x="494" y="2926"/>
                </a:moveTo>
                <a:cubicBezTo>
                  <a:pt x="481" y="2877"/>
                  <a:pt x="444" y="2840"/>
                  <a:pt x="395" y="2840"/>
                </a:cubicBezTo>
                <a:cubicBezTo>
                  <a:pt x="321" y="2827"/>
                  <a:pt x="247" y="2902"/>
                  <a:pt x="272" y="2976"/>
                </a:cubicBezTo>
                <a:lnTo>
                  <a:pt x="284" y="3013"/>
                </a:lnTo>
                <a:lnTo>
                  <a:pt x="309" y="3099"/>
                </a:lnTo>
                <a:lnTo>
                  <a:pt x="333" y="3210"/>
                </a:lnTo>
                <a:cubicBezTo>
                  <a:pt x="346" y="3222"/>
                  <a:pt x="358" y="3247"/>
                  <a:pt x="370" y="3259"/>
                </a:cubicBezTo>
                <a:cubicBezTo>
                  <a:pt x="457" y="3334"/>
                  <a:pt x="593" y="3247"/>
                  <a:pt x="556" y="3136"/>
                </a:cubicBezTo>
                <a:lnTo>
                  <a:pt x="531" y="3037"/>
                </a:lnTo>
                <a:lnTo>
                  <a:pt x="506" y="2963"/>
                </a:lnTo>
                <a:close/>
                <a:moveTo>
                  <a:pt x="778" y="3790"/>
                </a:moveTo>
                <a:cubicBezTo>
                  <a:pt x="765" y="3741"/>
                  <a:pt x="716" y="3716"/>
                  <a:pt x="667" y="3716"/>
                </a:cubicBezTo>
                <a:cubicBezTo>
                  <a:pt x="593" y="3716"/>
                  <a:pt x="543" y="3803"/>
                  <a:pt x="568" y="3877"/>
                </a:cubicBezTo>
                <a:lnTo>
                  <a:pt x="593" y="3938"/>
                </a:lnTo>
                <a:lnTo>
                  <a:pt x="617" y="4012"/>
                </a:lnTo>
                <a:lnTo>
                  <a:pt x="654" y="4087"/>
                </a:lnTo>
                <a:cubicBezTo>
                  <a:pt x="704" y="4210"/>
                  <a:pt x="876" y="4173"/>
                  <a:pt x="876" y="4037"/>
                </a:cubicBezTo>
                <a:cubicBezTo>
                  <a:pt x="876" y="4025"/>
                  <a:pt x="876" y="4012"/>
                  <a:pt x="864" y="4000"/>
                </a:cubicBezTo>
                <a:lnTo>
                  <a:pt x="839" y="3926"/>
                </a:lnTo>
                <a:lnTo>
                  <a:pt x="802" y="3840"/>
                </a:lnTo>
                <a:lnTo>
                  <a:pt x="778" y="3778"/>
                </a:lnTo>
                <a:close/>
                <a:moveTo>
                  <a:pt x="1173" y="4605"/>
                </a:moveTo>
                <a:cubicBezTo>
                  <a:pt x="1111" y="4494"/>
                  <a:pt x="938" y="4556"/>
                  <a:pt x="963" y="4679"/>
                </a:cubicBezTo>
                <a:cubicBezTo>
                  <a:pt x="963" y="4704"/>
                  <a:pt x="963" y="4716"/>
                  <a:pt x="975" y="4728"/>
                </a:cubicBezTo>
                <a:lnTo>
                  <a:pt x="1000" y="4765"/>
                </a:lnTo>
                <a:lnTo>
                  <a:pt x="1037" y="4840"/>
                </a:lnTo>
                <a:lnTo>
                  <a:pt x="1086" y="4914"/>
                </a:lnTo>
                <a:lnTo>
                  <a:pt x="1099" y="4926"/>
                </a:lnTo>
                <a:cubicBezTo>
                  <a:pt x="1173" y="5037"/>
                  <a:pt x="1333" y="4963"/>
                  <a:pt x="1309" y="4840"/>
                </a:cubicBezTo>
                <a:cubicBezTo>
                  <a:pt x="1309" y="4827"/>
                  <a:pt x="1296" y="4815"/>
                  <a:pt x="1296" y="4802"/>
                </a:cubicBezTo>
                <a:lnTo>
                  <a:pt x="1234" y="4728"/>
                </a:lnTo>
                <a:lnTo>
                  <a:pt x="1197" y="4654"/>
                </a:lnTo>
                <a:close/>
                <a:moveTo>
                  <a:pt x="1679" y="5370"/>
                </a:moveTo>
                <a:cubicBezTo>
                  <a:pt x="1654" y="5333"/>
                  <a:pt x="1617" y="5321"/>
                  <a:pt x="1580" y="5333"/>
                </a:cubicBezTo>
                <a:cubicBezTo>
                  <a:pt x="1481" y="5333"/>
                  <a:pt x="1444" y="5444"/>
                  <a:pt x="1494" y="5518"/>
                </a:cubicBezTo>
                <a:lnTo>
                  <a:pt x="1543" y="5580"/>
                </a:lnTo>
                <a:lnTo>
                  <a:pt x="1592" y="5642"/>
                </a:lnTo>
                <a:lnTo>
                  <a:pt x="1642" y="5704"/>
                </a:lnTo>
                <a:cubicBezTo>
                  <a:pt x="1716" y="5790"/>
                  <a:pt x="1876" y="5716"/>
                  <a:pt x="1839" y="5592"/>
                </a:cubicBezTo>
                <a:cubicBezTo>
                  <a:pt x="1839" y="5580"/>
                  <a:pt x="1827" y="5568"/>
                  <a:pt x="1815" y="5555"/>
                </a:cubicBezTo>
                <a:lnTo>
                  <a:pt x="1778" y="5494"/>
                </a:lnTo>
                <a:lnTo>
                  <a:pt x="1728" y="5432"/>
                </a:lnTo>
                <a:close/>
                <a:moveTo>
                  <a:pt x="2284" y="6062"/>
                </a:moveTo>
                <a:cubicBezTo>
                  <a:pt x="2247" y="6025"/>
                  <a:pt x="2197" y="6012"/>
                  <a:pt x="2148" y="6037"/>
                </a:cubicBezTo>
                <a:cubicBezTo>
                  <a:pt x="2074" y="6074"/>
                  <a:pt x="2061" y="6160"/>
                  <a:pt x="2123" y="6222"/>
                </a:cubicBezTo>
                <a:lnTo>
                  <a:pt x="2185" y="6284"/>
                </a:lnTo>
                <a:lnTo>
                  <a:pt x="2234" y="6333"/>
                </a:lnTo>
                <a:lnTo>
                  <a:pt x="2284" y="6382"/>
                </a:lnTo>
                <a:cubicBezTo>
                  <a:pt x="2382" y="6469"/>
                  <a:pt x="2531" y="6358"/>
                  <a:pt x="2469" y="6247"/>
                </a:cubicBezTo>
                <a:cubicBezTo>
                  <a:pt x="2457" y="6234"/>
                  <a:pt x="2457" y="6222"/>
                  <a:pt x="2444" y="6210"/>
                </a:cubicBezTo>
                <a:lnTo>
                  <a:pt x="2395" y="6173"/>
                </a:lnTo>
                <a:lnTo>
                  <a:pt x="2345" y="6111"/>
                </a:lnTo>
                <a:close/>
                <a:moveTo>
                  <a:pt x="2975" y="6654"/>
                </a:moveTo>
                <a:cubicBezTo>
                  <a:pt x="2950" y="6642"/>
                  <a:pt x="2926" y="6629"/>
                  <a:pt x="2901" y="6629"/>
                </a:cubicBezTo>
                <a:cubicBezTo>
                  <a:pt x="2790" y="6629"/>
                  <a:pt x="2740" y="6777"/>
                  <a:pt x="2827" y="6839"/>
                </a:cubicBezTo>
                <a:lnTo>
                  <a:pt x="2901" y="6889"/>
                </a:lnTo>
                <a:lnTo>
                  <a:pt x="2963" y="6938"/>
                </a:lnTo>
                <a:lnTo>
                  <a:pt x="3024" y="6975"/>
                </a:lnTo>
                <a:cubicBezTo>
                  <a:pt x="3037" y="7000"/>
                  <a:pt x="3061" y="7000"/>
                  <a:pt x="3086" y="7000"/>
                </a:cubicBezTo>
                <a:cubicBezTo>
                  <a:pt x="3197" y="7000"/>
                  <a:pt x="3247" y="6852"/>
                  <a:pt x="3160" y="6790"/>
                </a:cubicBezTo>
                <a:lnTo>
                  <a:pt x="3098" y="6753"/>
                </a:lnTo>
                <a:lnTo>
                  <a:pt x="3037" y="6703"/>
                </a:lnTo>
                <a:close/>
                <a:moveTo>
                  <a:pt x="3728" y="7172"/>
                </a:moveTo>
                <a:cubicBezTo>
                  <a:pt x="3703" y="7148"/>
                  <a:pt x="3679" y="7148"/>
                  <a:pt x="3654" y="7148"/>
                </a:cubicBezTo>
                <a:cubicBezTo>
                  <a:pt x="3543" y="7172"/>
                  <a:pt x="3518" y="7308"/>
                  <a:pt x="3617" y="7370"/>
                </a:cubicBezTo>
                <a:lnTo>
                  <a:pt x="3679" y="7407"/>
                </a:lnTo>
                <a:lnTo>
                  <a:pt x="3753" y="7444"/>
                </a:lnTo>
                <a:lnTo>
                  <a:pt x="3814" y="7481"/>
                </a:lnTo>
                <a:cubicBezTo>
                  <a:pt x="3950" y="7555"/>
                  <a:pt x="4061" y="7358"/>
                  <a:pt x="3925" y="7284"/>
                </a:cubicBezTo>
                <a:lnTo>
                  <a:pt x="3864" y="7247"/>
                </a:lnTo>
                <a:lnTo>
                  <a:pt x="3802" y="7210"/>
                </a:lnTo>
                <a:close/>
                <a:moveTo>
                  <a:pt x="4543" y="7592"/>
                </a:moveTo>
                <a:cubicBezTo>
                  <a:pt x="4419" y="7530"/>
                  <a:pt x="4320" y="7679"/>
                  <a:pt x="4407" y="7777"/>
                </a:cubicBezTo>
                <a:cubicBezTo>
                  <a:pt x="4419" y="7790"/>
                  <a:pt x="4432" y="7790"/>
                  <a:pt x="4444" y="7802"/>
                </a:cubicBezTo>
                <a:lnTo>
                  <a:pt x="4518" y="7827"/>
                </a:lnTo>
                <a:lnTo>
                  <a:pt x="4592" y="7864"/>
                </a:lnTo>
                <a:lnTo>
                  <a:pt x="4666" y="7901"/>
                </a:lnTo>
                <a:cubicBezTo>
                  <a:pt x="4790" y="7963"/>
                  <a:pt x="4901" y="7765"/>
                  <a:pt x="4777" y="7691"/>
                </a:cubicBezTo>
                <a:lnTo>
                  <a:pt x="4752" y="7679"/>
                </a:lnTo>
                <a:lnTo>
                  <a:pt x="4678" y="7654"/>
                </a:lnTo>
                <a:lnTo>
                  <a:pt x="4604" y="7617"/>
                </a:lnTo>
                <a:close/>
                <a:moveTo>
                  <a:pt x="5394" y="7925"/>
                </a:moveTo>
                <a:cubicBezTo>
                  <a:pt x="5283" y="7888"/>
                  <a:pt x="5197" y="8012"/>
                  <a:pt x="5259" y="8111"/>
                </a:cubicBezTo>
                <a:cubicBezTo>
                  <a:pt x="5283" y="8123"/>
                  <a:pt x="5296" y="8135"/>
                  <a:pt x="5320" y="8148"/>
                </a:cubicBezTo>
                <a:lnTo>
                  <a:pt x="5394" y="8172"/>
                </a:lnTo>
                <a:lnTo>
                  <a:pt x="5456" y="8197"/>
                </a:lnTo>
                <a:lnTo>
                  <a:pt x="5542" y="8222"/>
                </a:lnTo>
                <a:cubicBezTo>
                  <a:pt x="5666" y="8259"/>
                  <a:pt x="5752" y="8086"/>
                  <a:pt x="5641" y="8012"/>
                </a:cubicBezTo>
                <a:cubicBezTo>
                  <a:pt x="5629" y="8012"/>
                  <a:pt x="5617" y="8000"/>
                  <a:pt x="5617" y="8000"/>
                </a:cubicBezTo>
                <a:lnTo>
                  <a:pt x="5530" y="7975"/>
                </a:lnTo>
                <a:lnTo>
                  <a:pt x="5456" y="7950"/>
                </a:lnTo>
                <a:close/>
                <a:moveTo>
                  <a:pt x="6271" y="8185"/>
                </a:moveTo>
                <a:cubicBezTo>
                  <a:pt x="6172" y="8160"/>
                  <a:pt x="6098" y="8271"/>
                  <a:pt x="6147" y="8358"/>
                </a:cubicBezTo>
                <a:cubicBezTo>
                  <a:pt x="6172" y="8382"/>
                  <a:pt x="6197" y="8407"/>
                  <a:pt x="6221" y="8407"/>
                </a:cubicBezTo>
                <a:lnTo>
                  <a:pt x="6283" y="8432"/>
                </a:lnTo>
                <a:lnTo>
                  <a:pt x="6357" y="8444"/>
                </a:lnTo>
                <a:lnTo>
                  <a:pt x="6456" y="8469"/>
                </a:lnTo>
                <a:cubicBezTo>
                  <a:pt x="6493" y="8469"/>
                  <a:pt x="6530" y="8456"/>
                  <a:pt x="6555" y="8432"/>
                </a:cubicBezTo>
                <a:cubicBezTo>
                  <a:pt x="6616" y="8370"/>
                  <a:pt x="6592" y="8259"/>
                  <a:pt x="6493" y="8234"/>
                </a:cubicBezTo>
                <a:lnTo>
                  <a:pt x="6419" y="8222"/>
                </a:lnTo>
                <a:lnTo>
                  <a:pt x="6345" y="8197"/>
                </a:lnTo>
                <a:close/>
                <a:moveTo>
                  <a:pt x="7172" y="8358"/>
                </a:moveTo>
                <a:cubicBezTo>
                  <a:pt x="7135" y="8358"/>
                  <a:pt x="7085" y="8370"/>
                  <a:pt x="7061" y="8419"/>
                </a:cubicBezTo>
                <a:cubicBezTo>
                  <a:pt x="7011" y="8481"/>
                  <a:pt x="7061" y="8580"/>
                  <a:pt x="7147" y="8592"/>
                </a:cubicBezTo>
                <a:lnTo>
                  <a:pt x="7369" y="8629"/>
                </a:lnTo>
                <a:cubicBezTo>
                  <a:pt x="7530" y="8641"/>
                  <a:pt x="7555" y="8419"/>
                  <a:pt x="7406" y="8395"/>
                </a:cubicBezTo>
                <a:lnTo>
                  <a:pt x="7308" y="8382"/>
                </a:lnTo>
                <a:close/>
                <a:moveTo>
                  <a:pt x="8085" y="8469"/>
                </a:moveTo>
                <a:cubicBezTo>
                  <a:pt x="7937" y="8456"/>
                  <a:pt x="7925" y="8691"/>
                  <a:pt x="8073" y="8703"/>
                </a:cubicBezTo>
                <a:lnTo>
                  <a:pt x="8184" y="8703"/>
                </a:lnTo>
                <a:lnTo>
                  <a:pt x="8308" y="8703"/>
                </a:lnTo>
                <a:cubicBezTo>
                  <a:pt x="8456" y="8715"/>
                  <a:pt x="8468" y="8481"/>
                  <a:pt x="8320" y="8469"/>
                </a:cubicBezTo>
                <a:lnTo>
                  <a:pt x="8196" y="8469"/>
                </a:lnTo>
                <a:close/>
                <a:moveTo>
                  <a:pt x="9011" y="8493"/>
                </a:moveTo>
                <a:cubicBezTo>
                  <a:pt x="8900" y="8493"/>
                  <a:pt x="8851" y="8641"/>
                  <a:pt x="8937" y="8703"/>
                </a:cubicBezTo>
                <a:cubicBezTo>
                  <a:pt x="8962" y="8715"/>
                  <a:pt x="8986" y="8728"/>
                  <a:pt x="9011" y="8728"/>
                </a:cubicBezTo>
                <a:lnTo>
                  <a:pt x="9246" y="8728"/>
                </a:lnTo>
                <a:cubicBezTo>
                  <a:pt x="9369" y="8715"/>
                  <a:pt x="9394" y="8555"/>
                  <a:pt x="9283" y="8506"/>
                </a:cubicBezTo>
                <a:cubicBezTo>
                  <a:pt x="9270" y="8493"/>
                  <a:pt x="9258" y="8493"/>
                  <a:pt x="9233" y="8493"/>
                </a:cubicBezTo>
                <a:lnTo>
                  <a:pt x="9085" y="8493"/>
                </a:lnTo>
                <a:close/>
                <a:moveTo>
                  <a:pt x="9925" y="8456"/>
                </a:moveTo>
                <a:cubicBezTo>
                  <a:pt x="9789" y="8456"/>
                  <a:pt x="9776" y="8654"/>
                  <a:pt x="9912" y="8678"/>
                </a:cubicBezTo>
                <a:cubicBezTo>
                  <a:pt x="9925" y="8678"/>
                  <a:pt x="9937" y="8678"/>
                  <a:pt x="9949" y="8678"/>
                </a:cubicBezTo>
                <a:lnTo>
                  <a:pt x="10023" y="8666"/>
                </a:lnTo>
                <a:lnTo>
                  <a:pt x="10097" y="8666"/>
                </a:lnTo>
                <a:lnTo>
                  <a:pt x="10184" y="8666"/>
                </a:lnTo>
                <a:cubicBezTo>
                  <a:pt x="10258" y="8654"/>
                  <a:pt x="10307" y="8567"/>
                  <a:pt x="10270" y="8493"/>
                </a:cubicBezTo>
                <a:cubicBezTo>
                  <a:pt x="10246" y="8444"/>
                  <a:pt x="10196" y="8419"/>
                  <a:pt x="10159" y="8432"/>
                </a:cubicBezTo>
                <a:lnTo>
                  <a:pt x="10073" y="8444"/>
                </a:lnTo>
                <a:lnTo>
                  <a:pt x="9925" y="8456"/>
                </a:lnTo>
                <a:close/>
                <a:moveTo>
                  <a:pt x="10838" y="8333"/>
                </a:moveTo>
                <a:cubicBezTo>
                  <a:pt x="10801" y="8333"/>
                  <a:pt x="10764" y="8358"/>
                  <a:pt x="10752" y="8395"/>
                </a:cubicBezTo>
                <a:cubicBezTo>
                  <a:pt x="10715" y="8481"/>
                  <a:pt x="10789" y="8567"/>
                  <a:pt x="10875" y="8555"/>
                </a:cubicBezTo>
                <a:lnTo>
                  <a:pt x="10999" y="8530"/>
                </a:lnTo>
                <a:cubicBezTo>
                  <a:pt x="10999" y="8543"/>
                  <a:pt x="10999" y="8555"/>
                  <a:pt x="10999" y="8555"/>
                </a:cubicBezTo>
                <a:lnTo>
                  <a:pt x="11011" y="8641"/>
                </a:lnTo>
                <a:cubicBezTo>
                  <a:pt x="11023" y="8691"/>
                  <a:pt x="11036" y="8740"/>
                  <a:pt x="11048" y="8790"/>
                </a:cubicBezTo>
                <a:cubicBezTo>
                  <a:pt x="11048" y="8827"/>
                  <a:pt x="11073" y="8864"/>
                  <a:pt x="11110" y="8876"/>
                </a:cubicBezTo>
                <a:cubicBezTo>
                  <a:pt x="11196" y="8913"/>
                  <a:pt x="11282" y="8839"/>
                  <a:pt x="11270" y="8753"/>
                </a:cubicBezTo>
                <a:cubicBezTo>
                  <a:pt x="11258" y="8678"/>
                  <a:pt x="11245" y="8592"/>
                  <a:pt x="11233" y="8518"/>
                </a:cubicBezTo>
                <a:cubicBezTo>
                  <a:pt x="11221" y="8493"/>
                  <a:pt x="11208" y="8469"/>
                  <a:pt x="11184" y="8444"/>
                </a:cubicBezTo>
                <a:cubicBezTo>
                  <a:pt x="11221" y="8370"/>
                  <a:pt x="11171" y="8283"/>
                  <a:pt x="11097" y="8283"/>
                </a:cubicBezTo>
                <a:cubicBezTo>
                  <a:pt x="11085" y="8283"/>
                  <a:pt x="11073" y="8283"/>
                  <a:pt x="11060" y="8283"/>
                </a:cubicBezTo>
                <a:lnTo>
                  <a:pt x="10826" y="8320"/>
                </a:lnTo>
                <a:close/>
                <a:moveTo>
                  <a:pt x="11727" y="8111"/>
                </a:moveTo>
                <a:cubicBezTo>
                  <a:pt x="11628" y="8148"/>
                  <a:pt x="11628" y="8296"/>
                  <a:pt x="11739" y="8333"/>
                </a:cubicBezTo>
                <a:cubicBezTo>
                  <a:pt x="11751" y="8333"/>
                  <a:pt x="11764" y="8333"/>
                  <a:pt x="11776" y="8333"/>
                </a:cubicBezTo>
                <a:lnTo>
                  <a:pt x="11875" y="8308"/>
                </a:lnTo>
                <a:lnTo>
                  <a:pt x="11937" y="8283"/>
                </a:lnTo>
                <a:lnTo>
                  <a:pt x="12011" y="8259"/>
                </a:lnTo>
                <a:cubicBezTo>
                  <a:pt x="12122" y="8222"/>
                  <a:pt x="12109" y="8049"/>
                  <a:pt x="11974" y="8037"/>
                </a:cubicBezTo>
                <a:cubicBezTo>
                  <a:pt x="11961" y="8037"/>
                  <a:pt x="11949" y="8037"/>
                  <a:pt x="11937" y="8037"/>
                </a:cubicBezTo>
                <a:lnTo>
                  <a:pt x="11863" y="8061"/>
                </a:lnTo>
                <a:lnTo>
                  <a:pt x="11801" y="8074"/>
                </a:lnTo>
                <a:lnTo>
                  <a:pt x="11714" y="8111"/>
                </a:lnTo>
                <a:close/>
                <a:moveTo>
                  <a:pt x="12579" y="7790"/>
                </a:moveTo>
                <a:cubicBezTo>
                  <a:pt x="12467" y="7851"/>
                  <a:pt x="12504" y="8024"/>
                  <a:pt x="12640" y="8012"/>
                </a:cubicBezTo>
                <a:cubicBezTo>
                  <a:pt x="12653" y="8012"/>
                  <a:pt x="12665" y="8012"/>
                  <a:pt x="12677" y="8000"/>
                </a:cubicBezTo>
                <a:lnTo>
                  <a:pt x="12727" y="7975"/>
                </a:lnTo>
                <a:lnTo>
                  <a:pt x="12788" y="7950"/>
                </a:lnTo>
                <a:lnTo>
                  <a:pt x="12838" y="7925"/>
                </a:lnTo>
                <a:lnTo>
                  <a:pt x="12887" y="7901"/>
                </a:lnTo>
                <a:cubicBezTo>
                  <a:pt x="12998" y="7839"/>
                  <a:pt x="12949" y="7679"/>
                  <a:pt x="12825" y="7679"/>
                </a:cubicBezTo>
                <a:cubicBezTo>
                  <a:pt x="12813" y="7679"/>
                  <a:pt x="12801" y="7691"/>
                  <a:pt x="12788" y="7691"/>
                </a:cubicBezTo>
                <a:lnTo>
                  <a:pt x="12727" y="7728"/>
                </a:lnTo>
                <a:lnTo>
                  <a:pt x="12677" y="7753"/>
                </a:lnTo>
                <a:lnTo>
                  <a:pt x="12628" y="7765"/>
                </a:lnTo>
                <a:close/>
                <a:moveTo>
                  <a:pt x="13356" y="7345"/>
                </a:moveTo>
                <a:cubicBezTo>
                  <a:pt x="13270" y="7407"/>
                  <a:pt x="13332" y="7568"/>
                  <a:pt x="13443" y="7555"/>
                </a:cubicBezTo>
                <a:cubicBezTo>
                  <a:pt x="13467" y="7555"/>
                  <a:pt x="13480" y="7543"/>
                  <a:pt x="13504" y="7530"/>
                </a:cubicBezTo>
                <a:lnTo>
                  <a:pt x="13529" y="7506"/>
                </a:lnTo>
                <a:lnTo>
                  <a:pt x="13578" y="7481"/>
                </a:lnTo>
                <a:lnTo>
                  <a:pt x="13615" y="7444"/>
                </a:lnTo>
                <a:lnTo>
                  <a:pt x="13652" y="7407"/>
                </a:lnTo>
                <a:lnTo>
                  <a:pt x="13689" y="7382"/>
                </a:lnTo>
                <a:cubicBezTo>
                  <a:pt x="13776" y="7296"/>
                  <a:pt x="13702" y="7148"/>
                  <a:pt x="13578" y="7185"/>
                </a:cubicBezTo>
                <a:cubicBezTo>
                  <a:pt x="13566" y="7185"/>
                  <a:pt x="13554" y="7197"/>
                  <a:pt x="13541" y="7210"/>
                </a:cubicBezTo>
                <a:lnTo>
                  <a:pt x="13504" y="7234"/>
                </a:lnTo>
                <a:lnTo>
                  <a:pt x="13467" y="7259"/>
                </a:lnTo>
                <a:lnTo>
                  <a:pt x="13430" y="7296"/>
                </a:lnTo>
                <a:lnTo>
                  <a:pt x="13393" y="7321"/>
                </a:lnTo>
                <a:close/>
                <a:moveTo>
                  <a:pt x="13973" y="6716"/>
                </a:moveTo>
                <a:cubicBezTo>
                  <a:pt x="13875" y="6827"/>
                  <a:pt x="14047" y="6987"/>
                  <a:pt x="14146" y="6876"/>
                </a:cubicBezTo>
                <a:cubicBezTo>
                  <a:pt x="14159" y="6864"/>
                  <a:pt x="14171" y="6852"/>
                  <a:pt x="14171" y="6852"/>
                </a:cubicBezTo>
                <a:cubicBezTo>
                  <a:pt x="14220" y="6777"/>
                  <a:pt x="14257" y="6703"/>
                  <a:pt x="14294" y="6629"/>
                </a:cubicBezTo>
                <a:cubicBezTo>
                  <a:pt x="14344" y="6543"/>
                  <a:pt x="14257" y="6432"/>
                  <a:pt x="14159" y="6469"/>
                </a:cubicBezTo>
                <a:cubicBezTo>
                  <a:pt x="14134" y="6481"/>
                  <a:pt x="14109" y="6506"/>
                  <a:pt x="14085" y="6531"/>
                </a:cubicBezTo>
                <a:cubicBezTo>
                  <a:pt x="14060" y="6592"/>
                  <a:pt x="14023" y="6654"/>
                  <a:pt x="13973" y="6716"/>
                </a:cubicBezTo>
                <a:close/>
                <a:moveTo>
                  <a:pt x="14307" y="5901"/>
                </a:moveTo>
                <a:cubicBezTo>
                  <a:pt x="14282" y="6000"/>
                  <a:pt x="14405" y="6074"/>
                  <a:pt x="14480" y="6012"/>
                </a:cubicBezTo>
                <a:cubicBezTo>
                  <a:pt x="14504" y="6000"/>
                  <a:pt x="14529" y="5975"/>
                  <a:pt x="14529" y="5938"/>
                </a:cubicBezTo>
                <a:cubicBezTo>
                  <a:pt x="14541" y="5864"/>
                  <a:pt x="14554" y="5778"/>
                  <a:pt x="14554" y="5691"/>
                </a:cubicBezTo>
                <a:cubicBezTo>
                  <a:pt x="14554" y="5568"/>
                  <a:pt x="14393" y="5531"/>
                  <a:pt x="14331" y="5642"/>
                </a:cubicBezTo>
                <a:cubicBezTo>
                  <a:pt x="14331" y="5654"/>
                  <a:pt x="14319" y="5667"/>
                  <a:pt x="14319" y="5691"/>
                </a:cubicBezTo>
                <a:cubicBezTo>
                  <a:pt x="14319" y="5753"/>
                  <a:pt x="14319" y="5827"/>
                  <a:pt x="14307" y="5901"/>
                </a:cubicBezTo>
                <a:close/>
                <a:moveTo>
                  <a:pt x="14159" y="5099"/>
                </a:moveTo>
                <a:cubicBezTo>
                  <a:pt x="14233" y="5210"/>
                  <a:pt x="14405" y="5123"/>
                  <a:pt x="14368" y="5000"/>
                </a:cubicBezTo>
                <a:cubicBezTo>
                  <a:pt x="14356" y="4988"/>
                  <a:pt x="14356" y="4975"/>
                  <a:pt x="14344" y="4963"/>
                </a:cubicBezTo>
                <a:cubicBezTo>
                  <a:pt x="14307" y="4889"/>
                  <a:pt x="14257" y="4827"/>
                  <a:pt x="14196" y="4765"/>
                </a:cubicBezTo>
                <a:cubicBezTo>
                  <a:pt x="14183" y="4753"/>
                  <a:pt x="14159" y="4741"/>
                  <a:pt x="14134" y="4728"/>
                </a:cubicBezTo>
                <a:cubicBezTo>
                  <a:pt x="14023" y="4704"/>
                  <a:pt x="13949" y="4827"/>
                  <a:pt x="14023" y="4926"/>
                </a:cubicBezTo>
                <a:cubicBezTo>
                  <a:pt x="14072" y="4975"/>
                  <a:pt x="14109" y="5037"/>
                  <a:pt x="14146" y="5099"/>
                </a:cubicBezTo>
                <a:close/>
                <a:moveTo>
                  <a:pt x="13517" y="4543"/>
                </a:moveTo>
                <a:cubicBezTo>
                  <a:pt x="13652" y="4605"/>
                  <a:pt x="13739" y="4383"/>
                  <a:pt x="13603" y="4333"/>
                </a:cubicBezTo>
                <a:cubicBezTo>
                  <a:pt x="13517" y="4296"/>
                  <a:pt x="13443" y="4272"/>
                  <a:pt x="13356" y="4259"/>
                </a:cubicBezTo>
                <a:cubicBezTo>
                  <a:pt x="13196" y="4235"/>
                  <a:pt x="13159" y="4457"/>
                  <a:pt x="13307" y="4482"/>
                </a:cubicBezTo>
                <a:cubicBezTo>
                  <a:pt x="13381" y="4494"/>
                  <a:pt x="13443" y="4519"/>
                  <a:pt x="13517" y="4543"/>
                </a:cubicBezTo>
                <a:close/>
                <a:moveTo>
                  <a:pt x="12702" y="4556"/>
                </a:moveTo>
                <a:cubicBezTo>
                  <a:pt x="12813" y="4506"/>
                  <a:pt x="12776" y="4321"/>
                  <a:pt x="12640" y="4333"/>
                </a:cubicBezTo>
                <a:cubicBezTo>
                  <a:pt x="12628" y="4333"/>
                  <a:pt x="12616" y="4333"/>
                  <a:pt x="12603" y="4346"/>
                </a:cubicBezTo>
                <a:cubicBezTo>
                  <a:pt x="12529" y="4370"/>
                  <a:pt x="12455" y="4420"/>
                  <a:pt x="12381" y="4457"/>
                </a:cubicBezTo>
                <a:cubicBezTo>
                  <a:pt x="12270" y="4531"/>
                  <a:pt x="12344" y="4704"/>
                  <a:pt x="12467" y="4667"/>
                </a:cubicBezTo>
                <a:cubicBezTo>
                  <a:pt x="12480" y="4667"/>
                  <a:pt x="12492" y="4667"/>
                  <a:pt x="12504" y="4654"/>
                </a:cubicBezTo>
                <a:cubicBezTo>
                  <a:pt x="12566" y="4617"/>
                  <a:pt x="12628" y="4580"/>
                  <a:pt x="12702" y="4556"/>
                </a:cubicBezTo>
                <a:close/>
                <a:moveTo>
                  <a:pt x="12023" y="5099"/>
                </a:moveTo>
                <a:cubicBezTo>
                  <a:pt x="12097" y="5000"/>
                  <a:pt x="11998" y="4864"/>
                  <a:pt x="11887" y="4914"/>
                </a:cubicBezTo>
                <a:cubicBezTo>
                  <a:pt x="11863" y="4926"/>
                  <a:pt x="11850" y="4938"/>
                  <a:pt x="11838" y="4951"/>
                </a:cubicBezTo>
                <a:cubicBezTo>
                  <a:pt x="11789" y="5012"/>
                  <a:pt x="11751" y="5074"/>
                  <a:pt x="11702" y="5148"/>
                </a:cubicBezTo>
                <a:cubicBezTo>
                  <a:pt x="11603" y="5259"/>
                  <a:pt x="11776" y="5407"/>
                  <a:pt x="11875" y="5296"/>
                </a:cubicBezTo>
                <a:lnTo>
                  <a:pt x="11887" y="5284"/>
                </a:lnTo>
                <a:cubicBezTo>
                  <a:pt x="11937" y="5222"/>
                  <a:pt x="11974" y="5160"/>
                  <a:pt x="12023" y="5099"/>
                </a:cubicBezTo>
                <a:close/>
                <a:moveTo>
                  <a:pt x="11566" y="5864"/>
                </a:moveTo>
                <a:cubicBezTo>
                  <a:pt x="11628" y="5728"/>
                  <a:pt x="11418" y="5630"/>
                  <a:pt x="11356" y="5765"/>
                </a:cubicBezTo>
                <a:lnTo>
                  <a:pt x="11319" y="5839"/>
                </a:lnTo>
                <a:lnTo>
                  <a:pt x="11295" y="5889"/>
                </a:lnTo>
                <a:lnTo>
                  <a:pt x="11270" y="5938"/>
                </a:lnTo>
                <a:lnTo>
                  <a:pt x="11258" y="5987"/>
                </a:lnTo>
                <a:cubicBezTo>
                  <a:pt x="11208" y="6111"/>
                  <a:pt x="11369" y="6210"/>
                  <a:pt x="11455" y="6099"/>
                </a:cubicBezTo>
                <a:cubicBezTo>
                  <a:pt x="11455" y="6099"/>
                  <a:pt x="11468" y="6086"/>
                  <a:pt x="11468" y="6074"/>
                </a:cubicBezTo>
                <a:lnTo>
                  <a:pt x="11492" y="6037"/>
                </a:lnTo>
                <a:lnTo>
                  <a:pt x="11505" y="5987"/>
                </a:lnTo>
                <a:lnTo>
                  <a:pt x="11529" y="5938"/>
                </a:lnTo>
                <a:close/>
                <a:moveTo>
                  <a:pt x="11270" y="6728"/>
                </a:moveTo>
                <a:cubicBezTo>
                  <a:pt x="11307" y="6592"/>
                  <a:pt x="11122" y="6518"/>
                  <a:pt x="11060" y="6642"/>
                </a:cubicBezTo>
                <a:cubicBezTo>
                  <a:pt x="11048" y="6642"/>
                  <a:pt x="11048" y="6654"/>
                  <a:pt x="11048" y="6666"/>
                </a:cubicBezTo>
                <a:lnTo>
                  <a:pt x="11036" y="6728"/>
                </a:lnTo>
                <a:lnTo>
                  <a:pt x="11023" y="6777"/>
                </a:lnTo>
                <a:lnTo>
                  <a:pt x="11011" y="6827"/>
                </a:lnTo>
                <a:lnTo>
                  <a:pt x="10999" y="6901"/>
                </a:lnTo>
                <a:cubicBezTo>
                  <a:pt x="10974" y="7037"/>
                  <a:pt x="11147" y="7098"/>
                  <a:pt x="11208" y="6975"/>
                </a:cubicBezTo>
                <a:cubicBezTo>
                  <a:pt x="11221" y="6975"/>
                  <a:pt x="11221" y="6950"/>
                  <a:pt x="11221" y="6938"/>
                </a:cubicBezTo>
                <a:lnTo>
                  <a:pt x="11245" y="6876"/>
                </a:lnTo>
                <a:lnTo>
                  <a:pt x="11245" y="6827"/>
                </a:lnTo>
                <a:lnTo>
                  <a:pt x="11258" y="6777"/>
                </a:lnTo>
                <a:close/>
                <a:moveTo>
                  <a:pt x="11159" y="7617"/>
                </a:moveTo>
                <a:cubicBezTo>
                  <a:pt x="11171" y="7493"/>
                  <a:pt x="10999" y="7456"/>
                  <a:pt x="10949" y="7555"/>
                </a:cubicBezTo>
                <a:cubicBezTo>
                  <a:pt x="10937" y="7580"/>
                  <a:pt x="10937" y="7592"/>
                  <a:pt x="10937" y="7617"/>
                </a:cubicBezTo>
                <a:lnTo>
                  <a:pt x="10937" y="7851"/>
                </a:lnTo>
                <a:cubicBezTo>
                  <a:pt x="10937" y="8000"/>
                  <a:pt x="11171" y="8000"/>
                  <a:pt x="11159" y="7839"/>
                </a:cubicBezTo>
                <a:lnTo>
                  <a:pt x="11159" y="7617"/>
                </a:lnTo>
                <a:close/>
                <a:moveTo>
                  <a:pt x="11431" y="9419"/>
                </a:moveTo>
                <a:cubicBezTo>
                  <a:pt x="11394" y="9296"/>
                  <a:pt x="11221" y="9308"/>
                  <a:pt x="11196" y="9431"/>
                </a:cubicBezTo>
                <a:cubicBezTo>
                  <a:pt x="11196" y="9444"/>
                  <a:pt x="11196" y="9456"/>
                  <a:pt x="11196" y="9481"/>
                </a:cubicBezTo>
                <a:cubicBezTo>
                  <a:pt x="11221" y="9555"/>
                  <a:pt x="11245" y="9629"/>
                  <a:pt x="11270" y="9703"/>
                </a:cubicBezTo>
                <a:cubicBezTo>
                  <a:pt x="11307" y="9826"/>
                  <a:pt x="11492" y="9802"/>
                  <a:pt x="11492" y="9678"/>
                </a:cubicBezTo>
                <a:cubicBezTo>
                  <a:pt x="11492" y="9654"/>
                  <a:pt x="11492" y="9641"/>
                  <a:pt x="11492" y="9629"/>
                </a:cubicBezTo>
                <a:cubicBezTo>
                  <a:pt x="11468" y="9555"/>
                  <a:pt x="11443" y="9481"/>
                  <a:pt x="11431" y="9419"/>
                </a:cubicBezTo>
                <a:close/>
                <a:moveTo>
                  <a:pt x="11727" y="10283"/>
                </a:moveTo>
                <a:cubicBezTo>
                  <a:pt x="11677" y="10160"/>
                  <a:pt x="11492" y="10197"/>
                  <a:pt x="11505" y="10333"/>
                </a:cubicBezTo>
                <a:cubicBezTo>
                  <a:pt x="11505" y="10345"/>
                  <a:pt x="11505" y="10357"/>
                  <a:pt x="11505" y="10370"/>
                </a:cubicBezTo>
                <a:lnTo>
                  <a:pt x="11603" y="10579"/>
                </a:lnTo>
                <a:cubicBezTo>
                  <a:pt x="11603" y="10604"/>
                  <a:pt x="11628" y="10629"/>
                  <a:pt x="11640" y="10641"/>
                </a:cubicBezTo>
                <a:cubicBezTo>
                  <a:pt x="11739" y="10691"/>
                  <a:pt x="11850" y="10592"/>
                  <a:pt x="11813" y="10493"/>
                </a:cubicBezTo>
                <a:cubicBezTo>
                  <a:pt x="11789" y="10419"/>
                  <a:pt x="11751" y="10357"/>
                  <a:pt x="11727" y="10283"/>
                </a:cubicBezTo>
                <a:close/>
                <a:moveTo>
                  <a:pt x="12085" y="11123"/>
                </a:moveTo>
                <a:cubicBezTo>
                  <a:pt x="12085" y="11110"/>
                  <a:pt x="12060" y="11086"/>
                  <a:pt x="12035" y="11073"/>
                </a:cubicBezTo>
                <a:cubicBezTo>
                  <a:pt x="11937" y="11024"/>
                  <a:pt x="11838" y="11135"/>
                  <a:pt x="11887" y="11234"/>
                </a:cubicBezTo>
                <a:lnTo>
                  <a:pt x="11986" y="11443"/>
                </a:lnTo>
                <a:cubicBezTo>
                  <a:pt x="12035" y="11555"/>
                  <a:pt x="12221" y="11505"/>
                  <a:pt x="12208" y="11369"/>
                </a:cubicBezTo>
                <a:cubicBezTo>
                  <a:pt x="12196" y="11357"/>
                  <a:pt x="12196" y="11357"/>
                  <a:pt x="12196" y="11345"/>
                </a:cubicBezTo>
                <a:cubicBezTo>
                  <a:pt x="12159" y="11271"/>
                  <a:pt x="12122" y="11209"/>
                  <a:pt x="12097" y="11135"/>
                </a:cubicBezTo>
                <a:close/>
                <a:moveTo>
                  <a:pt x="12492" y="11962"/>
                </a:moveTo>
                <a:cubicBezTo>
                  <a:pt x="12480" y="11937"/>
                  <a:pt x="12455" y="11913"/>
                  <a:pt x="12418" y="11900"/>
                </a:cubicBezTo>
                <a:cubicBezTo>
                  <a:pt x="12319" y="11876"/>
                  <a:pt x="12233" y="11974"/>
                  <a:pt x="12282" y="12061"/>
                </a:cubicBezTo>
                <a:lnTo>
                  <a:pt x="12381" y="12271"/>
                </a:lnTo>
                <a:cubicBezTo>
                  <a:pt x="12393" y="12295"/>
                  <a:pt x="12406" y="12320"/>
                  <a:pt x="12430" y="12332"/>
                </a:cubicBezTo>
                <a:cubicBezTo>
                  <a:pt x="12529" y="12369"/>
                  <a:pt x="12640" y="12271"/>
                  <a:pt x="12591" y="12172"/>
                </a:cubicBezTo>
                <a:lnTo>
                  <a:pt x="12492" y="11962"/>
                </a:lnTo>
                <a:close/>
                <a:moveTo>
                  <a:pt x="12899" y="12801"/>
                </a:moveTo>
                <a:cubicBezTo>
                  <a:pt x="12875" y="12752"/>
                  <a:pt x="12825" y="12727"/>
                  <a:pt x="12776" y="12727"/>
                </a:cubicBezTo>
                <a:cubicBezTo>
                  <a:pt x="12702" y="12740"/>
                  <a:pt x="12653" y="12826"/>
                  <a:pt x="12690" y="12900"/>
                </a:cubicBezTo>
                <a:lnTo>
                  <a:pt x="12788" y="13110"/>
                </a:lnTo>
                <a:cubicBezTo>
                  <a:pt x="12850" y="13221"/>
                  <a:pt x="13023" y="13184"/>
                  <a:pt x="13011" y="13048"/>
                </a:cubicBezTo>
                <a:cubicBezTo>
                  <a:pt x="13011" y="13036"/>
                  <a:pt x="13011" y="13023"/>
                  <a:pt x="12998" y="12999"/>
                </a:cubicBezTo>
                <a:close/>
                <a:moveTo>
                  <a:pt x="13307" y="13628"/>
                </a:moveTo>
                <a:cubicBezTo>
                  <a:pt x="13245" y="13517"/>
                  <a:pt x="13072" y="13567"/>
                  <a:pt x="13085" y="13702"/>
                </a:cubicBezTo>
                <a:cubicBezTo>
                  <a:pt x="13085" y="13715"/>
                  <a:pt x="13085" y="13727"/>
                  <a:pt x="13097" y="13727"/>
                </a:cubicBezTo>
                <a:lnTo>
                  <a:pt x="13196" y="13937"/>
                </a:lnTo>
                <a:cubicBezTo>
                  <a:pt x="13257" y="14085"/>
                  <a:pt x="13480" y="13986"/>
                  <a:pt x="13406" y="13851"/>
                </a:cubicBezTo>
                <a:close/>
                <a:moveTo>
                  <a:pt x="13689" y="14492"/>
                </a:moveTo>
                <a:cubicBezTo>
                  <a:pt x="13665" y="14443"/>
                  <a:pt x="13615" y="14406"/>
                  <a:pt x="13554" y="14418"/>
                </a:cubicBezTo>
                <a:cubicBezTo>
                  <a:pt x="13492" y="14431"/>
                  <a:pt x="13443" y="14505"/>
                  <a:pt x="13467" y="14566"/>
                </a:cubicBezTo>
                <a:lnTo>
                  <a:pt x="13554" y="14789"/>
                </a:lnTo>
                <a:cubicBezTo>
                  <a:pt x="13603" y="14900"/>
                  <a:pt x="13776" y="14875"/>
                  <a:pt x="13776" y="14739"/>
                </a:cubicBezTo>
                <a:cubicBezTo>
                  <a:pt x="13776" y="14727"/>
                  <a:pt x="13776" y="14715"/>
                  <a:pt x="13764" y="14702"/>
                </a:cubicBezTo>
                <a:cubicBezTo>
                  <a:pt x="13739" y="14628"/>
                  <a:pt x="13714" y="14554"/>
                  <a:pt x="13677" y="14480"/>
                </a:cubicBezTo>
                <a:close/>
                <a:moveTo>
                  <a:pt x="14010" y="15369"/>
                </a:moveTo>
                <a:cubicBezTo>
                  <a:pt x="13961" y="15245"/>
                  <a:pt x="13788" y="15270"/>
                  <a:pt x="13776" y="15394"/>
                </a:cubicBezTo>
                <a:cubicBezTo>
                  <a:pt x="13776" y="15406"/>
                  <a:pt x="13776" y="15418"/>
                  <a:pt x="13776" y="15443"/>
                </a:cubicBezTo>
                <a:cubicBezTo>
                  <a:pt x="13801" y="15517"/>
                  <a:pt x="13825" y="15579"/>
                  <a:pt x="13850" y="15653"/>
                </a:cubicBezTo>
                <a:cubicBezTo>
                  <a:pt x="13887" y="15801"/>
                  <a:pt x="14109" y="15739"/>
                  <a:pt x="14072" y="15591"/>
                </a:cubicBezTo>
                <a:cubicBezTo>
                  <a:pt x="14047" y="15517"/>
                  <a:pt x="14023" y="15443"/>
                  <a:pt x="13998" y="15369"/>
                </a:cubicBezTo>
                <a:close/>
                <a:moveTo>
                  <a:pt x="14233" y="16282"/>
                </a:moveTo>
                <a:cubicBezTo>
                  <a:pt x="14233" y="16233"/>
                  <a:pt x="14183" y="16184"/>
                  <a:pt x="14134" y="16184"/>
                </a:cubicBezTo>
                <a:cubicBezTo>
                  <a:pt x="14060" y="16184"/>
                  <a:pt x="13998" y="16245"/>
                  <a:pt x="14010" y="16319"/>
                </a:cubicBezTo>
                <a:cubicBezTo>
                  <a:pt x="14023" y="16393"/>
                  <a:pt x="14035" y="16480"/>
                  <a:pt x="14047" y="16554"/>
                </a:cubicBezTo>
                <a:cubicBezTo>
                  <a:pt x="14072" y="16665"/>
                  <a:pt x="14233" y="16677"/>
                  <a:pt x="14270" y="16566"/>
                </a:cubicBezTo>
                <a:cubicBezTo>
                  <a:pt x="14282" y="16554"/>
                  <a:pt x="14282" y="16529"/>
                  <a:pt x="14270" y="16517"/>
                </a:cubicBezTo>
                <a:cubicBezTo>
                  <a:pt x="14257" y="16443"/>
                  <a:pt x="14245" y="16356"/>
                  <a:pt x="14233" y="16282"/>
                </a:cubicBezTo>
                <a:close/>
                <a:moveTo>
                  <a:pt x="14331" y="17220"/>
                </a:moveTo>
                <a:cubicBezTo>
                  <a:pt x="14331" y="17196"/>
                  <a:pt x="14331" y="17171"/>
                  <a:pt x="14307" y="17159"/>
                </a:cubicBezTo>
                <a:cubicBezTo>
                  <a:pt x="14245" y="17060"/>
                  <a:pt x="14097" y="17109"/>
                  <a:pt x="14109" y="17233"/>
                </a:cubicBezTo>
                <a:lnTo>
                  <a:pt x="14109" y="17381"/>
                </a:lnTo>
                <a:lnTo>
                  <a:pt x="14109" y="17455"/>
                </a:lnTo>
                <a:cubicBezTo>
                  <a:pt x="14097" y="17480"/>
                  <a:pt x="14109" y="17504"/>
                  <a:pt x="14122" y="17529"/>
                </a:cubicBezTo>
                <a:cubicBezTo>
                  <a:pt x="14196" y="17615"/>
                  <a:pt x="14331" y="17566"/>
                  <a:pt x="14331" y="17467"/>
                </a:cubicBezTo>
                <a:lnTo>
                  <a:pt x="14331" y="17381"/>
                </a:lnTo>
                <a:lnTo>
                  <a:pt x="14331" y="1722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1C4587"/>
              </a:solidFill>
            </a:endParaRPr>
          </a:p>
        </p:txBody>
      </p:sp>
      <p:sp>
        <p:nvSpPr>
          <p:cNvPr id="29" name="Google Shape;29;p4"/>
          <p:cNvSpPr/>
          <p:nvPr/>
        </p:nvSpPr>
        <p:spPr>
          <a:xfrm>
            <a:off x="-212350" y="0"/>
            <a:ext cx="2616356" cy="5971800"/>
          </a:xfrm>
          <a:custGeom>
            <a:avLst/>
            <a:gdLst/>
            <a:ahLst/>
            <a:cxnLst/>
            <a:rect l="l" t="t" r="r" b="b"/>
            <a:pathLst>
              <a:path w="10654" h="25231" extrusionOk="0">
                <a:moveTo>
                  <a:pt x="10542" y="235"/>
                </a:moveTo>
                <a:cubicBezTo>
                  <a:pt x="10653" y="198"/>
                  <a:pt x="10653" y="37"/>
                  <a:pt x="10542" y="12"/>
                </a:cubicBezTo>
                <a:cubicBezTo>
                  <a:pt x="10517" y="0"/>
                  <a:pt x="10493" y="0"/>
                  <a:pt x="10468" y="12"/>
                </a:cubicBezTo>
                <a:lnTo>
                  <a:pt x="10419" y="25"/>
                </a:lnTo>
                <a:lnTo>
                  <a:pt x="10382" y="37"/>
                </a:lnTo>
                <a:lnTo>
                  <a:pt x="10332" y="62"/>
                </a:lnTo>
                <a:lnTo>
                  <a:pt x="10246" y="86"/>
                </a:lnTo>
                <a:cubicBezTo>
                  <a:pt x="10135" y="136"/>
                  <a:pt x="10172" y="309"/>
                  <a:pt x="10295" y="309"/>
                </a:cubicBezTo>
                <a:cubicBezTo>
                  <a:pt x="10307" y="309"/>
                  <a:pt x="10320" y="309"/>
                  <a:pt x="10332" y="309"/>
                </a:cubicBezTo>
                <a:lnTo>
                  <a:pt x="10406" y="272"/>
                </a:lnTo>
                <a:lnTo>
                  <a:pt x="10456" y="259"/>
                </a:lnTo>
                <a:lnTo>
                  <a:pt x="10505" y="247"/>
                </a:lnTo>
                <a:lnTo>
                  <a:pt x="10554" y="222"/>
                </a:lnTo>
                <a:close/>
                <a:moveTo>
                  <a:pt x="346" y="25009"/>
                </a:moveTo>
                <a:cubicBezTo>
                  <a:pt x="210" y="25046"/>
                  <a:pt x="235" y="25231"/>
                  <a:pt x="371" y="25231"/>
                </a:cubicBezTo>
                <a:cubicBezTo>
                  <a:pt x="383" y="25231"/>
                  <a:pt x="395" y="25231"/>
                  <a:pt x="408" y="25231"/>
                </a:cubicBezTo>
                <a:lnTo>
                  <a:pt x="482" y="25219"/>
                </a:lnTo>
                <a:lnTo>
                  <a:pt x="568" y="25182"/>
                </a:lnTo>
                <a:lnTo>
                  <a:pt x="630" y="25157"/>
                </a:lnTo>
                <a:cubicBezTo>
                  <a:pt x="766" y="25120"/>
                  <a:pt x="729" y="24935"/>
                  <a:pt x="593" y="24935"/>
                </a:cubicBezTo>
                <a:cubicBezTo>
                  <a:pt x="580" y="24935"/>
                  <a:pt x="568" y="24935"/>
                  <a:pt x="556" y="24935"/>
                </a:cubicBezTo>
                <a:lnTo>
                  <a:pt x="494" y="24959"/>
                </a:lnTo>
                <a:lnTo>
                  <a:pt x="420" y="24984"/>
                </a:lnTo>
                <a:lnTo>
                  <a:pt x="346" y="25009"/>
                </a:lnTo>
                <a:close/>
                <a:moveTo>
                  <a:pt x="1185" y="24675"/>
                </a:moveTo>
                <a:cubicBezTo>
                  <a:pt x="1074" y="24725"/>
                  <a:pt x="1124" y="24898"/>
                  <a:pt x="1247" y="24885"/>
                </a:cubicBezTo>
                <a:cubicBezTo>
                  <a:pt x="1259" y="24885"/>
                  <a:pt x="1272" y="24885"/>
                  <a:pt x="1296" y="24873"/>
                </a:cubicBezTo>
                <a:lnTo>
                  <a:pt x="1333" y="24848"/>
                </a:lnTo>
                <a:lnTo>
                  <a:pt x="1407" y="24811"/>
                </a:lnTo>
                <a:lnTo>
                  <a:pt x="1482" y="24774"/>
                </a:lnTo>
                <a:lnTo>
                  <a:pt x="1494" y="24762"/>
                </a:lnTo>
                <a:cubicBezTo>
                  <a:pt x="1605" y="24688"/>
                  <a:pt x="1543" y="24527"/>
                  <a:pt x="1420" y="24540"/>
                </a:cubicBezTo>
                <a:cubicBezTo>
                  <a:pt x="1407" y="24552"/>
                  <a:pt x="1395" y="24552"/>
                  <a:pt x="1383" y="24564"/>
                </a:cubicBezTo>
                <a:lnTo>
                  <a:pt x="1370" y="24564"/>
                </a:lnTo>
                <a:lnTo>
                  <a:pt x="1296" y="24614"/>
                </a:lnTo>
                <a:lnTo>
                  <a:pt x="1222" y="24651"/>
                </a:lnTo>
                <a:close/>
                <a:moveTo>
                  <a:pt x="1938" y="24169"/>
                </a:moveTo>
                <a:cubicBezTo>
                  <a:pt x="1840" y="24256"/>
                  <a:pt x="1926" y="24416"/>
                  <a:pt x="2049" y="24379"/>
                </a:cubicBezTo>
                <a:cubicBezTo>
                  <a:pt x="2062" y="24367"/>
                  <a:pt x="2074" y="24367"/>
                  <a:pt x="2086" y="24354"/>
                </a:cubicBezTo>
                <a:lnTo>
                  <a:pt x="2160" y="24293"/>
                </a:lnTo>
                <a:lnTo>
                  <a:pt x="2222" y="24243"/>
                </a:lnTo>
                <a:lnTo>
                  <a:pt x="2272" y="24206"/>
                </a:lnTo>
                <a:cubicBezTo>
                  <a:pt x="2358" y="24120"/>
                  <a:pt x="2284" y="23972"/>
                  <a:pt x="2160" y="24009"/>
                </a:cubicBezTo>
                <a:cubicBezTo>
                  <a:pt x="2148" y="24009"/>
                  <a:pt x="2123" y="24021"/>
                  <a:pt x="2111" y="24034"/>
                </a:cubicBezTo>
                <a:lnTo>
                  <a:pt x="2074" y="24058"/>
                </a:lnTo>
                <a:lnTo>
                  <a:pt x="2012" y="24120"/>
                </a:lnTo>
                <a:close/>
                <a:moveTo>
                  <a:pt x="2605" y="23552"/>
                </a:moveTo>
                <a:cubicBezTo>
                  <a:pt x="2568" y="23589"/>
                  <a:pt x="2568" y="23639"/>
                  <a:pt x="2580" y="23688"/>
                </a:cubicBezTo>
                <a:cubicBezTo>
                  <a:pt x="2617" y="23762"/>
                  <a:pt x="2716" y="23774"/>
                  <a:pt x="2778" y="23713"/>
                </a:cubicBezTo>
                <a:lnTo>
                  <a:pt x="2827" y="23651"/>
                </a:lnTo>
                <a:lnTo>
                  <a:pt x="2889" y="23589"/>
                </a:lnTo>
                <a:lnTo>
                  <a:pt x="2926" y="23527"/>
                </a:lnTo>
                <a:cubicBezTo>
                  <a:pt x="3037" y="23416"/>
                  <a:pt x="2852" y="23256"/>
                  <a:pt x="2753" y="23379"/>
                </a:cubicBezTo>
                <a:lnTo>
                  <a:pt x="2716" y="23429"/>
                </a:lnTo>
                <a:lnTo>
                  <a:pt x="2654" y="23490"/>
                </a:lnTo>
                <a:lnTo>
                  <a:pt x="2605" y="23552"/>
                </a:lnTo>
                <a:close/>
                <a:moveTo>
                  <a:pt x="3160" y="22836"/>
                </a:moveTo>
                <a:cubicBezTo>
                  <a:pt x="3111" y="22947"/>
                  <a:pt x="3234" y="23058"/>
                  <a:pt x="3333" y="22997"/>
                </a:cubicBezTo>
                <a:cubicBezTo>
                  <a:pt x="3345" y="22984"/>
                  <a:pt x="3345" y="22972"/>
                  <a:pt x="3358" y="22960"/>
                </a:cubicBezTo>
                <a:lnTo>
                  <a:pt x="3407" y="22886"/>
                </a:lnTo>
                <a:lnTo>
                  <a:pt x="3457" y="22812"/>
                </a:lnTo>
                <a:lnTo>
                  <a:pt x="3481" y="22762"/>
                </a:lnTo>
                <a:cubicBezTo>
                  <a:pt x="3531" y="22663"/>
                  <a:pt x="3432" y="22565"/>
                  <a:pt x="3333" y="22614"/>
                </a:cubicBezTo>
                <a:cubicBezTo>
                  <a:pt x="3321" y="22626"/>
                  <a:pt x="3308" y="22639"/>
                  <a:pt x="3296" y="22651"/>
                </a:cubicBezTo>
                <a:lnTo>
                  <a:pt x="3271" y="22688"/>
                </a:lnTo>
                <a:lnTo>
                  <a:pt x="3222" y="22762"/>
                </a:lnTo>
                <a:lnTo>
                  <a:pt x="3173" y="22836"/>
                </a:lnTo>
                <a:close/>
                <a:moveTo>
                  <a:pt x="3642" y="22059"/>
                </a:moveTo>
                <a:cubicBezTo>
                  <a:pt x="3580" y="22170"/>
                  <a:pt x="3716" y="22281"/>
                  <a:pt x="3815" y="22194"/>
                </a:cubicBezTo>
                <a:cubicBezTo>
                  <a:pt x="3827" y="22182"/>
                  <a:pt x="3839" y="22170"/>
                  <a:pt x="3839" y="22157"/>
                </a:cubicBezTo>
                <a:lnTo>
                  <a:pt x="3876" y="22108"/>
                </a:lnTo>
                <a:lnTo>
                  <a:pt x="3913" y="22021"/>
                </a:lnTo>
                <a:lnTo>
                  <a:pt x="3950" y="21960"/>
                </a:lnTo>
                <a:cubicBezTo>
                  <a:pt x="4000" y="21861"/>
                  <a:pt x="3913" y="21762"/>
                  <a:pt x="3815" y="21787"/>
                </a:cubicBezTo>
                <a:cubicBezTo>
                  <a:pt x="3778" y="21799"/>
                  <a:pt x="3753" y="21824"/>
                  <a:pt x="3741" y="21849"/>
                </a:cubicBezTo>
                <a:lnTo>
                  <a:pt x="3703" y="21923"/>
                </a:lnTo>
                <a:lnTo>
                  <a:pt x="3666" y="21997"/>
                </a:lnTo>
                <a:close/>
                <a:moveTo>
                  <a:pt x="4024" y="21219"/>
                </a:moveTo>
                <a:cubicBezTo>
                  <a:pt x="3987" y="21330"/>
                  <a:pt x="4111" y="21441"/>
                  <a:pt x="4210" y="21355"/>
                </a:cubicBezTo>
                <a:cubicBezTo>
                  <a:pt x="4222" y="21343"/>
                  <a:pt x="4234" y="21330"/>
                  <a:pt x="4247" y="21318"/>
                </a:cubicBezTo>
                <a:lnTo>
                  <a:pt x="4271" y="21256"/>
                </a:lnTo>
                <a:lnTo>
                  <a:pt x="4296" y="21170"/>
                </a:lnTo>
                <a:lnTo>
                  <a:pt x="4333" y="21096"/>
                </a:lnTo>
                <a:cubicBezTo>
                  <a:pt x="4382" y="20948"/>
                  <a:pt x="4173" y="20861"/>
                  <a:pt x="4111" y="21009"/>
                </a:cubicBezTo>
                <a:lnTo>
                  <a:pt x="4086" y="21083"/>
                </a:lnTo>
                <a:lnTo>
                  <a:pt x="4049" y="21170"/>
                </a:lnTo>
                <a:close/>
                <a:moveTo>
                  <a:pt x="4345" y="20367"/>
                </a:moveTo>
                <a:cubicBezTo>
                  <a:pt x="4333" y="20404"/>
                  <a:pt x="4345" y="20454"/>
                  <a:pt x="4382" y="20491"/>
                </a:cubicBezTo>
                <a:cubicBezTo>
                  <a:pt x="4444" y="20540"/>
                  <a:pt x="4543" y="20516"/>
                  <a:pt x="4568" y="20429"/>
                </a:cubicBezTo>
                <a:lnTo>
                  <a:pt x="4605" y="20343"/>
                </a:lnTo>
                <a:lnTo>
                  <a:pt x="4642" y="20207"/>
                </a:lnTo>
                <a:cubicBezTo>
                  <a:pt x="4679" y="20084"/>
                  <a:pt x="4506" y="20009"/>
                  <a:pt x="4432" y="20108"/>
                </a:cubicBezTo>
                <a:cubicBezTo>
                  <a:pt x="4432" y="20121"/>
                  <a:pt x="4419" y="20133"/>
                  <a:pt x="4419" y="20145"/>
                </a:cubicBezTo>
                <a:lnTo>
                  <a:pt x="4382" y="20281"/>
                </a:lnTo>
                <a:close/>
                <a:moveTo>
                  <a:pt x="4605" y="19479"/>
                </a:moveTo>
                <a:cubicBezTo>
                  <a:pt x="4568" y="19602"/>
                  <a:pt x="4740" y="19676"/>
                  <a:pt x="4814" y="19577"/>
                </a:cubicBezTo>
                <a:cubicBezTo>
                  <a:pt x="4827" y="19565"/>
                  <a:pt x="4827" y="19553"/>
                  <a:pt x="4839" y="19540"/>
                </a:cubicBezTo>
                <a:lnTo>
                  <a:pt x="4876" y="19392"/>
                </a:lnTo>
                <a:lnTo>
                  <a:pt x="4888" y="19306"/>
                </a:lnTo>
                <a:cubicBezTo>
                  <a:pt x="4913" y="19182"/>
                  <a:pt x="4740" y="19121"/>
                  <a:pt x="4679" y="19232"/>
                </a:cubicBezTo>
                <a:lnTo>
                  <a:pt x="4666" y="19256"/>
                </a:lnTo>
                <a:lnTo>
                  <a:pt x="4642" y="19331"/>
                </a:lnTo>
                <a:close/>
                <a:moveTo>
                  <a:pt x="4814" y="18578"/>
                </a:moveTo>
                <a:cubicBezTo>
                  <a:pt x="4777" y="18713"/>
                  <a:pt x="4975" y="18787"/>
                  <a:pt x="5024" y="18652"/>
                </a:cubicBezTo>
                <a:cubicBezTo>
                  <a:pt x="5037" y="18639"/>
                  <a:pt x="5037" y="18639"/>
                  <a:pt x="5037" y="18627"/>
                </a:cubicBezTo>
                <a:lnTo>
                  <a:pt x="5061" y="18491"/>
                </a:lnTo>
                <a:lnTo>
                  <a:pt x="5086" y="18392"/>
                </a:lnTo>
                <a:cubicBezTo>
                  <a:pt x="5086" y="18355"/>
                  <a:pt x="5074" y="18306"/>
                  <a:pt x="5037" y="18281"/>
                </a:cubicBezTo>
                <a:cubicBezTo>
                  <a:pt x="4975" y="18232"/>
                  <a:pt x="4876" y="18269"/>
                  <a:pt x="4851" y="18355"/>
                </a:cubicBezTo>
                <a:lnTo>
                  <a:pt x="4839" y="18454"/>
                </a:lnTo>
                <a:close/>
                <a:moveTo>
                  <a:pt x="4963" y="17664"/>
                </a:moveTo>
                <a:cubicBezTo>
                  <a:pt x="4950" y="17788"/>
                  <a:pt x="5111" y="17862"/>
                  <a:pt x="5172" y="17751"/>
                </a:cubicBezTo>
                <a:cubicBezTo>
                  <a:pt x="5185" y="17738"/>
                  <a:pt x="5197" y="17726"/>
                  <a:pt x="5197" y="17701"/>
                </a:cubicBezTo>
                <a:lnTo>
                  <a:pt x="5209" y="17565"/>
                </a:lnTo>
                <a:lnTo>
                  <a:pt x="5234" y="17467"/>
                </a:lnTo>
                <a:cubicBezTo>
                  <a:pt x="5234" y="17343"/>
                  <a:pt x="5074" y="17294"/>
                  <a:pt x="5012" y="17405"/>
                </a:cubicBezTo>
                <a:cubicBezTo>
                  <a:pt x="5000" y="17417"/>
                  <a:pt x="5000" y="17430"/>
                  <a:pt x="5000" y="17442"/>
                </a:cubicBezTo>
                <a:lnTo>
                  <a:pt x="4987" y="17541"/>
                </a:lnTo>
                <a:close/>
                <a:moveTo>
                  <a:pt x="5074" y="16751"/>
                </a:moveTo>
                <a:cubicBezTo>
                  <a:pt x="5074" y="16775"/>
                  <a:pt x="5086" y="16812"/>
                  <a:pt x="5098" y="16825"/>
                </a:cubicBezTo>
                <a:cubicBezTo>
                  <a:pt x="5160" y="16923"/>
                  <a:pt x="5296" y="16886"/>
                  <a:pt x="5308" y="16775"/>
                </a:cubicBezTo>
                <a:lnTo>
                  <a:pt x="5321" y="16640"/>
                </a:lnTo>
                <a:lnTo>
                  <a:pt x="5333" y="16541"/>
                </a:lnTo>
                <a:cubicBezTo>
                  <a:pt x="5345" y="16393"/>
                  <a:pt x="5111" y="16368"/>
                  <a:pt x="5098" y="16516"/>
                </a:cubicBezTo>
                <a:lnTo>
                  <a:pt x="5098" y="16615"/>
                </a:lnTo>
                <a:lnTo>
                  <a:pt x="5086" y="16751"/>
                </a:lnTo>
                <a:close/>
                <a:moveTo>
                  <a:pt x="5148" y="15825"/>
                </a:moveTo>
                <a:cubicBezTo>
                  <a:pt x="5135" y="15985"/>
                  <a:pt x="5370" y="15998"/>
                  <a:pt x="5370" y="15837"/>
                </a:cubicBezTo>
                <a:cubicBezTo>
                  <a:pt x="5370" y="15763"/>
                  <a:pt x="5382" y="15689"/>
                  <a:pt x="5382" y="15603"/>
                </a:cubicBezTo>
                <a:cubicBezTo>
                  <a:pt x="5395" y="15479"/>
                  <a:pt x="5209" y="15430"/>
                  <a:pt x="5160" y="15553"/>
                </a:cubicBezTo>
                <a:cubicBezTo>
                  <a:pt x="5160" y="15566"/>
                  <a:pt x="5160" y="15578"/>
                  <a:pt x="5160" y="15590"/>
                </a:cubicBezTo>
                <a:cubicBezTo>
                  <a:pt x="5160" y="15677"/>
                  <a:pt x="5160" y="15751"/>
                  <a:pt x="5148" y="15825"/>
                </a:cubicBezTo>
                <a:close/>
                <a:moveTo>
                  <a:pt x="5172" y="14899"/>
                </a:moveTo>
                <a:cubicBezTo>
                  <a:pt x="5172" y="14948"/>
                  <a:pt x="5197" y="14985"/>
                  <a:pt x="5234" y="15010"/>
                </a:cubicBezTo>
                <a:cubicBezTo>
                  <a:pt x="5321" y="15047"/>
                  <a:pt x="5407" y="14985"/>
                  <a:pt x="5407" y="14899"/>
                </a:cubicBezTo>
                <a:lnTo>
                  <a:pt x="5407" y="14677"/>
                </a:lnTo>
                <a:cubicBezTo>
                  <a:pt x="5407" y="14553"/>
                  <a:pt x="5234" y="14516"/>
                  <a:pt x="5185" y="14628"/>
                </a:cubicBezTo>
                <a:cubicBezTo>
                  <a:pt x="5172" y="14640"/>
                  <a:pt x="5172" y="14665"/>
                  <a:pt x="5172" y="14677"/>
                </a:cubicBezTo>
                <a:lnTo>
                  <a:pt x="5172" y="14911"/>
                </a:lnTo>
                <a:close/>
                <a:moveTo>
                  <a:pt x="5160" y="13973"/>
                </a:moveTo>
                <a:cubicBezTo>
                  <a:pt x="5172" y="14097"/>
                  <a:pt x="5333" y="14134"/>
                  <a:pt x="5382" y="14023"/>
                </a:cubicBezTo>
                <a:cubicBezTo>
                  <a:pt x="5395" y="14010"/>
                  <a:pt x="5395" y="13986"/>
                  <a:pt x="5395" y="13973"/>
                </a:cubicBezTo>
                <a:cubicBezTo>
                  <a:pt x="5395" y="13887"/>
                  <a:pt x="5395" y="13813"/>
                  <a:pt x="5382" y="13739"/>
                </a:cubicBezTo>
                <a:cubicBezTo>
                  <a:pt x="5382" y="13615"/>
                  <a:pt x="5222" y="13578"/>
                  <a:pt x="5172" y="13677"/>
                </a:cubicBezTo>
                <a:cubicBezTo>
                  <a:pt x="5160" y="13702"/>
                  <a:pt x="5148" y="13726"/>
                  <a:pt x="5148" y="13739"/>
                </a:cubicBezTo>
                <a:close/>
                <a:moveTo>
                  <a:pt x="5111" y="13047"/>
                </a:moveTo>
                <a:cubicBezTo>
                  <a:pt x="5135" y="13183"/>
                  <a:pt x="5321" y="13183"/>
                  <a:pt x="5345" y="13047"/>
                </a:cubicBezTo>
                <a:cubicBezTo>
                  <a:pt x="5345" y="13047"/>
                  <a:pt x="5345" y="13035"/>
                  <a:pt x="5345" y="13023"/>
                </a:cubicBezTo>
                <a:lnTo>
                  <a:pt x="5333" y="12788"/>
                </a:lnTo>
                <a:cubicBezTo>
                  <a:pt x="5308" y="12665"/>
                  <a:pt x="5148" y="12652"/>
                  <a:pt x="5098" y="12764"/>
                </a:cubicBezTo>
                <a:cubicBezTo>
                  <a:pt x="5098" y="12776"/>
                  <a:pt x="5098" y="12801"/>
                  <a:pt x="5098" y="12813"/>
                </a:cubicBezTo>
                <a:cubicBezTo>
                  <a:pt x="5098" y="12887"/>
                  <a:pt x="5111" y="12961"/>
                  <a:pt x="5123" y="13047"/>
                </a:cubicBezTo>
                <a:close/>
                <a:moveTo>
                  <a:pt x="5024" y="12122"/>
                </a:moveTo>
                <a:cubicBezTo>
                  <a:pt x="5037" y="12171"/>
                  <a:pt x="5061" y="12196"/>
                  <a:pt x="5098" y="12220"/>
                </a:cubicBezTo>
                <a:cubicBezTo>
                  <a:pt x="5172" y="12245"/>
                  <a:pt x="5259" y="12183"/>
                  <a:pt x="5246" y="12097"/>
                </a:cubicBezTo>
                <a:lnTo>
                  <a:pt x="5234" y="11974"/>
                </a:lnTo>
                <a:lnTo>
                  <a:pt x="5222" y="11862"/>
                </a:lnTo>
                <a:cubicBezTo>
                  <a:pt x="5209" y="11739"/>
                  <a:pt x="5037" y="11727"/>
                  <a:pt x="5000" y="11838"/>
                </a:cubicBezTo>
                <a:cubicBezTo>
                  <a:pt x="4987" y="11862"/>
                  <a:pt x="4987" y="11875"/>
                  <a:pt x="5000" y="11900"/>
                </a:cubicBezTo>
                <a:lnTo>
                  <a:pt x="5012" y="11998"/>
                </a:lnTo>
                <a:lnTo>
                  <a:pt x="5024" y="12122"/>
                </a:lnTo>
                <a:close/>
                <a:moveTo>
                  <a:pt x="4901" y="11208"/>
                </a:moveTo>
                <a:cubicBezTo>
                  <a:pt x="4926" y="11369"/>
                  <a:pt x="5148" y="11319"/>
                  <a:pt x="5123" y="11171"/>
                </a:cubicBezTo>
                <a:cubicBezTo>
                  <a:pt x="5111" y="11097"/>
                  <a:pt x="5098" y="11023"/>
                  <a:pt x="5086" y="10937"/>
                </a:cubicBezTo>
                <a:cubicBezTo>
                  <a:pt x="5061" y="10813"/>
                  <a:pt x="4876" y="10813"/>
                  <a:pt x="4864" y="10937"/>
                </a:cubicBezTo>
                <a:cubicBezTo>
                  <a:pt x="4851" y="10949"/>
                  <a:pt x="4851" y="10974"/>
                  <a:pt x="4864" y="10986"/>
                </a:cubicBezTo>
                <a:cubicBezTo>
                  <a:pt x="4876" y="11060"/>
                  <a:pt x="4888" y="11134"/>
                  <a:pt x="4901" y="11208"/>
                </a:cubicBezTo>
                <a:close/>
                <a:moveTo>
                  <a:pt x="4728" y="10307"/>
                </a:moveTo>
                <a:cubicBezTo>
                  <a:pt x="4728" y="10344"/>
                  <a:pt x="4765" y="10381"/>
                  <a:pt x="4802" y="10394"/>
                </a:cubicBezTo>
                <a:cubicBezTo>
                  <a:pt x="4888" y="10418"/>
                  <a:pt x="4963" y="10344"/>
                  <a:pt x="4950" y="10258"/>
                </a:cubicBezTo>
                <a:lnTo>
                  <a:pt x="4913" y="10097"/>
                </a:lnTo>
                <a:lnTo>
                  <a:pt x="4901" y="10023"/>
                </a:lnTo>
                <a:cubicBezTo>
                  <a:pt x="4864" y="9900"/>
                  <a:pt x="4679" y="9924"/>
                  <a:pt x="4666" y="10048"/>
                </a:cubicBezTo>
                <a:cubicBezTo>
                  <a:pt x="4666" y="10060"/>
                  <a:pt x="4666" y="10073"/>
                  <a:pt x="4666" y="10073"/>
                </a:cubicBezTo>
                <a:lnTo>
                  <a:pt x="4691" y="10147"/>
                </a:lnTo>
                <a:lnTo>
                  <a:pt x="4716" y="10307"/>
                </a:lnTo>
                <a:close/>
                <a:moveTo>
                  <a:pt x="4493" y="9406"/>
                </a:moveTo>
                <a:cubicBezTo>
                  <a:pt x="4506" y="9443"/>
                  <a:pt x="4531" y="9468"/>
                  <a:pt x="4555" y="9480"/>
                </a:cubicBezTo>
                <a:cubicBezTo>
                  <a:pt x="4642" y="9517"/>
                  <a:pt x="4740" y="9443"/>
                  <a:pt x="4716" y="9344"/>
                </a:cubicBezTo>
                <a:lnTo>
                  <a:pt x="4679" y="9246"/>
                </a:lnTo>
                <a:lnTo>
                  <a:pt x="4654" y="9134"/>
                </a:lnTo>
                <a:cubicBezTo>
                  <a:pt x="4605" y="9023"/>
                  <a:pt x="4444" y="9036"/>
                  <a:pt x="4419" y="9159"/>
                </a:cubicBezTo>
                <a:cubicBezTo>
                  <a:pt x="4419" y="9172"/>
                  <a:pt x="4419" y="9196"/>
                  <a:pt x="4419" y="9209"/>
                </a:cubicBezTo>
                <a:lnTo>
                  <a:pt x="4456" y="9332"/>
                </a:lnTo>
                <a:lnTo>
                  <a:pt x="4493" y="9431"/>
                </a:lnTo>
                <a:close/>
                <a:moveTo>
                  <a:pt x="4210" y="8542"/>
                </a:moveTo>
                <a:cubicBezTo>
                  <a:pt x="4247" y="8653"/>
                  <a:pt x="4419" y="8628"/>
                  <a:pt x="4432" y="8505"/>
                </a:cubicBezTo>
                <a:cubicBezTo>
                  <a:pt x="4432" y="8480"/>
                  <a:pt x="4419" y="8468"/>
                  <a:pt x="4419" y="8456"/>
                </a:cubicBezTo>
                <a:lnTo>
                  <a:pt x="4395" y="8394"/>
                </a:lnTo>
                <a:lnTo>
                  <a:pt x="4370" y="8320"/>
                </a:lnTo>
                <a:lnTo>
                  <a:pt x="4333" y="8233"/>
                </a:lnTo>
                <a:cubicBezTo>
                  <a:pt x="4284" y="8110"/>
                  <a:pt x="4098" y="8159"/>
                  <a:pt x="4111" y="8295"/>
                </a:cubicBezTo>
                <a:cubicBezTo>
                  <a:pt x="4111" y="8307"/>
                  <a:pt x="4111" y="8320"/>
                  <a:pt x="4123" y="8332"/>
                </a:cubicBezTo>
                <a:lnTo>
                  <a:pt x="4148" y="8406"/>
                </a:lnTo>
                <a:lnTo>
                  <a:pt x="4185" y="8480"/>
                </a:lnTo>
                <a:close/>
                <a:moveTo>
                  <a:pt x="3839" y="7703"/>
                </a:moveTo>
                <a:cubicBezTo>
                  <a:pt x="3889" y="7814"/>
                  <a:pt x="4061" y="7764"/>
                  <a:pt x="4049" y="7641"/>
                </a:cubicBezTo>
                <a:cubicBezTo>
                  <a:pt x="4049" y="7629"/>
                  <a:pt x="4049" y="7616"/>
                  <a:pt x="4037" y="7592"/>
                </a:cubicBezTo>
                <a:lnTo>
                  <a:pt x="3987" y="7505"/>
                </a:lnTo>
                <a:lnTo>
                  <a:pt x="3963" y="7443"/>
                </a:lnTo>
                <a:lnTo>
                  <a:pt x="3926" y="7394"/>
                </a:lnTo>
                <a:cubicBezTo>
                  <a:pt x="3852" y="7258"/>
                  <a:pt x="3642" y="7369"/>
                  <a:pt x="3728" y="7505"/>
                </a:cubicBezTo>
                <a:lnTo>
                  <a:pt x="3753" y="7567"/>
                </a:lnTo>
                <a:lnTo>
                  <a:pt x="3790" y="7616"/>
                </a:lnTo>
                <a:close/>
                <a:moveTo>
                  <a:pt x="3345" y="6937"/>
                </a:moveTo>
                <a:cubicBezTo>
                  <a:pt x="3432" y="7061"/>
                  <a:pt x="3629" y="6937"/>
                  <a:pt x="3543" y="6814"/>
                </a:cubicBezTo>
                <a:lnTo>
                  <a:pt x="3531" y="6789"/>
                </a:lnTo>
                <a:lnTo>
                  <a:pt x="3494" y="6740"/>
                </a:lnTo>
                <a:lnTo>
                  <a:pt x="3457" y="6690"/>
                </a:lnTo>
                <a:lnTo>
                  <a:pt x="3420" y="6641"/>
                </a:lnTo>
                <a:lnTo>
                  <a:pt x="3383" y="6604"/>
                </a:lnTo>
                <a:cubicBezTo>
                  <a:pt x="3296" y="6505"/>
                  <a:pt x="3148" y="6592"/>
                  <a:pt x="3185" y="6715"/>
                </a:cubicBezTo>
                <a:cubicBezTo>
                  <a:pt x="3185" y="6727"/>
                  <a:pt x="3197" y="6752"/>
                  <a:pt x="3210" y="6764"/>
                </a:cubicBezTo>
                <a:lnTo>
                  <a:pt x="3234" y="6789"/>
                </a:lnTo>
                <a:lnTo>
                  <a:pt x="3271" y="6839"/>
                </a:lnTo>
                <a:lnTo>
                  <a:pt x="3308" y="6876"/>
                </a:lnTo>
                <a:close/>
                <a:moveTo>
                  <a:pt x="2716" y="6320"/>
                </a:moveTo>
                <a:cubicBezTo>
                  <a:pt x="2839" y="6394"/>
                  <a:pt x="2963" y="6209"/>
                  <a:pt x="2839" y="6123"/>
                </a:cubicBezTo>
                <a:lnTo>
                  <a:pt x="2790" y="6086"/>
                </a:lnTo>
                <a:lnTo>
                  <a:pt x="2741" y="6061"/>
                </a:lnTo>
                <a:lnTo>
                  <a:pt x="2691" y="6036"/>
                </a:lnTo>
                <a:lnTo>
                  <a:pt x="2654" y="6011"/>
                </a:lnTo>
                <a:lnTo>
                  <a:pt x="2617" y="5999"/>
                </a:lnTo>
                <a:cubicBezTo>
                  <a:pt x="2481" y="5937"/>
                  <a:pt x="2383" y="6147"/>
                  <a:pt x="2518" y="6209"/>
                </a:cubicBezTo>
                <a:lnTo>
                  <a:pt x="2543" y="6221"/>
                </a:lnTo>
                <a:lnTo>
                  <a:pt x="2593" y="6246"/>
                </a:lnTo>
                <a:lnTo>
                  <a:pt x="2630" y="6258"/>
                </a:lnTo>
                <a:lnTo>
                  <a:pt x="2667" y="6283"/>
                </a:lnTo>
                <a:close/>
                <a:moveTo>
                  <a:pt x="1901" y="6061"/>
                </a:moveTo>
                <a:cubicBezTo>
                  <a:pt x="2025" y="6061"/>
                  <a:pt x="2062" y="5876"/>
                  <a:pt x="1938" y="5839"/>
                </a:cubicBezTo>
                <a:cubicBezTo>
                  <a:pt x="1926" y="5839"/>
                  <a:pt x="1914" y="5839"/>
                  <a:pt x="1901" y="5839"/>
                </a:cubicBezTo>
                <a:lnTo>
                  <a:pt x="1654" y="5839"/>
                </a:lnTo>
                <a:cubicBezTo>
                  <a:pt x="1531" y="5839"/>
                  <a:pt x="1506" y="6011"/>
                  <a:pt x="1617" y="6061"/>
                </a:cubicBezTo>
                <a:cubicBezTo>
                  <a:pt x="1642" y="6061"/>
                  <a:pt x="1654" y="6073"/>
                  <a:pt x="1679" y="6061"/>
                </a:cubicBezTo>
                <a:cubicBezTo>
                  <a:pt x="1753" y="6061"/>
                  <a:pt x="1827" y="6061"/>
                  <a:pt x="1901" y="6061"/>
                </a:cubicBezTo>
                <a:close/>
                <a:moveTo>
                  <a:pt x="1037" y="6209"/>
                </a:moveTo>
                <a:cubicBezTo>
                  <a:pt x="1161" y="6160"/>
                  <a:pt x="1124" y="5974"/>
                  <a:pt x="988" y="5987"/>
                </a:cubicBezTo>
                <a:cubicBezTo>
                  <a:pt x="975" y="5987"/>
                  <a:pt x="963" y="5987"/>
                  <a:pt x="951" y="5987"/>
                </a:cubicBezTo>
                <a:cubicBezTo>
                  <a:pt x="864" y="6011"/>
                  <a:pt x="790" y="6049"/>
                  <a:pt x="729" y="6086"/>
                </a:cubicBezTo>
                <a:cubicBezTo>
                  <a:pt x="593" y="6147"/>
                  <a:pt x="667" y="6345"/>
                  <a:pt x="803" y="6295"/>
                </a:cubicBezTo>
                <a:cubicBezTo>
                  <a:pt x="815" y="6295"/>
                  <a:pt x="827" y="6295"/>
                  <a:pt x="840" y="6295"/>
                </a:cubicBezTo>
                <a:cubicBezTo>
                  <a:pt x="901" y="6258"/>
                  <a:pt x="963" y="6221"/>
                  <a:pt x="1037" y="6197"/>
                </a:cubicBezTo>
                <a:close/>
                <a:moveTo>
                  <a:pt x="395" y="6727"/>
                </a:moveTo>
                <a:cubicBezTo>
                  <a:pt x="445" y="6616"/>
                  <a:pt x="321" y="6505"/>
                  <a:pt x="222" y="6579"/>
                </a:cubicBezTo>
                <a:cubicBezTo>
                  <a:pt x="198" y="6592"/>
                  <a:pt x="185" y="6604"/>
                  <a:pt x="185" y="6616"/>
                </a:cubicBezTo>
                <a:cubicBezTo>
                  <a:pt x="148" y="6690"/>
                  <a:pt x="111" y="6777"/>
                  <a:pt x="87" y="6851"/>
                </a:cubicBezTo>
                <a:cubicBezTo>
                  <a:pt x="50" y="6962"/>
                  <a:pt x="173" y="7048"/>
                  <a:pt x="272" y="6974"/>
                </a:cubicBezTo>
                <a:cubicBezTo>
                  <a:pt x="284" y="6962"/>
                  <a:pt x="297" y="6950"/>
                  <a:pt x="309" y="6925"/>
                </a:cubicBezTo>
                <a:cubicBezTo>
                  <a:pt x="334" y="6851"/>
                  <a:pt x="358" y="6789"/>
                  <a:pt x="395" y="6727"/>
                </a:cubicBezTo>
                <a:close/>
                <a:moveTo>
                  <a:pt x="235" y="7554"/>
                </a:moveTo>
                <a:cubicBezTo>
                  <a:pt x="222" y="7431"/>
                  <a:pt x="37" y="7419"/>
                  <a:pt x="13" y="7542"/>
                </a:cubicBezTo>
                <a:cubicBezTo>
                  <a:pt x="0" y="7567"/>
                  <a:pt x="0" y="7579"/>
                  <a:pt x="13" y="7592"/>
                </a:cubicBezTo>
                <a:cubicBezTo>
                  <a:pt x="13" y="7678"/>
                  <a:pt x="37" y="7752"/>
                  <a:pt x="62" y="7838"/>
                </a:cubicBezTo>
                <a:cubicBezTo>
                  <a:pt x="99" y="7962"/>
                  <a:pt x="272" y="7937"/>
                  <a:pt x="284" y="7814"/>
                </a:cubicBezTo>
                <a:cubicBezTo>
                  <a:pt x="297" y="7801"/>
                  <a:pt x="297" y="7777"/>
                  <a:pt x="284" y="7764"/>
                </a:cubicBezTo>
                <a:cubicBezTo>
                  <a:pt x="260" y="7703"/>
                  <a:pt x="247" y="7629"/>
                  <a:pt x="247" y="7554"/>
                </a:cubicBezTo>
                <a:close/>
                <a:moveTo>
                  <a:pt x="642" y="8270"/>
                </a:moveTo>
                <a:cubicBezTo>
                  <a:pt x="531" y="8184"/>
                  <a:pt x="395" y="8320"/>
                  <a:pt x="469" y="8419"/>
                </a:cubicBezTo>
                <a:cubicBezTo>
                  <a:pt x="482" y="8431"/>
                  <a:pt x="482" y="8443"/>
                  <a:pt x="494" y="8456"/>
                </a:cubicBezTo>
                <a:cubicBezTo>
                  <a:pt x="568" y="8505"/>
                  <a:pt x="630" y="8542"/>
                  <a:pt x="704" y="8591"/>
                </a:cubicBezTo>
                <a:cubicBezTo>
                  <a:pt x="815" y="8653"/>
                  <a:pt x="938" y="8505"/>
                  <a:pt x="852" y="8406"/>
                </a:cubicBezTo>
                <a:cubicBezTo>
                  <a:pt x="840" y="8394"/>
                  <a:pt x="827" y="8394"/>
                  <a:pt x="815" y="8382"/>
                </a:cubicBezTo>
                <a:cubicBezTo>
                  <a:pt x="753" y="8344"/>
                  <a:pt x="692" y="8307"/>
                  <a:pt x="642" y="8270"/>
                </a:cubicBezTo>
                <a:close/>
                <a:moveTo>
                  <a:pt x="1445" y="8567"/>
                </a:moveTo>
                <a:cubicBezTo>
                  <a:pt x="1395" y="8567"/>
                  <a:pt x="1346" y="8591"/>
                  <a:pt x="1321" y="8628"/>
                </a:cubicBezTo>
                <a:cubicBezTo>
                  <a:pt x="1284" y="8702"/>
                  <a:pt x="1333" y="8789"/>
                  <a:pt x="1407" y="8801"/>
                </a:cubicBezTo>
                <a:cubicBezTo>
                  <a:pt x="1494" y="8814"/>
                  <a:pt x="1568" y="8814"/>
                  <a:pt x="1654" y="8814"/>
                </a:cubicBezTo>
                <a:cubicBezTo>
                  <a:pt x="1778" y="8826"/>
                  <a:pt x="1827" y="8653"/>
                  <a:pt x="1716" y="8604"/>
                </a:cubicBezTo>
                <a:cubicBezTo>
                  <a:pt x="1691" y="8591"/>
                  <a:pt x="1679" y="8591"/>
                  <a:pt x="1667" y="8591"/>
                </a:cubicBezTo>
                <a:cubicBezTo>
                  <a:pt x="1593" y="8591"/>
                  <a:pt x="1506" y="8579"/>
                  <a:pt x="1445" y="8567"/>
                </a:cubicBezTo>
                <a:close/>
                <a:moveTo>
                  <a:pt x="2333" y="8554"/>
                </a:moveTo>
                <a:cubicBezTo>
                  <a:pt x="2284" y="8554"/>
                  <a:pt x="2247" y="8591"/>
                  <a:pt x="2235" y="8641"/>
                </a:cubicBezTo>
                <a:cubicBezTo>
                  <a:pt x="2222" y="8715"/>
                  <a:pt x="2284" y="8789"/>
                  <a:pt x="2370" y="8777"/>
                </a:cubicBezTo>
                <a:lnTo>
                  <a:pt x="2432" y="8777"/>
                </a:lnTo>
                <a:lnTo>
                  <a:pt x="2494" y="8777"/>
                </a:lnTo>
                <a:lnTo>
                  <a:pt x="2543" y="8764"/>
                </a:lnTo>
                <a:lnTo>
                  <a:pt x="2605" y="8752"/>
                </a:lnTo>
                <a:cubicBezTo>
                  <a:pt x="2728" y="8727"/>
                  <a:pt x="2728" y="8554"/>
                  <a:pt x="2605" y="8530"/>
                </a:cubicBezTo>
                <a:cubicBezTo>
                  <a:pt x="2593" y="8517"/>
                  <a:pt x="2568" y="8517"/>
                  <a:pt x="2555" y="8530"/>
                </a:cubicBezTo>
                <a:lnTo>
                  <a:pt x="2506" y="8530"/>
                </a:lnTo>
                <a:lnTo>
                  <a:pt x="2457" y="8530"/>
                </a:lnTo>
                <a:lnTo>
                  <a:pt x="2407" y="8530"/>
                </a:lnTo>
                <a:lnTo>
                  <a:pt x="2333" y="8542"/>
                </a:lnTo>
                <a:close/>
                <a:moveTo>
                  <a:pt x="3222" y="8344"/>
                </a:moveTo>
                <a:cubicBezTo>
                  <a:pt x="3062" y="8394"/>
                  <a:pt x="3136" y="8628"/>
                  <a:pt x="3296" y="8567"/>
                </a:cubicBezTo>
                <a:lnTo>
                  <a:pt x="3321" y="8554"/>
                </a:lnTo>
                <a:lnTo>
                  <a:pt x="3370" y="8542"/>
                </a:lnTo>
                <a:lnTo>
                  <a:pt x="3420" y="8517"/>
                </a:lnTo>
                <a:lnTo>
                  <a:pt x="3469" y="8505"/>
                </a:lnTo>
                <a:lnTo>
                  <a:pt x="3518" y="8480"/>
                </a:lnTo>
                <a:cubicBezTo>
                  <a:pt x="3629" y="8431"/>
                  <a:pt x="3592" y="8258"/>
                  <a:pt x="3469" y="8258"/>
                </a:cubicBezTo>
                <a:cubicBezTo>
                  <a:pt x="3457" y="8258"/>
                  <a:pt x="3444" y="8258"/>
                  <a:pt x="3432" y="8270"/>
                </a:cubicBezTo>
                <a:lnTo>
                  <a:pt x="3383" y="8283"/>
                </a:lnTo>
                <a:lnTo>
                  <a:pt x="3333" y="8307"/>
                </a:lnTo>
                <a:lnTo>
                  <a:pt x="3284" y="8320"/>
                </a:lnTo>
                <a:close/>
                <a:moveTo>
                  <a:pt x="4024" y="7949"/>
                </a:moveTo>
                <a:lnTo>
                  <a:pt x="4074" y="7925"/>
                </a:lnTo>
                <a:lnTo>
                  <a:pt x="4111" y="7900"/>
                </a:lnTo>
                <a:lnTo>
                  <a:pt x="4148" y="7875"/>
                </a:lnTo>
                <a:lnTo>
                  <a:pt x="4210" y="7826"/>
                </a:lnTo>
                <a:cubicBezTo>
                  <a:pt x="4284" y="7777"/>
                  <a:pt x="4395" y="7826"/>
                  <a:pt x="4395" y="7912"/>
                </a:cubicBezTo>
                <a:cubicBezTo>
                  <a:pt x="4395" y="7962"/>
                  <a:pt x="4382" y="7999"/>
                  <a:pt x="4345" y="8011"/>
                </a:cubicBezTo>
                <a:lnTo>
                  <a:pt x="4284" y="8061"/>
                </a:lnTo>
                <a:lnTo>
                  <a:pt x="4247" y="8085"/>
                </a:lnTo>
                <a:lnTo>
                  <a:pt x="4210" y="8110"/>
                </a:lnTo>
                <a:lnTo>
                  <a:pt x="4148" y="8147"/>
                </a:lnTo>
                <a:lnTo>
                  <a:pt x="4123" y="8159"/>
                </a:lnTo>
                <a:cubicBezTo>
                  <a:pt x="3987" y="8196"/>
                  <a:pt x="3913" y="8024"/>
                  <a:pt x="4024" y="7949"/>
                </a:cubicBezTo>
                <a:close/>
                <a:moveTo>
                  <a:pt x="4728" y="7394"/>
                </a:moveTo>
                <a:cubicBezTo>
                  <a:pt x="4642" y="7480"/>
                  <a:pt x="4740" y="7629"/>
                  <a:pt x="4864" y="7579"/>
                </a:cubicBezTo>
                <a:cubicBezTo>
                  <a:pt x="4876" y="7579"/>
                  <a:pt x="4888" y="7567"/>
                  <a:pt x="4901" y="7554"/>
                </a:cubicBezTo>
                <a:cubicBezTo>
                  <a:pt x="4950" y="7505"/>
                  <a:pt x="5012" y="7443"/>
                  <a:pt x="5061" y="7382"/>
                </a:cubicBezTo>
                <a:cubicBezTo>
                  <a:pt x="5160" y="7308"/>
                  <a:pt x="4963" y="7122"/>
                  <a:pt x="4888" y="7234"/>
                </a:cubicBezTo>
                <a:cubicBezTo>
                  <a:pt x="4839" y="7283"/>
                  <a:pt x="4790" y="7345"/>
                  <a:pt x="4740" y="7382"/>
                </a:cubicBezTo>
                <a:close/>
                <a:moveTo>
                  <a:pt x="5333" y="6703"/>
                </a:moveTo>
                <a:cubicBezTo>
                  <a:pt x="5234" y="6826"/>
                  <a:pt x="5419" y="6962"/>
                  <a:pt x="5518" y="6839"/>
                </a:cubicBezTo>
                <a:cubicBezTo>
                  <a:pt x="5567" y="6777"/>
                  <a:pt x="5604" y="6715"/>
                  <a:pt x="5654" y="6653"/>
                </a:cubicBezTo>
                <a:cubicBezTo>
                  <a:pt x="5716" y="6542"/>
                  <a:pt x="5580" y="6419"/>
                  <a:pt x="5481" y="6493"/>
                </a:cubicBezTo>
                <a:cubicBezTo>
                  <a:pt x="5469" y="6505"/>
                  <a:pt x="5469" y="6518"/>
                  <a:pt x="5456" y="6518"/>
                </a:cubicBezTo>
                <a:cubicBezTo>
                  <a:pt x="5419" y="6579"/>
                  <a:pt x="5370" y="6641"/>
                  <a:pt x="5333" y="6703"/>
                </a:cubicBezTo>
                <a:close/>
                <a:moveTo>
                  <a:pt x="5839" y="5937"/>
                </a:moveTo>
                <a:cubicBezTo>
                  <a:pt x="5777" y="6024"/>
                  <a:pt x="5864" y="6135"/>
                  <a:pt x="5962" y="6110"/>
                </a:cubicBezTo>
                <a:cubicBezTo>
                  <a:pt x="5987" y="6110"/>
                  <a:pt x="6012" y="6086"/>
                  <a:pt x="6036" y="6061"/>
                </a:cubicBezTo>
                <a:cubicBezTo>
                  <a:pt x="6074" y="5987"/>
                  <a:pt x="6111" y="5925"/>
                  <a:pt x="6148" y="5851"/>
                </a:cubicBezTo>
                <a:cubicBezTo>
                  <a:pt x="6259" y="5740"/>
                  <a:pt x="6086" y="5592"/>
                  <a:pt x="5975" y="5703"/>
                </a:cubicBezTo>
                <a:cubicBezTo>
                  <a:pt x="5962" y="5715"/>
                  <a:pt x="5962" y="5728"/>
                  <a:pt x="5950" y="5740"/>
                </a:cubicBezTo>
                <a:lnTo>
                  <a:pt x="5839" y="5937"/>
                </a:lnTo>
                <a:close/>
                <a:moveTo>
                  <a:pt x="6283" y="5135"/>
                </a:moveTo>
                <a:cubicBezTo>
                  <a:pt x="6222" y="5246"/>
                  <a:pt x="6357" y="5357"/>
                  <a:pt x="6456" y="5271"/>
                </a:cubicBezTo>
                <a:cubicBezTo>
                  <a:pt x="6469" y="5271"/>
                  <a:pt x="6481" y="5259"/>
                  <a:pt x="6493" y="5246"/>
                </a:cubicBezTo>
                <a:lnTo>
                  <a:pt x="6592" y="5036"/>
                </a:lnTo>
                <a:cubicBezTo>
                  <a:pt x="6654" y="4925"/>
                  <a:pt x="6518" y="4814"/>
                  <a:pt x="6419" y="4888"/>
                </a:cubicBezTo>
                <a:cubicBezTo>
                  <a:pt x="6407" y="4901"/>
                  <a:pt x="6394" y="4913"/>
                  <a:pt x="6394" y="4925"/>
                </a:cubicBezTo>
                <a:close/>
                <a:moveTo>
                  <a:pt x="6703" y="4333"/>
                </a:moveTo>
                <a:cubicBezTo>
                  <a:pt x="6666" y="4419"/>
                  <a:pt x="6752" y="4518"/>
                  <a:pt x="6839" y="4493"/>
                </a:cubicBezTo>
                <a:cubicBezTo>
                  <a:pt x="6876" y="4481"/>
                  <a:pt x="6901" y="4456"/>
                  <a:pt x="6913" y="4431"/>
                </a:cubicBezTo>
                <a:lnTo>
                  <a:pt x="7012" y="4234"/>
                </a:lnTo>
                <a:cubicBezTo>
                  <a:pt x="7061" y="4111"/>
                  <a:pt x="6901" y="3999"/>
                  <a:pt x="6814" y="4111"/>
                </a:cubicBezTo>
                <a:cubicBezTo>
                  <a:pt x="6814" y="4111"/>
                  <a:pt x="6802" y="4123"/>
                  <a:pt x="6802" y="4123"/>
                </a:cubicBezTo>
                <a:close/>
                <a:moveTo>
                  <a:pt x="7123" y="3506"/>
                </a:moveTo>
                <a:cubicBezTo>
                  <a:pt x="7061" y="3617"/>
                  <a:pt x="7209" y="3728"/>
                  <a:pt x="7308" y="3641"/>
                </a:cubicBezTo>
                <a:cubicBezTo>
                  <a:pt x="7308" y="3629"/>
                  <a:pt x="7320" y="3617"/>
                  <a:pt x="7333" y="3604"/>
                </a:cubicBezTo>
                <a:cubicBezTo>
                  <a:pt x="7357" y="3543"/>
                  <a:pt x="7394" y="3469"/>
                  <a:pt x="7431" y="3407"/>
                </a:cubicBezTo>
                <a:cubicBezTo>
                  <a:pt x="7505" y="3283"/>
                  <a:pt x="7345" y="3172"/>
                  <a:pt x="7246" y="3271"/>
                </a:cubicBezTo>
                <a:cubicBezTo>
                  <a:pt x="7246" y="3271"/>
                  <a:pt x="7234" y="3283"/>
                  <a:pt x="7234" y="3296"/>
                </a:cubicBezTo>
                <a:close/>
                <a:moveTo>
                  <a:pt x="7567" y="2679"/>
                </a:moveTo>
                <a:cubicBezTo>
                  <a:pt x="7530" y="2753"/>
                  <a:pt x="7567" y="2839"/>
                  <a:pt x="7654" y="2851"/>
                </a:cubicBezTo>
                <a:cubicBezTo>
                  <a:pt x="7703" y="2864"/>
                  <a:pt x="7752" y="2839"/>
                  <a:pt x="7777" y="2802"/>
                </a:cubicBezTo>
                <a:cubicBezTo>
                  <a:pt x="7814" y="2728"/>
                  <a:pt x="7851" y="2666"/>
                  <a:pt x="7888" y="2605"/>
                </a:cubicBezTo>
                <a:cubicBezTo>
                  <a:pt x="7962" y="2493"/>
                  <a:pt x="7826" y="2370"/>
                  <a:pt x="7715" y="2444"/>
                </a:cubicBezTo>
                <a:cubicBezTo>
                  <a:pt x="7703" y="2456"/>
                  <a:pt x="7703" y="2469"/>
                  <a:pt x="7691" y="2481"/>
                </a:cubicBezTo>
                <a:lnTo>
                  <a:pt x="7567" y="2679"/>
                </a:lnTo>
                <a:close/>
                <a:moveTo>
                  <a:pt x="8098" y="1889"/>
                </a:moveTo>
                <a:cubicBezTo>
                  <a:pt x="8012" y="2000"/>
                  <a:pt x="8135" y="2123"/>
                  <a:pt x="8246" y="2061"/>
                </a:cubicBezTo>
                <a:cubicBezTo>
                  <a:pt x="8258" y="2049"/>
                  <a:pt x="8271" y="2037"/>
                  <a:pt x="8283" y="2024"/>
                </a:cubicBezTo>
                <a:cubicBezTo>
                  <a:pt x="8320" y="1963"/>
                  <a:pt x="8369" y="1901"/>
                  <a:pt x="8419" y="1852"/>
                </a:cubicBezTo>
                <a:cubicBezTo>
                  <a:pt x="8493" y="1728"/>
                  <a:pt x="8320" y="1605"/>
                  <a:pt x="8234" y="1703"/>
                </a:cubicBezTo>
                <a:cubicBezTo>
                  <a:pt x="8184" y="1765"/>
                  <a:pt x="8135" y="1827"/>
                  <a:pt x="8086" y="1889"/>
                </a:cubicBezTo>
                <a:close/>
                <a:moveTo>
                  <a:pt x="8690" y="1160"/>
                </a:moveTo>
                <a:cubicBezTo>
                  <a:pt x="8592" y="1259"/>
                  <a:pt x="8715" y="1420"/>
                  <a:pt x="8839" y="1346"/>
                </a:cubicBezTo>
                <a:cubicBezTo>
                  <a:pt x="8839" y="1346"/>
                  <a:pt x="8851" y="1333"/>
                  <a:pt x="8863" y="1321"/>
                </a:cubicBezTo>
                <a:cubicBezTo>
                  <a:pt x="8913" y="1271"/>
                  <a:pt x="8962" y="1222"/>
                  <a:pt x="9011" y="1173"/>
                </a:cubicBezTo>
                <a:cubicBezTo>
                  <a:pt x="9024" y="1160"/>
                  <a:pt x="9036" y="1148"/>
                  <a:pt x="9048" y="1123"/>
                </a:cubicBezTo>
                <a:cubicBezTo>
                  <a:pt x="9085" y="1012"/>
                  <a:pt x="8937" y="926"/>
                  <a:pt x="8851" y="1000"/>
                </a:cubicBezTo>
                <a:cubicBezTo>
                  <a:pt x="8802" y="1062"/>
                  <a:pt x="8740" y="1111"/>
                  <a:pt x="8690" y="1173"/>
                </a:cubicBezTo>
                <a:close/>
                <a:moveTo>
                  <a:pt x="9419" y="543"/>
                </a:moveTo>
                <a:cubicBezTo>
                  <a:pt x="9320" y="617"/>
                  <a:pt x="9369" y="765"/>
                  <a:pt x="9480" y="765"/>
                </a:cubicBezTo>
                <a:cubicBezTo>
                  <a:pt x="9505" y="753"/>
                  <a:pt x="9530" y="753"/>
                  <a:pt x="9542" y="741"/>
                </a:cubicBezTo>
                <a:lnTo>
                  <a:pt x="9616" y="691"/>
                </a:lnTo>
                <a:lnTo>
                  <a:pt x="9653" y="667"/>
                </a:lnTo>
                <a:lnTo>
                  <a:pt x="9690" y="642"/>
                </a:lnTo>
                <a:lnTo>
                  <a:pt x="9740" y="617"/>
                </a:lnTo>
                <a:cubicBezTo>
                  <a:pt x="9838" y="555"/>
                  <a:pt x="9789" y="383"/>
                  <a:pt x="9666" y="395"/>
                </a:cubicBezTo>
                <a:cubicBezTo>
                  <a:pt x="9641" y="407"/>
                  <a:pt x="9629" y="407"/>
                  <a:pt x="9616" y="420"/>
                </a:cubicBezTo>
                <a:lnTo>
                  <a:pt x="9567" y="444"/>
                </a:lnTo>
                <a:lnTo>
                  <a:pt x="9530" y="469"/>
                </a:lnTo>
                <a:lnTo>
                  <a:pt x="9480" y="494"/>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1C4587"/>
              </a:solidFill>
            </a:endParaRPr>
          </a:p>
        </p:txBody>
      </p:sp>
    </p:spTree>
    <p:extLst>
      <p:ext uri="{BB962C8B-B14F-4D97-AF65-F5344CB8AC3E}">
        <p14:creationId xmlns:p14="http://schemas.microsoft.com/office/powerpoint/2010/main" val="386655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61"/>
        <p:cNvGrpSpPr/>
        <p:nvPr/>
      </p:nvGrpSpPr>
      <p:grpSpPr>
        <a:xfrm>
          <a:off x="0" y="0"/>
          <a:ext cx="0" cy="0"/>
          <a:chOff x="0" y="0"/>
          <a:chExt cx="0" cy="0"/>
        </a:xfrm>
      </p:grpSpPr>
      <p:sp>
        <p:nvSpPr>
          <p:cNvPr id="262" name="Google Shape;262;p34"/>
          <p:cNvSpPr/>
          <p:nvPr/>
        </p:nvSpPr>
        <p:spPr>
          <a:xfrm>
            <a:off x="-317749" y="9206759"/>
            <a:ext cx="4552326" cy="1959370"/>
          </a:xfrm>
          <a:custGeom>
            <a:avLst/>
            <a:gdLst/>
            <a:ahLst/>
            <a:cxnLst/>
            <a:rect l="l" t="t" r="r" b="b"/>
            <a:pathLst>
              <a:path w="21282" h="9160" extrusionOk="0">
                <a:moveTo>
                  <a:pt x="87" y="1420"/>
                </a:moveTo>
                <a:cubicBezTo>
                  <a:pt x="38" y="1432"/>
                  <a:pt x="1" y="1481"/>
                  <a:pt x="1" y="1531"/>
                </a:cubicBezTo>
                <a:cubicBezTo>
                  <a:pt x="1" y="1617"/>
                  <a:pt x="87" y="1667"/>
                  <a:pt x="174" y="1642"/>
                </a:cubicBezTo>
                <a:lnTo>
                  <a:pt x="421" y="1568"/>
                </a:lnTo>
                <a:cubicBezTo>
                  <a:pt x="569" y="1543"/>
                  <a:pt x="544" y="1321"/>
                  <a:pt x="396" y="1346"/>
                </a:cubicBezTo>
                <a:cubicBezTo>
                  <a:pt x="371" y="1333"/>
                  <a:pt x="359" y="1333"/>
                  <a:pt x="334" y="1346"/>
                </a:cubicBezTo>
                <a:lnTo>
                  <a:pt x="260" y="1358"/>
                </a:lnTo>
                <a:lnTo>
                  <a:pt x="87" y="1420"/>
                </a:lnTo>
                <a:close/>
                <a:moveTo>
                  <a:pt x="19936" y="8937"/>
                </a:moveTo>
                <a:cubicBezTo>
                  <a:pt x="19862" y="9048"/>
                  <a:pt x="20023" y="9159"/>
                  <a:pt x="20134" y="9073"/>
                </a:cubicBezTo>
                <a:cubicBezTo>
                  <a:pt x="20146" y="9073"/>
                  <a:pt x="20159" y="9061"/>
                  <a:pt x="20171" y="9061"/>
                </a:cubicBezTo>
                <a:cubicBezTo>
                  <a:pt x="20208" y="8987"/>
                  <a:pt x="20257" y="8913"/>
                  <a:pt x="20294" y="8851"/>
                </a:cubicBezTo>
                <a:cubicBezTo>
                  <a:pt x="20356" y="8740"/>
                  <a:pt x="20220" y="8629"/>
                  <a:pt x="20109" y="8690"/>
                </a:cubicBezTo>
                <a:cubicBezTo>
                  <a:pt x="20085" y="8703"/>
                  <a:pt x="20072" y="8715"/>
                  <a:pt x="20060" y="8740"/>
                </a:cubicBezTo>
                <a:cubicBezTo>
                  <a:pt x="20023" y="8801"/>
                  <a:pt x="19986" y="8863"/>
                  <a:pt x="19936" y="8937"/>
                </a:cubicBezTo>
                <a:close/>
                <a:moveTo>
                  <a:pt x="20393" y="8110"/>
                </a:moveTo>
                <a:cubicBezTo>
                  <a:pt x="20356" y="8258"/>
                  <a:pt x="20566" y="8332"/>
                  <a:pt x="20640" y="8197"/>
                </a:cubicBezTo>
                <a:cubicBezTo>
                  <a:pt x="20677" y="8135"/>
                  <a:pt x="20714" y="8061"/>
                  <a:pt x="20739" y="7987"/>
                </a:cubicBezTo>
                <a:cubicBezTo>
                  <a:pt x="20788" y="7876"/>
                  <a:pt x="20640" y="7777"/>
                  <a:pt x="20541" y="7851"/>
                </a:cubicBezTo>
                <a:cubicBezTo>
                  <a:pt x="20517" y="7863"/>
                  <a:pt x="20504" y="7876"/>
                  <a:pt x="20492" y="7900"/>
                </a:cubicBezTo>
                <a:cubicBezTo>
                  <a:pt x="20467" y="7974"/>
                  <a:pt x="20430" y="8036"/>
                  <a:pt x="20393" y="8110"/>
                </a:cubicBezTo>
                <a:close/>
                <a:moveTo>
                  <a:pt x="20751" y="7246"/>
                </a:moveTo>
                <a:cubicBezTo>
                  <a:pt x="20702" y="7370"/>
                  <a:pt x="20887" y="7456"/>
                  <a:pt x="20973" y="7357"/>
                </a:cubicBezTo>
                <a:cubicBezTo>
                  <a:pt x="20986" y="7345"/>
                  <a:pt x="20998" y="7332"/>
                  <a:pt x="20998" y="7320"/>
                </a:cubicBezTo>
                <a:cubicBezTo>
                  <a:pt x="21023" y="7246"/>
                  <a:pt x="21047" y="7160"/>
                  <a:pt x="21060" y="7086"/>
                </a:cubicBezTo>
                <a:cubicBezTo>
                  <a:pt x="21097" y="6975"/>
                  <a:pt x="20936" y="6888"/>
                  <a:pt x="20838" y="6987"/>
                </a:cubicBezTo>
                <a:cubicBezTo>
                  <a:pt x="20825" y="6999"/>
                  <a:pt x="20813" y="7012"/>
                  <a:pt x="20813" y="7036"/>
                </a:cubicBezTo>
                <a:cubicBezTo>
                  <a:pt x="20788" y="7110"/>
                  <a:pt x="20763" y="7184"/>
                  <a:pt x="20751" y="7246"/>
                </a:cubicBezTo>
                <a:close/>
                <a:moveTo>
                  <a:pt x="20961" y="6357"/>
                </a:moveTo>
                <a:cubicBezTo>
                  <a:pt x="20949" y="6493"/>
                  <a:pt x="21146" y="6542"/>
                  <a:pt x="21208" y="6431"/>
                </a:cubicBezTo>
                <a:cubicBezTo>
                  <a:pt x="21220" y="6419"/>
                  <a:pt x="21220" y="6407"/>
                  <a:pt x="21220" y="6394"/>
                </a:cubicBezTo>
                <a:cubicBezTo>
                  <a:pt x="21233" y="6308"/>
                  <a:pt x="21245" y="6234"/>
                  <a:pt x="21257" y="6160"/>
                </a:cubicBezTo>
                <a:cubicBezTo>
                  <a:pt x="21257" y="6110"/>
                  <a:pt x="21233" y="6061"/>
                  <a:pt x="21183" y="6049"/>
                </a:cubicBezTo>
                <a:cubicBezTo>
                  <a:pt x="21109" y="5999"/>
                  <a:pt x="21010" y="6049"/>
                  <a:pt x="20998" y="6135"/>
                </a:cubicBezTo>
                <a:cubicBezTo>
                  <a:pt x="20998" y="6209"/>
                  <a:pt x="20973" y="6283"/>
                  <a:pt x="20961" y="6357"/>
                </a:cubicBezTo>
                <a:close/>
                <a:moveTo>
                  <a:pt x="21220" y="6394"/>
                </a:moveTo>
                <a:lnTo>
                  <a:pt x="20998" y="6135"/>
                </a:lnTo>
                <a:lnTo>
                  <a:pt x="21257" y="6160"/>
                </a:lnTo>
                <a:close/>
                <a:moveTo>
                  <a:pt x="21023" y="5456"/>
                </a:moveTo>
                <a:cubicBezTo>
                  <a:pt x="21023" y="5506"/>
                  <a:pt x="21072" y="5555"/>
                  <a:pt x="21121" y="5567"/>
                </a:cubicBezTo>
                <a:cubicBezTo>
                  <a:pt x="21195" y="5580"/>
                  <a:pt x="21270" y="5518"/>
                  <a:pt x="21282" y="5444"/>
                </a:cubicBezTo>
                <a:cubicBezTo>
                  <a:pt x="21282" y="5370"/>
                  <a:pt x="21270" y="5283"/>
                  <a:pt x="21270" y="5209"/>
                </a:cubicBezTo>
                <a:cubicBezTo>
                  <a:pt x="21257" y="5160"/>
                  <a:pt x="21220" y="5123"/>
                  <a:pt x="21183" y="5111"/>
                </a:cubicBezTo>
                <a:cubicBezTo>
                  <a:pt x="21097" y="5074"/>
                  <a:pt x="20998" y="5135"/>
                  <a:pt x="20998" y="5234"/>
                </a:cubicBezTo>
                <a:cubicBezTo>
                  <a:pt x="21010" y="5308"/>
                  <a:pt x="21010" y="5382"/>
                  <a:pt x="21010" y="5456"/>
                </a:cubicBezTo>
                <a:close/>
                <a:moveTo>
                  <a:pt x="20899" y="4555"/>
                </a:moveTo>
                <a:cubicBezTo>
                  <a:pt x="20936" y="4691"/>
                  <a:pt x="21121" y="4666"/>
                  <a:pt x="21146" y="4543"/>
                </a:cubicBezTo>
                <a:cubicBezTo>
                  <a:pt x="21158" y="4530"/>
                  <a:pt x="21158" y="4518"/>
                  <a:pt x="21146" y="4506"/>
                </a:cubicBezTo>
                <a:lnTo>
                  <a:pt x="21134" y="4432"/>
                </a:lnTo>
                <a:lnTo>
                  <a:pt x="21121" y="4382"/>
                </a:lnTo>
                <a:lnTo>
                  <a:pt x="21109" y="4345"/>
                </a:lnTo>
                <a:lnTo>
                  <a:pt x="21084" y="4271"/>
                </a:lnTo>
                <a:cubicBezTo>
                  <a:pt x="21072" y="4247"/>
                  <a:pt x="21047" y="4222"/>
                  <a:pt x="21023" y="4209"/>
                </a:cubicBezTo>
                <a:cubicBezTo>
                  <a:pt x="20912" y="4160"/>
                  <a:pt x="20800" y="4247"/>
                  <a:pt x="20838" y="4345"/>
                </a:cubicBezTo>
                <a:lnTo>
                  <a:pt x="20850" y="4407"/>
                </a:lnTo>
                <a:lnTo>
                  <a:pt x="20862" y="4444"/>
                </a:lnTo>
                <a:cubicBezTo>
                  <a:pt x="20875" y="4481"/>
                  <a:pt x="20887" y="4518"/>
                  <a:pt x="20899" y="4555"/>
                </a:cubicBezTo>
                <a:close/>
                <a:moveTo>
                  <a:pt x="20554" y="3703"/>
                </a:moveTo>
                <a:cubicBezTo>
                  <a:pt x="20578" y="3753"/>
                  <a:pt x="20628" y="3777"/>
                  <a:pt x="20677" y="3777"/>
                </a:cubicBezTo>
                <a:cubicBezTo>
                  <a:pt x="20763" y="3777"/>
                  <a:pt x="20825" y="3679"/>
                  <a:pt x="20788" y="3605"/>
                </a:cubicBezTo>
                <a:lnTo>
                  <a:pt x="20776" y="3568"/>
                </a:lnTo>
                <a:lnTo>
                  <a:pt x="20751" y="3531"/>
                </a:lnTo>
                <a:lnTo>
                  <a:pt x="20714" y="3481"/>
                </a:lnTo>
                <a:lnTo>
                  <a:pt x="20689" y="3432"/>
                </a:lnTo>
                <a:lnTo>
                  <a:pt x="20665" y="3395"/>
                </a:lnTo>
                <a:cubicBezTo>
                  <a:pt x="20591" y="3284"/>
                  <a:pt x="20405" y="3345"/>
                  <a:pt x="20430" y="3469"/>
                </a:cubicBezTo>
                <a:cubicBezTo>
                  <a:pt x="20430" y="3481"/>
                  <a:pt x="20430" y="3494"/>
                  <a:pt x="20443" y="3506"/>
                </a:cubicBezTo>
                <a:lnTo>
                  <a:pt x="20467" y="3543"/>
                </a:lnTo>
                <a:lnTo>
                  <a:pt x="20492" y="3592"/>
                </a:lnTo>
                <a:lnTo>
                  <a:pt x="20517" y="3629"/>
                </a:lnTo>
                <a:lnTo>
                  <a:pt x="20541" y="3679"/>
                </a:lnTo>
                <a:close/>
                <a:moveTo>
                  <a:pt x="20023" y="2938"/>
                </a:moveTo>
                <a:cubicBezTo>
                  <a:pt x="20109" y="3037"/>
                  <a:pt x="20294" y="2950"/>
                  <a:pt x="20245" y="2827"/>
                </a:cubicBezTo>
                <a:cubicBezTo>
                  <a:pt x="20245" y="2815"/>
                  <a:pt x="20233" y="2802"/>
                  <a:pt x="20220" y="2790"/>
                </a:cubicBezTo>
                <a:lnTo>
                  <a:pt x="20171" y="2728"/>
                </a:lnTo>
                <a:lnTo>
                  <a:pt x="20122" y="2691"/>
                </a:lnTo>
                <a:lnTo>
                  <a:pt x="20085" y="2642"/>
                </a:lnTo>
                <a:lnTo>
                  <a:pt x="20060" y="2617"/>
                </a:lnTo>
                <a:cubicBezTo>
                  <a:pt x="19961" y="2518"/>
                  <a:pt x="19776" y="2617"/>
                  <a:pt x="19838" y="2728"/>
                </a:cubicBezTo>
                <a:cubicBezTo>
                  <a:pt x="19838" y="2741"/>
                  <a:pt x="19850" y="2753"/>
                  <a:pt x="19862" y="2765"/>
                </a:cubicBezTo>
                <a:lnTo>
                  <a:pt x="19887" y="2790"/>
                </a:lnTo>
                <a:lnTo>
                  <a:pt x="19924" y="2839"/>
                </a:lnTo>
                <a:lnTo>
                  <a:pt x="19961" y="2876"/>
                </a:lnTo>
                <a:lnTo>
                  <a:pt x="20023" y="2938"/>
                </a:lnTo>
                <a:close/>
                <a:moveTo>
                  <a:pt x="19319" y="2272"/>
                </a:moveTo>
                <a:cubicBezTo>
                  <a:pt x="19356" y="2309"/>
                  <a:pt x="19418" y="2309"/>
                  <a:pt x="19455" y="2296"/>
                </a:cubicBezTo>
                <a:cubicBezTo>
                  <a:pt x="19541" y="2259"/>
                  <a:pt x="19554" y="2148"/>
                  <a:pt x="19492" y="2099"/>
                </a:cubicBezTo>
                <a:lnTo>
                  <a:pt x="19430" y="2062"/>
                </a:lnTo>
                <a:lnTo>
                  <a:pt x="19381" y="2012"/>
                </a:lnTo>
                <a:lnTo>
                  <a:pt x="19319" y="1975"/>
                </a:lnTo>
                <a:lnTo>
                  <a:pt x="19282" y="1951"/>
                </a:lnTo>
                <a:cubicBezTo>
                  <a:pt x="19171" y="1864"/>
                  <a:pt x="19011" y="1988"/>
                  <a:pt x="19097" y="2099"/>
                </a:cubicBezTo>
                <a:cubicBezTo>
                  <a:pt x="19097" y="2111"/>
                  <a:pt x="19109" y="2123"/>
                  <a:pt x="19122" y="2123"/>
                </a:cubicBezTo>
                <a:lnTo>
                  <a:pt x="19159" y="2160"/>
                </a:lnTo>
                <a:lnTo>
                  <a:pt x="19208" y="2197"/>
                </a:lnTo>
                <a:lnTo>
                  <a:pt x="19257" y="2234"/>
                </a:lnTo>
                <a:close/>
                <a:moveTo>
                  <a:pt x="18505" y="1728"/>
                </a:moveTo>
                <a:cubicBezTo>
                  <a:pt x="18517" y="1741"/>
                  <a:pt x="18554" y="1741"/>
                  <a:pt x="18579" y="1741"/>
                </a:cubicBezTo>
                <a:cubicBezTo>
                  <a:pt x="18702" y="1753"/>
                  <a:pt x="18751" y="1593"/>
                  <a:pt x="18640" y="1531"/>
                </a:cubicBezTo>
                <a:lnTo>
                  <a:pt x="18603" y="1506"/>
                </a:lnTo>
                <a:lnTo>
                  <a:pt x="18529" y="1469"/>
                </a:lnTo>
                <a:lnTo>
                  <a:pt x="18467" y="1432"/>
                </a:lnTo>
                <a:lnTo>
                  <a:pt x="18418" y="1407"/>
                </a:lnTo>
                <a:cubicBezTo>
                  <a:pt x="18295" y="1333"/>
                  <a:pt x="18159" y="1469"/>
                  <a:pt x="18245" y="1580"/>
                </a:cubicBezTo>
                <a:cubicBezTo>
                  <a:pt x="18258" y="1580"/>
                  <a:pt x="18270" y="1593"/>
                  <a:pt x="18282" y="1605"/>
                </a:cubicBezTo>
                <a:lnTo>
                  <a:pt x="18332" y="1630"/>
                </a:lnTo>
                <a:lnTo>
                  <a:pt x="18393" y="1667"/>
                </a:lnTo>
                <a:close/>
                <a:moveTo>
                  <a:pt x="17603" y="1272"/>
                </a:moveTo>
                <a:cubicBezTo>
                  <a:pt x="17653" y="1296"/>
                  <a:pt x="17714" y="1284"/>
                  <a:pt x="17752" y="1247"/>
                </a:cubicBezTo>
                <a:cubicBezTo>
                  <a:pt x="17813" y="1185"/>
                  <a:pt x="17789" y="1086"/>
                  <a:pt x="17714" y="1062"/>
                </a:cubicBezTo>
                <a:lnTo>
                  <a:pt x="17665" y="1037"/>
                </a:lnTo>
                <a:lnTo>
                  <a:pt x="17579" y="1000"/>
                </a:lnTo>
                <a:lnTo>
                  <a:pt x="17468" y="963"/>
                </a:lnTo>
                <a:cubicBezTo>
                  <a:pt x="17344" y="914"/>
                  <a:pt x="17221" y="1062"/>
                  <a:pt x="17319" y="1148"/>
                </a:cubicBezTo>
                <a:cubicBezTo>
                  <a:pt x="17332" y="1161"/>
                  <a:pt x="17344" y="1161"/>
                  <a:pt x="17357" y="1173"/>
                </a:cubicBezTo>
                <a:lnTo>
                  <a:pt x="17455" y="1210"/>
                </a:lnTo>
                <a:lnTo>
                  <a:pt x="17542" y="1247"/>
                </a:lnTo>
                <a:lnTo>
                  <a:pt x="17591" y="1272"/>
                </a:lnTo>
                <a:close/>
                <a:moveTo>
                  <a:pt x="16653" y="901"/>
                </a:moveTo>
                <a:cubicBezTo>
                  <a:pt x="16776" y="938"/>
                  <a:pt x="16887" y="815"/>
                  <a:pt x="16813" y="716"/>
                </a:cubicBezTo>
                <a:cubicBezTo>
                  <a:pt x="16789" y="704"/>
                  <a:pt x="16776" y="691"/>
                  <a:pt x="16752" y="679"/>
                </a:cubicBezTo>
                <a:lnTo>
                  <a:pt x="16653" y="654"/>
                </a:lnTo>
                <a:lnTo>
                  <a:pt x="16505" y="605"/>
                </a:lnTo>
                <a:cubicBezTo>
                  <a:pt x="16369" y="556"/>
                  <a:pt x="16270" y="704"/>
                  <a:pt x="16369" y="790"/>
                </a:cubicBezTo>
                <a:cubicBezTo>
                  <a:pt x="16381" y="803"/>
                  <a:pt x="16394" y="815"/>
                  <a:pt x="16418" y="815"/>
                </a:cubicBezTo>
                <a:lnTo>
                  <a:pt x="16554" y="864"/>
                </a:lnTo>
                <a:lnTo>
                  <a:pt x="16653" y="901"/>
                </a:lnTo>
                <a:close/>
                <a:moveTo>
                  <a:pt x="15678" y="605"/>
                </a:moveTo>
                <a:cubicBezTo>
                  <a:pt x="15801" y="642"/>
                  <a:pt x="15900" y="494"/>
                  <a:pt x="15801" y="420"/>
                </a:cubicBezTo>
                <a:cubicBezTo>
                  <a:pt x="15789" y="395"/>
                  <a:pt x="15764" y="383"/>
                  <a:pt x="15739" y="383"/>
                </a:cubicBezTo>
                <a:lnTo>
                  <a:pt x="15493" y="321"/>
                </a:lnTo>
                <a:cubicBezTo>
                  <a:pt x="15344" y="284"/>
                  <a:pt x="15258" y="457"/>
                  <a:pt x="15381" y="531"/>
                </a:cubicBezTo>
                <a:cubicBezTo>
                  <a:pt x="15394" y="531"/>
                  <a:pt x="15406" y="543"/>
                  <a:pt x="15419" y="543"/>
                </a:cubicBezTo>
                <a:cubicBezTo>
                  <a:pt x="15505" y="568"/>
                  <a:pt x="15591" y="580"/>
                  <a:pt x="15678" y="605"/>
                </a:cubicBezTo>
                <a:close/>
                <a:moveTo>
                  <a:pt x="14666" y="395"/>
                </a:moveTo>
                <a:cubicBezTo>
                  <a:pt x="14727" y="408"/>
                  <a:pt x="14789" y="371"/>
                  <a:pt x="14814" y="321"/>
                </a:cubicBezTo>
                <a:cubicBezTo>
                  <a:pt x="14838" y="247"/>
                  <a:pt x="14789" y="173"/>
                  <a:pt x="14715" y="161"/>
                </a:cubicBezTo>
                <a:lnTo>
                  <a:pt x="14456" y="124"/>
                </a:lnTo>
                <a:cubicBezTo>
                  <a:pt x="14320" y="99"/>
                  <a:pt x="14246" y="272"/>
                  <a:pt x="14369" y="334"/>
                </a:cubicBezTo>
                <a:cubicBezTo>
                  <a:pt x="14382" y="346"/>
                  <a:pt x="14394" y="346"/>
                  <a:pt x="14419" y="358"/>
                </a:cubicBezTo>
                <a:lnTo>
                  <a:pt x="14666" y="395"/>
                </a:lnTo>
                <a:close/>
                <a:moveTo>
                  <a:pt x="13641" y="272"/>
                </a:moveTo>
                <a:cubicBezTo>
                  <a:pt x="13690" y="272"/>
                  <a:pt x="13752" y="247"/>
                  <a:pt x="13777" y="198"/>
                </a:cubicBezTo>
                <a:cubicBezTo>
                  <a:pt x="13801" y="124"/>
                  <a:pt x="13740" y="37"/>
                  <a:pt x="13666" y="37"/>
                </a:cubicBezTo>
                <a:lnTo>
                  <a:pt x="13394" y="25"/>
                </a:lnTo>
                <a:cubicBezTo>
                  <a:pt x="13345" y="25"/>
                  <a:pt x="13295" y="50"/>
                  <a:pt x="13271" y="87"/>
                </a:cubicBezTo>
                <a:cubicBezTo>
                  <a:pt x="13234" y="161"/>
                  <a:pt x="13283" y="259"/>
                  <a:pt x="13382" y="259"/>
                </a:cubicBezTo>
                <a:lnTo>
                  <a:pt x="13641" y="272"/>
                </a:lnTo>
                <a:close/>
                <a:moveTo>
                  <a:pt x="12604" y="235"/>
                </a:moveTo>
                <a:cubicBezTo>
                  <a:pt x="12740" y="247"/>
                  <a:pt x="12777" y="62"/>
                  <a:pt x="12653" y="13"/>
                </a:cubicBezTo>
                <a:cubicBezTo>
                  <a:pt x="12629" y="13"/>
                  <a:pt x="12616" y="0"/>
                  <a:pt x="12604" y="13"/>
                </a:cubicBezTo>
                <a:lnTo>
                  <a:pt x="12333" y="13"/>
                </a:lnTo>
                <a:cubicBezTo>
                  <a:pt x="12184" y="0"/>
                  <a:pt x="12160" y="222"/>
                  <a:pt x="12308" y="247"/>
                </a:cubicBezTo>
                <a:cubicBezTo>
                  <a:pt x="12320" y="247"/>
                  <a:pt x="12333" y="247"/>
                  <a:pt x="12345" y="247"/>
                </a:cubicBezTo>
                <a:lnTo>
                  <a:pt x="12604" y="247"/>
                </a:lnTo>
                <a:close/>
                <a:moveTo>
                  <a:pt x="11580" y="309"/>
                </a:moveTo>
                <a:cubicBezTo>
                  <a:pt x="11703" y="296"/>
                  <a:pt x="11728" y="111"/>
                  <a:pt x="11592" y="74"/>
                </a:cubicBezTo>
                <a:cubicBezTo>
                  <a:pt x="11580" y="74"/>
                  <a:pt x="11555" y="74"/>
                  <a:pt x="11543" y="74"/>
                </a:cubicBezTo>
                <a:lnTo>
                  <a:pt x="11271" y="111"/>
                </a:lnTo>
                <a:cubicBezTo>
                  <a:pt x="11234" y="124"/>
                  <a:pt x="11209" y="136"/>
                  <a:pt x="11185" y="173"/>
                </a:cubicBezTo>
                <a:cubicBezTo>
                  <a:pt x="11123" y="259"/>
                  <a:pt x="11209" y="358"/>
                  <a:pt x="11320" y="346"/>
                </a:cubicBezTo>
                <a:lnTo>
                  <a:pt x="11580" y="309"/>
                </a:lnTo>
                <a:close/>
                <a:moveTo>
                  <a:pt x="10555" y="482"/>
                </a:moveTo>
                <a:cubicBezTo>
                  <a:pt x="10691" y="457"/>
                  <a:pt x="10678" y="259"/>
                  <a:pt x="10543" y="247"/>
                </a:cubicBezTo>
                <a:cubicBezTo>
                  <a:pt x="10530" y="247"/>
                  <a:pt x="10506" y="247"/>
                  <a:pt x="10493" y="247"/>
                </a:cubicBezTo>
                <a:cubicBezTo>
                  <a:pt x="10407" y="272"/>
                  <a:pt x="10320" y="296"/>
                  <a:pt x="10234" y="321"/>
                </a:cubicBezTo>
                <a:cubicBezTo>
                  <a:pt x="10197" y="321"/>
                  <a:pt x="10172" y="346"/>
                  <a:pt x="10160" y="371"/>
                </a:cubicBezTo>
                <a:cubicBezTo>
                  <a:pt x="10111" y="469"/>
                  <a:pt x="10197" y="568"/>
                  <a:pt x="10308" y="543"/>
                </a:cubicBezTo>
                <a:cubicBezTo>
                  <a:pt x="10395" y="519"/>
                  <a:pt x="10481" y="494"/>
                  <a:pt x="10555" y="482"/>
                </a:cubicBezTo>
                <a:close/>
                <a:moveTo>
                  <a:pt x="9592" y="778"/>
                </a:moveTo>
                <a:cubicBezTo>
                  <a:pt x="9716" y="729"/>
                  <a:pt x="9679" y="543"/>
                  <a:pt x="9543" y="556"/>
                </a:cubicBezTo>
                <a:cubicBezTo>
                  <a:pt x="9530" y="556"/>
                  <a:pt x="9506" y="556"/>
                  <a:pt x="9481" y="568"/>
                </a:cubicBezTo>
                <a:cubicBezTo>
                  <a:pt x="9407" y="593"/>
                  <a:pt x="9333" y="630"/>
                  <a:pt x="9247" y="667"/>
                </a:cubicBezTo>
                <a:cubicBezTo>
                  <a:pt x="9111" y="729"/>
                  <a:pt x="9172" y="901"/>
                  <a:pt x="9321" y="877"/>
                </a:cubicBezTo>
                <a:cubicBezTo>
                  <a:pt x="9333" y="877"/>
                  <a:pt x="9345" y="877"/>
                  <a:pt x="9358" y="877"/>
                </a:cubicBezTo>
                <a:cubicBezTo>
                  <a:pt x="9432" y="840"/>
                  <a:pt x="9518" y="803"/>
                  <a:pt x="9592" y="778"/>
                </a:cubicBezTo>
                <a:close/>
                <a:moveTo>
                  <a:pt x="9481" y="568"/>
                </a:moveTo>
                <a:lnTo>
                  <a:pt x="9358" y="877"/>
                </a:lnTo>
                <a:lnTo>
                  <a:pt x="9234" y="667"/>
                </a:lnTo>
                <a:close/>
                <a:moveTo>
                  <a:pt x="8716" y="1222"/>
                </a:moveTo>
                <a:cubicBezTo>
                  <a:pt x="8827" y="1148"/>
                  <a:pt x="8728" y="975"/>
                  <a:pt x="8580" y="1025"/>
                </a:cubicBezTo>
                <a:cubicBezTo>
                  <a:pt x="8568" y="1025"/>
                  <a:pt x="8568" y="1025"/>
                  <a:pt x="8555" y="1037"/>
                </a:cubicBezTo>
                <a:cubicBezTo>
                  <a:pt x="8481" y="1086"/>
                  <a:pt x="8407" y="1136"/>
                  <a:pt x="8345" y="1198"/>
                </a:cubicBezTo>
                <a:cubicBezTo>
                  <a:pt x="8234" y="1272"/>
                  <a:pt x="8333" y="1432"/>
                  <a:pt x="8469" y="1395"/>
                </a:cubicBezTo>
                <a:cubicBezTo>
                  <a:pt x="8481" y="1383"/>
                  <a:pt x="8506" y="1370"/>
                  <a:pt x="8518" y="1370"/>
                </a:cubicBezTo>
                <a:cubicBezTo>
                  <a:pt x="8580" y="1321"/>
                  <a:pt x="8642" y="1272"/>
                  <a:pt x="8716" y="1222"/>
                </a:cubicBezTo>
                <a:close/>
                <a:moveTo>
                  <a:pt x="8000" y="1852"/>
                </a:moveTo>
                <a:cubicBezTo>
                  <a:pt x="8037" y="1815"/>
                  <a:pt x="8037" y="1753"/>
                  <a:pt x="8000" y="1716"/>
                </a:cubicBezTo>
                <a:cubicBezTo>
                  <a:pt x="7938" y="1654"/>
                  <a:pt x="7852" y="1654"/>
                  <a:pt x="7790" y="1716"/>
                </a:cubicBezTo>
                <a:cubicBezTo>
                  <a:pt x="7741" y="1778"/>
                  <a:pt x="7691" y="1839"/>
                  <a:pt x="7642" y="1914"/>
                </a:cubicBezTo>
                <a:cubicBezTo>
                  <a:pt x="7568" y="2012"/>
                  <a:pt x="7716" y="2148"/>
                  <a:pt x="7827" y="2062"/>
                </a:cubicBezTo>
                <a:cubicBezTo>
                  <a:pt x="7839" y="2062"/>
                  <a:pt x="7852" y="2049"/>
                  <a:pt x="7864" y="2037"/>
                </a:cubicBezTo>
                <a:cubicBezTo>
                  <a:pt x="7901" y="1975"/>
                  <a:pt x="7950" y="1914"/>
                  <a:pt x="8000" y="1852"/>
                </a:cubicBezTo>
                <a:close/>
                <a:moveTo>
                  <a:pt x="7543" y="2642"/>
                </a:moveTo>
                <a:cubicBezTo>
                  <a:pt x="7580" y="2518"/>
                  <a:pt x="7395" y="2432"/>
                  <a:pt x="7309" y="2531"/>
                </a:cubicBezTo>
                <a:cubicBezTo>
                  <a:pt x="7296" y="2543"/>
                  <a:pt x="7296" y="2555"/>
                  <a:pt x="7284" y="2568"/>
                </a:cubicBezTo>
                <a:cubicBezTo>
                  <a:pt x="7259" y="2654"/>
                  <a:pt x="7234" y="2728"/>
                  <a:pt x="7222" y="2802"/>
                </a:cubicBezTo>
                <a:cubicBezTo>
                  <a:pt x="7185" y="2938"/>
                  <a:pt x="7383" y="3000"/>
                  <a:pt x="7457" y="2889"/>
                </a:cubicBezTo>
                <a:cubicBezTo>
                  <a:pt x="7469" y="2876"/>
                  <a:pt x="7469" y="2864"/>
                  <a:pt x="7481" y="2852"/>
                </a:cubicBezTo>
                <a:cubicBezTo>
                  <a:pt x="7494" y="2778"/>
                  <a:pt x="7506" y="2704"/>
                  <a:pt x="7543" y="2642"/>
                </a:cubicBezTo>
                <a:close/>
                <a:moveTo>
                  <a:pt x="7457" y="3506"/>
                </a:moveTo>
                <a:cubicBezTo>
                  <a:pt x="7407" y="3382"/>
                  <a:pt x="7234" y="3382"/>
                  <a:pt x="7197" y="3506"/>
                </a:cubicBezTo>
                <a:cubicBezTo>
                  <a:pt x="7185" y="3518"/>
                  <a:pt x="7185" y="3531"/>
                  <a:pt x="7197" y="3555"/>
                </a:cubicBezTo>
                <a:cubicBezTo>
                  <a:pt x="7210" y="3629"/>
                  <a:pt x="7234" y="3716"/>
                  <a:pt x="7272" y="3790"/>
                </a:cubicBezTo>
                <a:cubicBezTo>
                  <a:pt x="7333" y="3913"/>
                  <a:pt x="7531" y="3876"/>
                  <a:pt x="7531" y="3740"/>
                </a:cubicBezTo>
                <a:cubicBezTo>
                  <a:pt x="7531" y="3728"/>
                  <a:pt x="7518" y="3716"/>
                  <a:pt x="7518" y="3703"/>
                </a:cubicBezTo>
                <a:cubicBezTo>
                  <a:pt x="7494" y="3642"/>
                  <a:pt x="7469" y="3580"/>
                  <a:pt x="7457" y="3506"/>
                </a:cubicBezTo>
                <a:close/>
                <a:moveTo>
                  <a:pt x="7963" y="4135"/>
                </a:moveTo>
                <a:cubicBezTo>
                  <a:pt x="7827" y="4086"/>
                  <a:pt x="7716" y="4234"/>
                  <a:pt x="7815" y="4321"/>
                </a:cubicBezTo>
                <a:cubicBezTo>
                  <a:pt x="7827" y="4333"/>
                  <a:pt x="7839" y="4345"/>
                  <a:pt x="7864" y="4358"/>
                </a:cubicBezTo>
                <a:cubicBezTo>
                  <a:pt x="7963" y="4382"/>
                  <a:pt x="8062" y="4407"/>
                  <a:pt x="8160" y="4407"/>
                </a:cubicBezTo>
                <a:cubicBezTo>
                  <a:pt x="8296" y="4419"/>
                  <a:pt x="8358" y="4247"/>
                  <a:pt x="8222" y="4185"/>
                </a:cubicBezTo>
                <a:cubicBezTo>
                  <a:pt x="8210" y="4185"/>
                  <a:pt x="8185" y="4185"/>
                  <a:pt x="8173" y="4185"/>
                </a:cubicBezTo>
                <a:cubicBezTo>
                  <a:pt x="8099" y="4172"/>
                  <a:pt x="8024" y="4160"/>
                  <a:pt x="7963" y="4135"/>
                </a:cubicBezTo>
                <a:close/>
                <a:moveTo>
                  <a:pt x="8852" y="4012"/>
                </a:moveTo>
                <a:cubicBezTo>
                  <a:pt x="8728" y="4074"/>
                  <a:pt x="8777" y="4234"/>
                  <a:pt x="8913" y="4234"/>
                </a:cubicBezTo>
                <a:cubicBezTo>
                  <a:pt x="8938" y="4234"/>
                  <a:pt x="8963" y="4222"/>
                  <a:pt x="8975" y="4222"/>
                </a:cubicBezTo>
                <a:lnTo>
                  <a:pt x="9049" y="4185"/>
                </a:lnTo>
                <a:lnTo>
                  <a:pt x="9074" y="4160"/>
                </a:lnTo>
                <a:lnTo>
                  <a:pt x="9111" y="4148"/>
                </a:lnTo>
                <a:lnTo>
                  <a:pt x="9135" y="4135"/>
                </a:lnTo>
                <a:lnTo>
                  <a:pt x="9160" y="4111"/>
                </a:lnTo>
                <a:lnTo>
                  <a:pt x="9185" y="4098"/>
                </a:lnTo>
                <a:lnTo>
                  <a:pt x="9210" y="4074"/>
                </a:lnTo>
                <a:cubicBezTo>
                  <a:pt x="9321" y="4000"/>
                  <a:pt x="9234" y="3839"/>
                  <a:pt x="9098" y="3876"/>
                </a:cubicBezTo>
                <a:cubicBezTo>
                  <a:pt x="9074" y="3876"/>
                  <a:pt x="9061" y="3889"/>
                  <a:pt x="9049" y="3901"/>
                </a:cubicBezTo>
                <a:lnTo>
                  <a:pt x="9024" y="3913"/>
                </a:lnTo>
                <a:cubicBezTo>
                  <a:pt x="8963" y="3950"/>
                  <a:pt x="8901" y="3987"/>
                  <a:pt x="8852" y="4012"/>
                </a:cubicBezTo>
                <a:close/>
                <a:moveTo>
                  <a:pt x="9395" y="3382"/>
                </a:moveTo>
                <a:cubicBezTo>
                  <a:pt x="9370" y="3506"/>
                  <a:pt x="9555" y="3568"/>
                  <a:pt x="9629" y="3457"/>
                </a:cubicBezTo>
                <a:cubicBezTo>
                  <a:pt x="9642" y="3444"/>
                  <a:pt x="9642" y="3432"/>
                  <a:pt x="9654" y="3419"/>
                </a:cubicBezTo>
                <a:lnTo>
                  <a:pt x="9654" y="3382"/>
                </a:lnTo>
                <a:lnTo>
                  <a:pt x="9654" y="3197"/>
                </a:lnTo>
                <a:lnTo>
                  <a:pt x="9654" y="3160"/>
                </a:lnTo>
                <a:cubicBezTo>
                  <a:pt x="9617" y="3037"/>
                  <a:pt x="9444" y="3012"/>
                  <a:pt x="9395" y="3136"/>
                </a:cubicBezTo>
                <a:cubicBezTo>
                  <a:pt x="9395" y="3148"/>
                  <a:pt x="9395" y="3173"/>
                  <a:pt x="9395" y="3185"/>
                </a:cubicBezTo>
                <a:cubicBezTo>
                  <a:pt x="9407" y="3247"/>
                  <a:pt x="9407" y="3321"/>
                  <a:pt x="9395" y="3382"/>
                </a:cubicBezTo>
                <a:close/>
                <a:moveTo>
                  <a:pt x="9123" y="2592"/>
                </a:moveTo>
                <a:cubicBezTo>
                  <a:pt x="9197" y="2691"/>
                  <a:pt x="9370" y="2642"/>
                  <a:pt x="9358" y="2518"/>
                </a:cubicBezTo>
                <a:cubicBezTo>
                  <a:pt x="9358" y="2494"/>
                  <a:pt x="9345" y="2481"/>
                  <a:pt x="9333" y="2469"/>
                </a:cubicBezTo>
                <a:cubicBezTo>
                  <a:pt x="9284" y="2395"/>
                  <a:pt x="9222" y="2333"/>
                  <a:pt x="9160" y="2272"/>
                </a:cubicBezTo>
                <a:cubicBezTo>
                  <a:pt x="9074" y="2173"/>
                  <a:pt x="8901" y="2259"/>
                  <a:pt x="8938" y="2383"/>
                </a:cubicBezTo>
                <a:cubicBezTo>
                  <a:pt x="8950" y="2395"/>
                  <a:pt x="8950" y="2420"/>
                  <a:pt x="8963" y="2420"/>
                </a:cubicBezTo>
                <a:cubicBezTo>
                  <a:pt x="9024" y="2481"/>
                  <a:pt x="9074" y="2543"/>
                  <a:pt x="9123" y="2592"/>
                </a:cubicBezTo>
                <a:close/>
                <a:moveTo>
                  <a:pt x="8407" y="1975"/>
                </a:moveTo>
                <a:cubicBezTo>
                  <a:pt x="8444" y="2000"/>
                  <a:pt x="8481" y="2012"/>
                  <a:pt x="8518" y="2000"/>
                </a:cubicBezTo>
                <a:cubicBezTo>
                  <a:pt x="8617" y="1975"/>
                  <a:pt x="8642" y="1852"/>
                  <a:pt x="8555" y="1790"/>
                </a:cubicBezTo>
                <a:cubicBezTo>
                  <a:pt x="8481" y="1741"/>
                  <a:pt x="8407" y="1704"/>
                  <a:pt x="8333" y="1654"/>
                </a:cubicBezTo>
                <a:cubicBezTo>
                  <a:pt x="8210" y="1593"/>
                  <a:pt x="8074" y="1728"/>
                  <a:pt x="8160" y="1827"/>
                </a:cubicBezTo>
                <a:cubicBezTo>
                  <a:pt x="8173" y="1839"/>
                  <a:pt x="8185" y="1852"/>
                  <a:pt x="8197" y="1852"/>
                </a:cubicBezTo>
                <a:cubicBezTo>
                  <a:pt x="8259" y="1901"/>
                  <a:pt x="8333" y="1938"/>
                  <a:pt x="8407" y="1975"/>
                </a:cubicBezTo>
                <a:close/>
                <a:moveTo>
                  <a:pt x="7518" y="1543"/>
                </a:moveTo>
                <a:cubicBezTo>
                  <a:pt x="7617" y="1580"/>
                  <a:pt x="7728" y="1481"/>
                  <a:pt x="7691" y="1383"/>
                </a:cubicBezTo>
                <a:cubicBezTo>
                  <a:pt x="7667" y="1358"/>
                  <a:pt x="7654" y="1333"/>
                  <a:pt x="7617" y="1321"/>
                </a:cubicBezTo>
                <a:lnTo>
                  <a:pt x="7370" y="1235"/>
                </a:lnTo>
                <a:cubicBezTo>
                  <a:pt x="7234" y="1185"/>
                  <a:pt x="7123" y="1346"/>
                  <a:pt x="7247" y="1432"/>
                </a:cubicBezTo>
                <a:cubicBezTo>
                  <a:pt x="7247" y="1444"/>
                  <a:pt x="7259" y="1444"/>
                  <a:pt x="7272" y="1457"/>
                </a:cubicBezTo>
                <a:cubicBezTo>
                  <a:pt x="7358" y="1481"/>
                  <a:pt x="7432" y="1506"/>
                  <a:pt x="7518" y="1543"/>
                </a:cubicBezTo>
                <a:close/>
                <a:moveTo>
                  <a:pt x="6543" y="1247"/>
                </a:moveTo>
                <a:cubicBezTo>
                  <a:pt x="6679" y="1272"/>
                  <a:pt x="6778" y="1111"/>
                  <a:pt x="6654" y="1037"/>
                </a:cubicBezTo>
                <a:cubicBezTo>
                  <a:pt x="6630" y="1025"/>
                  <a:pt x="6617" y="1025"/>
                  <a:pt x="6605" y="1025"/>
                </a:cubicBezTo>
                <a:cubicBezTo>
                  <a:pt x="6519" y="1000"/>
                  <a:pt x="6432" y="975"/>
                  <a:pt x="6346" y="963"/>
                </a:cubicBezTo>
                <a:cubicBezTo>
                  <a:pt x="6210" y="938"/>
                  <a:pt x="6136" y="1086"/>
                  <a:pt x="6247" y="1173"/>
                </a:cubicBezTo>
                <a:cubicBezTo>
                  <a:pt x="6259" y="1185"/>
                  <a:pt x="6272" y="1185"/>
                  <a:pt x="6296" y="1185"/>
                </a:cubicBezTo>
                <a:cubicBezTo>
                  <a:pt x="6370" y="1210"/>
                  <a:pt x="6457" y="1222"/>
                  <a:pt x="6543" y="1247"/>
                </a:cubicBezTo>
                <a:close/>
                <a:moveTo>
                  <a:pt x="5531" y="1074"/>
                </a:moveTo>
                <a:cubicBezTo>
                  <a:pt x="5667" y="1086"/>
                  <a:pt x="5741" y="914"/>
                  <a:pt x="5617" y="852"/>
                </a:cubicBezTo>
                <a:cubicBezTo>
                  <a:pt x="5593" y="840"/>
                  <a:pt x="5580" y="840"/>
                  <a:pt x="5568" y="840"/>
                </a:cubicBezTo>
                <a:lnTo>
                  <a:pt x="5296" y="815"/>
                </a:lnTo>
                <a:cubicBezTo>
                  <a:pt x="5247" y="803"/>
                  <a:pt x="5185" y="840"/>
                  <a:pt x="5161" y="889"/>
                </a:cubicBezTo>
                <a:cubicBezTo>
                  <a:pt x="5136" y="963"/>
                  <a:pt x="5198" y="1037"/>
                  <a:pt x="5272" y="1049"/>
                </a:cubicBezTo>
                <a:lnTo>
                  <a:pt x="5531" y="1074"/>
                </a:lnTo>
                <a:close/>
                <a:moveTo>
                  <a:pt x="4494" y="1000"/>
                </a:moveTo>
                <a:cubicBezTo>
                  <a:pt x="4531" y="1000"/>
                  <a:pt x="4556" y="988"/>
                  <a:pt x="4581" y="975"/>
                </a:cubicBezTo>
                <a:cubicBezTo>
                  <a:pt x="4679" y="914"/>
                  <a:pt x="4630" y="753"/>
                  <a:pt x="4506" y="766"/>
                </a:cubicBezTo>
                <a:lnTo>
                  <a:pt x="4235" y="766"/>
                </a:lnTo>
                <a:cubicBezTo>
                  <a:pt x="4186" y="766"/>
                  <a:pt x="4136" y="803"/>
                  <a:pt x="4111" y="852"/>
                </a:cubicBezTo>
                <a:cubicBezTo>
                  <a:pt x="4087" y="926"/>
                  <a:pt x="4161" y="1012"/>
                  <a:pt x="4247" y="1000"/>
                </a:cubicBezTo>
                <a:close/>
                <a:moveTo>
                  <a:pt x="3470" y="1025"/>
                </a:moveTo>
                <a:cubicBezTo>
                  <a:pt x="3618" y="1037"/>
                  <a:pt x="3642" y="815"/>
                  <a:pt x="3482" y="803"/>
                </a:cubicBezTo>
                <a:cubicBezTo>
                  <a:pt x="3470" y="790"/>
                  <a:pt x="3457" y="790"/>
                  <a:pt x="3445" y="803"/>
                </a:cubicBezTo>
                <a:lnTo>
                  <a:pt x="3186" y="815"/>
                </a:lnTo>
                <a:cubicBezTo>
                  <a:pt x="3124" y="815"/>
                  <a:pt x="3075" y="852"/>
                  <a:pt x="3062" y="914"/>
                </a:cubicBezTo>
                <a:cubicBezTo>
                  <a:pt x="3050" y="988"/>
                  <a:pt x="3124" y="1062"/>
                  <a:pt x="3210" y="1049"/>
                </a:cubicBezTo>
                <a:lnTo>
                  <a:pt x="3470" y="1025"/>
                </a:lnTo>
                <a:close/>
                <a:moveTo>
                  <a:pt x="2433" y="1136"/>
                </a:moveTo>
                <a:cubicBezTo>
                  <a:pt x="2568" y="1136"/>
                  <a:pt x="2581" y="938"/>
                  <a:pt x="2457" y="914"/>
                </a:cubicBezTo>
                <a:cubicBezTo>
                  <a:pt x="2433" y="901"/>
                  <a:pt x="2408" y="901"/>
                  <a:pt x="2396" y="914"/>
                </a:cubicBezTo>
                <a:lnTo>
                  <a:pt x="2136" y="951"/>
                </a:lnTo>
                <a:cubicBezTo>
                  <a:pt x="2087" y="951"/>
                  <a:pt x="2050" y="988"/>
                  <a:pt x="2025" y="1037"/>
                </a:cubicBezTo>
                <a:cubicBezTo>
                  <a:pt x="2013" y="1124"/>
                  <a:pt x="2087" y="1210"/>
                  <a:pt x="2186" y="1173"/>
                </a:cubicBezTo>
                <a:lnTo>
                  <a:pt x="2445" y="1136"/>
                </a:lnTo>
                <a:close/>
                <a:moveTo>
                  <a:pt x="1420" y="1321"/>
                </a:moveTo>
                <a:cubicBezTo>
                  <a:pt x="1532" y="1309"/>
                  <a:pt x="1556" y="1161"/>
                  <a:pt x="1458" y="1111"/>
                </a:cubicBezTo>
                <a:cubicBezTo>
                  <a:pt x="1420" y="1086"/>
                  <a:pt x="1396" y="1086"/>
                  <a:pt x="1359" y="1099"/>
                </a:cubicBezTo>
                <a:lnTo>
                  <a:pt x="1100" y="1148"/>
                </a:lnTo>
                <a:cubicBezTo>
                  <a:pt x="951" y="1161"/>
                  <a:pt x="964" y="1383"/>
                  <a:pt x="1112" y="1383"/>
                </a:cubicBezTo>
                <a:cubicBezTo>
                  <a:pt x="1137" y="1383"/>
                  <a:pt x="1149" y="1383"/>
                  <a:pt x="1161" y="1383"/>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1C4587"/>
              </a:solidFill>
            </a:endParaRPr>
          </a:p>
        </p:txBody>
      </p:sp>
      <p:sp>
        <p:nvSpPr>
          <p:cNvPr id="263" name="Google Shape;263;p34"/>
          <p:cNvSpPr/>
          <p:nvPr/>
        </p:nvSpPr>
        <p:spPr>
          <a:xfrm>
            <a:off x="-133350" y="-739976"/>
            <a:ext cx="2616356" cy="5971800"/>
          </a:xfrm>
          <a:custGeom>
            <a:avLst/>
            <a:gdLst/>
            <a:ahLst/>
            <a:cxnLst/>
            <a:rect l="l" t="t" r="r" b="b"/>
            <a:pathLst>
              <a:path w="10654" h="25231" extrusionOk="0">
                <a:moveTo>
                  <a:pt x="10542" y="235"/>
                </a:moveTo>
                <a:cubicBezTo>
                  <a:pt x="10653" y="198"/>
                  <a:pt x="10653" y="37"/>
                  <a:pt x="10542" y="12"/>
                </a:cubicBezTo>
                <a:cubicBezTo>
                  <a:pt x="10517" y="0"/>
                  <a:pt x="10493" y="0"/>
                  <a:pt x="10468" y="12"/>
                </a:cubicBezTo>
                <a:lnTo>
                  <a:pt x="10419" y="25"/>
                </a:lnTo>
                <a:lnTo>
                  <a:pt x="10382" y="37"/>
                </a:lnTo>
                <a:lnTo>
                  <a:pt x="10332" y="62"/>
                </a:lnTo>
                <a:lnTo>
                  <a:pt x="10246" y="86"/>
                </a:lnTo>
                <a:cubicBezTo>
                  <a:pt x="10135" y="136"/>
                  <a:pt x="10172" y="309"/>
                  <a:pt x="10295" y="309"/>
                </a:cubicBezTo>
                <a:cubicBezTo>
                  <a:pt x="10307" y="309"/>
                  <a:pt x="10320" y="309"/>
                  <a:pt x="10332" y="309"/>
                </a:cubicBezTo>
                <a:lnTo>
                  <a:pt x="10406" y="272"/>
                </a:lnTo>
                <a:lnTo>
                  <a:pt x="10456" y="259"/>
                </a:lnTo>
                <a:lnTo>
                  <a:pt x="10505" y="247"/>
                </a:lnTo>
                <a:lnTo>
                  <a:pt x="10554" y="222"/>
                </a:lnTo>
                <a:close/>
                <a:moveTo>
                  <a:pt x="346" y="25009"/>
                </a:moveTo>
                <a:cubicBezTo>
                  <a:pt x="210" y="25046"/>
                  <a:pt x="235" y="25231"/>
                  <a:pt x="371" y="25231"/>
                </a:cubicBezTo>
                <a:cubicBezTo>
                  <a:pt x="383" y="25231"/>
                  <a:pt x="395" y="25231"/>
                  <a:pt x="408" y="25231"/>
                </a:cubicBezTo>
                <a:lnTo>
                  <a:pt x="482" y="25219"/>
                </a:lnTo>
                <a:lnTo>
                  <a:pt x="568" y="25182"/>
                </a:lnTo>
                <a:lnTo>
                  <a:pt x="630" y="25157"/>
                </a:lnTo>
                <a:cubicBezTo>
                  <a:pt x="766" y="25120"/>
                  <a:pt x="729" y="24935"/>
                  <a:pt x="593" y="24935"/>
                </a:cubicBezTo>
                <a:cubicBezTo>
                  <a:pt x="580" y="24935"/>
                  <a:pt x="568" y="24935"/>
                  <a:pt x="556" y="24935"/>
                </a:cubicBezTo>
                <a:lnTo>
                  <a:pt x="494" y="24959"/>
                </a:lnTo>
                <a:lnTo>
                  <a:pt x="420" y="24984"/>
                </a:lnTo>
                <a:lnTo>
                  <a:pt x="346" y="25009"/>
                </a:lnTo>
                <a:close/>
                <a:moveTo>
                  <a:pt x="1185" y="24675"/>
                </a:moveTo>
                <a:cubicBezTo>
                  <a:pt x="1074" y="24725"/>
                  <a:pt x="1124" y="24898"/>
                  <a:pt x="1247" y="24885"/>
                </a:cubicBezTo>
                <a:cubicBezTo>
                  <a:pt x="1259" y="24885"/>
                  <a:pt x="1272" y="24885"/>
                  <a:pt x="1296" y="24873"/>
                </a:cubicBezTo>
                <a:lnTo>
                  <a:pt x="1333" y="24848"/>
                </a:lnTo>
                <a:lnTo>
                  <a:pt x="1407" y="24811"/>
                </a:lnTo>
                <a:lnTo>
                  <a:pt x="1482" y="24774"/>
                </a:lnTo>
                <a:lnTo>
                  <a:pt x="1494" y="24762"/>
                </a:lnTo>
                <a:cubicBezTo>
                  <a:pt x="1605" y="24688"/>
                  <a:pt x="1543" y="24527"/>
                  <a:pt x="1420" y="24540"/>
                </a:cubicBezTo>
                <a:cubicBezTo>
                  <a:pt x="1407" y="24552"/>
                  <a:pt x="1395" y="24552"/>
                  <a:pt x="1383" y="24564"/>
                </a:cubicBezTo>
                <a:lnTo>
                  <a:pt x="1370" y="24564"/>
                </a:lnTo>
                <a:lnTo>
                  <a:pt x="1296" y="24614"/>
                </a:lnTo>
                <a:lnTo>
                  <a:pt x="1222" y="24651"/>
                </a:lnTo>
                <a:close/>
                <a:moveTo>
                  <a:pt x="1938" y="24169"/>
                </a:moveTo>
                <a:cubicBezTo>
                  <a:pt x="1840" y="24256"/>
                  <a:pt x="1926" y="24416"/>
                  <a:pt x="2049" y="24379"/>
                </a:cubicBezTo>
                <a:cubicBezTo>
                  <a:pt x="2062" y="24367"/>
                  <a:pt x="2074" y="24367"/>
                  <a:pt x="2086" y="24354"/>
                </a:cubicBezTo>
                <a:lnTo>
                  <a:pt x="2160" y="24293"/>
                </a:lnTo>
                <a:lnTo>
                  <a:pt x="2222" y="24243"/>
                </a:lnTo>
                <a:lnTo>
                  <a:pt x="2272" y="24206"/>
                </a:lnTo>
                <a:cubicBezTo>
                  <a:pt x="2358" y="24120"/>
                  <a:pt x="2284" y="23972"/>
                  <a:pt x="2160" y="24009"/>
                </a:cubicBezTo>
                <a:cubicBezTo>
                  <a:pt x="2148" y="24009"/>
                  <a:pt x="2123" y="24021"/>
                  <a:pt x="2111" y="24034"/>
                </a:cubicBezTo>
                <a:lnTo>
                  <a:pt x="2074" y="24058"/>
                </a:lnTo>
                <a:lnTo>
                  <a:pt x="2012" y="24120"/>
                </a:lnTo>
                <a:close/>
                <a:moveTo>
                  <a:pt x="2605" y="23552"/>
                </a:moveTo>
                <a:cubicBezTo>
                  <a:pt x="2568" y="23589"/>
                  <a:pt x="2568" y="23639"/>
                  <a:pt x="2580" y="23688"/>
                </a:cubicBezTo>
                <a:cubicBezTo>
                  <a:pt x="2617" y="23762"/>
                  <a:pt x="2716" y="23774"/>
                  <a:pt x="2778" y="23713"/>
                </a:cubicBezTo>
                <a:lnTo>
                  <a:pt x="2827" y="23651"/>
                </a:lnTo>
                <a:lnTo>
                  <a:pt x="2889" y="23589"/>
                </a:lnTo>
                <a:lnTo>
                  <a:pt x="2926" y="23527"/>
                </a:lnTo>
                <a:cubicBezTo>
                  <a:pt x="3037" y="23416"/>
                  <a:pt x="2852" y="23256"/>
                  <a:pt x="2753" y="23379"/>
                </a:cubicBezTo>
                <a:lnTo>
                  <a:pt x="2716" y="23429"/>
                </a:lnTo>
                <a:lnTo>
                  <a:pt x="2654" y="23490"/>
                </a:lnTo>
                <a:lnTo>
                  <a:pt x="2605" y="23552"/>
                </a:lnTo>
                <a:close/>
                <a:moveTo>
                  <a:pt x="3160" y="22836"/>
                </a:moveTo>
                <a:cubicBezTo>
                  <a:pt x="3111" y="22947"/>
                  <a:pt x="3234" y="23058"/>
                  <a:pt x="3333" y="22997"/>
                </a:cubicBezTo>
                <a:cubicBezTo>
                  <a:pt x="3345" y="22984"/>
                  <a:pt x="3345" y="22972"/>
                  <a:pt x="3358" y="22960"/>
                </a:cubicBezTo>
                <a:lnTo>
                  <a:pt x="3407" y="22886"/>
                </a:lnTo>
                <a:lnTo>
                  <a:pt x="3457" y="22812"/>
                </a:lnTo>
                <a:lnTo>
                  <a:pt x="3481" y="22762"/>
                </a:lnTo>
                <a:cubicBezTo>
                  <a:pt x="3531" y="22663"/>
                  <a:pt x="3432" y="22565"/>
                  <a:pt x="3333" y="22614"/>
                </a:cubicBezTo>
                <a:cubicBezTo>
                  <a:pt x="3321" y="22626"/>
                  <a:pt x="3308" y="22639"/>
                  <a:pt x="3296" y="22651"/>
                </a:cubicBezTo>
                <a:lnTo>
                  <a:pt x="3271" y="22688"/>
                </a:lnTo>
                <a:lnTo>
                  <a:pt x="3222" y="22762"/>
                </a:lnTo>
                <a:lnTo>
                  <a:pt x="3173" y="22836"/>
                </a:lnTo>
                <a:close/>
                <a:moveTo>
                  <a:pt x="3642" y="22059"/>
                </a:moveTo>
                <a:cubicBezTo>
                  <a:pt x="3580" y="22170"/>
                  <a:pt x="3716" y="22281"/>
                  <a:pt x="3815" y="22194"/>
                </a:cubicBezTo>
                <a:cubicBezTo>
                  <a:pt x="3827" y="22182"/>
                  <a:pt x="3839" y="22170"/>
                  <a:pt x="3839" y="22157"/>
                </a:cubicBezTo>
                <a:lnTo>
                  <a:pt x="3876" y="22108"/>
                </a:lnTo>
                <a:lnTo>
                  <a:pt x="3913" y="22021"/>
                </a:lnTo>
                <a:lnTo>
                  <a:pt x="3950" y="21960"/>
                </a:lnTo>
                <a:cubicBezTo>
                  <a:pt x="4000" y="21861"/>
                  <a:pt x="3913" y="21762"/>
                  <a:pt x="3815" y="21787"/>
                </a:cubicBezTo>
                <a:cubicBezTo>
                  <a:pt x="3778" y="21799"/>
                  <a:pt x="3753" y="21824"/>
                  <a:pt x="3741" y="21849"/>
                </a:cubicBezTo>
                <a:lnTo>
                  <a:pt x="3703" y="21923"/>
                </a:lnTo>
                <a:lnTo>
                  <a:pt x="3666" y="21997"/>
                </a:lnTo>
                <a:close/>
                <a:moveTo>
                  <a:pt x="4024" y="21219"/>
                </a:moveTo>
                <a:cubicBezTo>
                  <a:pt x="3987" y="21330"/>
                  <a:pt x="4111" y="21441"/>
                  <a:pt x="4210" y="21355"/>
                </a:cubicBezTo>
                <a:cubicBezTo>
                  <a:pt x="4222" y="21343"/>
                  <a:pt x="4234" y="21330"/>
                  <a:pt x="4247" y="21318"/>
                </a:cubicBezTo>
                <a:lnTo>
                  <a:pt x="4271" y="21256"/>
                </a:lnTo>
                <a:lnTo>
                  <a:pt x="4296" y="21170"/>
                </a:lnTo>
                <a:lnTo>
                  <a:pt x="4333" y="21096"/>
                </a:lnTo>
                <a:cubicBezTo>
                  <a:pt x="4382" y="20948"/>
                  <a:pt x="4173" y="20861"/>
                  <a:pt x="4111" y="21009"/>
                </a:cubicBezTo>
                <a:lnTo>
                  <a:pt x="4086" y="21083"/>
                </a:lnTo>
                <a:lnTo>
                  <a:pt x="4049" y="21170"/>
                </a:lnTo>
                <a:close/>
                <a:moveTo>
                  <a:pt x="4345" y="20367"/>
                </a:moveTo>
                <a:cubicBezTo>
                  <a:pt x="4333" y="20404"/>
                  <a:pt x="4345" y="20454"/>
                  <a:pt x="4382" y="20491"/>
                </a:cubicBezTo>
                <a:cubicBezTo>
                  <a:pt x="4444" y="20540"/>
                  <a:pt x="4543" y="20516"/>
                  <a:pt x="4568" y="20429"/>
                </a:cubicBezTo>
                <a:lnTo>
                  <a:pt x="4605" y="20343"/>
                </a:lnTo>
                <a:lnTo>
                  <a:pt x="4642" y="20207"/>
                </a:lnTo>
                <a:cubicBezTo>
                  <a:pt x="4679" y="20084"/>
                  <a:pt x="4506" y="20009"/>
                  <a:pt x="4432" y="20108"/>
                </a:cubicBezTo>
                <a:cubicBezTo>
                  <a:pt x="4432" y="20121"/>
                  <a:pt x="4419" y="20133"/>
                  <a:pt x="4419" y="20145"/>
                </a:cubicBezTo>
                <a:lnTo>
                  <a:pt x="4382" y="20281"/>
                </a:lnTo>
                <a:close/>
                <a:moveTo>
                  <a:pt x="4605" y="19479"/>
                </a:moveTo>
                <a:cubicBezTo>
                  <a:pt x="4568" y="19602"/>
                  <a:pt x="4740" y="19676"/>
                  <a:pt x="4814" y="19577"/>
                </a:cubicBezTo>
                <a:cubicBezTo>
                  <a:pt x="4827" y="19565"/>
                  <a:pt x="4827" y="19553"/>
                  <a:pt x="4839" y="19540"/>
                </a:cubicBezTo>
                <a:lnTo>
                  <a:pt x="4876" y="19392"/>
                </a:lnTo>
                <a:lnTo>
                  <a:pt x="4888" y="19306"/>
                </a:lnTo>
                <a:cubicBezTo>
                  <a:pt x="4913" y="19182"/>
                  <a:pt x="4740" y="19121"/>
                  <a:pt x="4679" y="19232"/>
                </a:cubicBezTo>
                <a:lnTo>
                  <a:pt x="4666" y="19256"/>
                </a:lnTo>
                <a:lnTo>
                  <a:pt x="4642" y="19331"/>
                </a:lnTo>
                <a:close/>
                <a:moveTo>
                  <a:pt x="4814" y="18578"/>
                </a:moveTo>
                <a:cubicBezTo>
                  <a:pt x="4777" y="18713"/>
                  <a:pt x="4975" y="18787"/>
                  <a:pt x="5024" y="18652"/>
                </a:cubicBezTo>
                <a:cubicBezTo>
                  <a:pt x="5037" y="18639"/>
                  <a:pt x="5037" y="18639"/>
                  <a:pt x="5037" y="18627"/>
                </a:cubicBezTo>
                <a:lnTo>
                  <a:pt x="5061" y="18491"/>
                </a:lnTo>
                <a:lnTo>
                  <a:pt x="5086" y="18392"/>
                </a:lnTo>
                <a:cubicBezTo>
                  <a:pt x="5086" y="18355"/>
                  <a:pt x="5074" y="18306"/>
                  <a:pt x="5037" y="18281"/>
                </a:cubicBezTo>
                <a:cubicBezTo>
                  <a:pt x="4975" y="18232"/>
                  <a:pt x="4876" y="18269"/>
                  <a:pt x="4851" y="18355"/>
                </a:cubicBezTo>
                <a:lnTo>
                  <a:pt x="4839" y="18454"/>
                </a:lnTo>
                <a:close/>
                <a:moveTo>
                  <a:pt x="4963" y="17664"/>
                </a:moveTo>
                <a:cubicBezTo>
                  <a:pt x="4950" y="17788"/>
                  <a:pt x="5111" y="17862"/>
                  <a:pt x="5172" y="17751"/>
                </a:cubicBezTo>
                <a:cubicBezTo>
                  <a:pt x="5185" y="17738"/>
                  <a:pt x="5197" y="17726"/>
                  <a:pt x="5197" y="17701"/>
                </a:cubicBezTo>
                <a:lnTo>
                  <a:pt x="5209" y="17565"/>
                </a:lnTo>
                <a:lnTo>
                  <a:pt x="5234" y="17467"/>
                </a:lnTo>
                <a:cubicBezTo>
                  <a:pt x="5234" y="17343"/>
                  <a:pt x="5074" y="17294"/>
                  <a:pt x="5012" y="17405"/>
                </a:cubicBezTo>
                <a:cubicBezTo>
                  <a:pt x="5000" y="17417"/>
                  <a:pt x="5000" y="17430"/>
                  <a:pt x="5000" y="17442"/>
                </a:cubicBezTo>
                <a:lnTo>
                  <a:pt x="4987" y="17541"/>
                </a:lnTo>
                <a:close/>
                <a:moveTo>
                  <a:pt x="5074" y="16751"/>
                </a:moveTo>
                <a:cubicBezTo>
                  <a:pt x="5074" y="16775"/>
                  <a:pt x="5086" y="16812"/>
                  <a:pt x="5098" y="16825"/>
                </a:cubicBezTo>
                <a:cubicBezTo>
                  <a:pt x="5160" y="16923"/>
                  <a:pt x="5296" y="16886"/>
                  <a:pt x="5308" y="16775"/>
                </a:cubicBezTo>
                <a:lnTo>
                  <a:pt x="5321" y="16640"/>
                </a:lnTo>
                <a:lnTo>
                  <a:pt x="5333" y="16541"/>
                </a:lnTo>
                <a:cubicBezTo>
                  <a:pt x="5345" y="16393"/>
                  <a:pt x="5111" y="16368"/>
                  <a:pt x="5098" y="16516"/>
                </a:cubicBezTo>
                <a:lnTo>
                  <a:pt x="5098" y="16615"/>
                </a:lnTo>
                <a:lnTo>
                  <a:pt x="5086" y="16751"/>
                </a:lnTo>
                <a:close/>
                <a:moveTo>
                  <a:pt x="5148" y="15825"/>
                </a:moveTo>
                <a:cubicBezTo>
                  <a:pt x="5135" y="15985"/>
                  <a:pt x="5370" y="15998"/>
                  <a:pt x="5370" y="15837"/>
                </a:cubicBezTo>
                <a:cubicBezTo>
                  <a:pt x="5370" y="15763"/>
                  <a:pt x="5382" y="15689"/>
                  <a:pt x="5382" y="15603"/>
                </a:cubicBezTo>
                <a:cubicBezTo>
                  <a:pt x="5395" y="15479"/>
                  <a:pt x="5209" y="15430"/>
                  <a:pt x="5160" y="15553"/>
                </a:cubicBezTo>
                <a:cubicBezTo>
                  <a:pt x="5160" y="15566"/>
                  <a:pt x="5160" y="15578"/>
                  <a:pt x="5160" y="15590"/>
                </a:cubicBezTo>
                <a:cubicBezTo>
                  <a:pt x="5160" y="15677"/>
                  <a:pt x="5160" y="15751"/>
                  <a:pt x="5148" y="15825"/>
                </a:cubicBezTo>
                <a:close/>
                <a:moveTo>
                  <a:pt x="5172" y="14899"/>
                </a:moveTo>
                <a:cubicBezTo>
                  <a:pt x="5172" y="14948"/>
                  <a:pt x="5197" y="14985"/>
                  <a:pt x="5234" y="15010"/>
                </a:cubicBezTo>
                <a:cubicBezTo>
                  <a:pt x="5321" y="15047"/>
                  <a:pt x="5407" y="14985"/>
                  <a:pt x="5407" y="14899"/>
                </a:cubicBezTo>
                <a:lnTo>
                  <a:pt x="5407" y="14677"/>
                </a:lnTo>
                <a:cubicBezTo>
                  <a:pt x="5407" y="14553"/>
                  <a:pt x="5234" y="14516"/>
                  <a:pt x="5185" y="14628"/>
                </a:cubicBezTo>
                <a:cubicBezTo>
                  <a:pt x="5172" y="14640"/>
                  <a:pt x="5172" y="14665"/>
                  <a:pt x="5172" y="14677"/>
                </a:cubicBezTo>
                <a:lnTo>
                  <a:pt x="5172" y="14911"/>
                </a:lnTo>
                <a:close/>
                <a:moveTo>
                  <a:pt x="5160" y="13973"/>
                </a:moveTo>
                <a:cubicBezTo>
                  <a:pt x="5172" y="14097"/>
                  <a:pt x="5333" y="14134"/>
                  <a:pt x="5382" y="14023"/>
                </a:cubicBezTo>
                <a:cubicBezTo>
                  <a:pt x="5395" y="14010"/>
                  <a:pt x="5395" y="13986"/>
                  <a:pt x="5395" y="13973"/>
                </a:cubicBezTo>
                <a:cubicBezTo>
                  <a:pt x="5395" y="13887"/>
                  <a:pt x="5395" y="13813"/>
                  <a:pt x="5382" y="13739"/>
                </a:cubicBezTo>
                <a:cubicBezTo>
                  <a:pt x="5382" y="13615"/>
                  <a:pt x="5222" y="13578"/>
                  <a:pt x="5172" y="13677"/>
                </a:cubicBezTo>
                <a:cubicBezTo>
                  <a:pt x="5160" y="13702"/>
                  <a:pt x="5148" y="13726"/>
                  <a:pt x="5148" y="13739"/>
                </a:cubicBezTo>
                <a:close/>
                <a:moveTo>
                  <a:pt x="5111" y="13047"/>
                </a:moveTo>
                <a:cubicBezTo>
                  <a:pt x="5135" y="13183"/>
                  <a:pt x="5321" y="13183"/>
                  <a:pt x="5345" y="13047"/>
                </a:cubicBezTo>
                <a:cubicBezTo>
                  <a:pt x="5345" y="13047"/>
                  <a:pt x="5345" y="13035"/>
                  <a:pt x="5345" y="13023"/>
                </a:cubicBezTo>
                <a:lnTo>
                  <a:pt x="5333" y="12788"/>
                </a:lnTo>
                <a:cubicBezTo>
                  <a:pt x="5308" y="12665"/>
                  <a:pt x="5148" y="12652"/>
                  <a:pt x="5098" y="12764"/>
                </a:cubicBezTo>
                <a:cubicBezTo>
                  <a:pt x="5098" y="12776"/>
                  <a:pt x="5098" y="12801"/>
                  <a:pt x="5098" y="12813"/>
                </a:cubicBezTo>
                <a:cubicBezTo>
                  <a:pt x="5098" y="12887"/>
                  <a:pt x="5111" y="12961"/>
                  <a:pt x="5123" y="13047"/>
                </a:cubicBezTo>
                <a:close/>
                <a:moveTo>
                  <a:pt x="5024" y="12122"/>
                </a:moveTo>
                <a:cubicBezTo>
                  <a:pt x="5037" y="12171"/>
                  <a:pt x="5061" y="12196"/>
                  <a:pt x="5098" y="12220"/>
                </a:cubicBezTo>
                <a:cubicBezTo>
                  <a:pt x="5172" y="12245"/>
                  <a:pt x="5259" y="12183"/>
                  <a:pt x="5246" y="12097"/>
                </a:cubicBezTo>
                <a:lnTo>
                  <a:pt x="5234" y="11974"/>
                </a:lnTo>
                <a:lnTo>
                  <a:pt x="5222" y="11862"/>
                </a:lnTo>
                <a:cubicBezTo>
                  <a:pt x="5209" y="11739"/>
                  <a:pt x="5037" y="11727"/>
                  <a:pt x="5000" y="11838"/>
                </a:cubicBezTo>
                <a:cubicBezTo>
                  <a:pt x="4987" y="11862"/>
                  <a:pt x="4987" y="11875"/>
                  <a:pt x="5000" y="11900"/>
                </a:cubicBezTo>
                <a:lnTo>
                  <a:pt x="5012" y="11998"/>
                </a:lnTo>
                <a:lnTo>
                  <a:pt x="5024" y="12122"/>
                </a:lnTo>
                <a:close/>
                <a:moveTo>
                  <a:pt x="4901" y="11208"/>
                </a:moveTo>
                <a:cubicBezTo>
                  <a:pt x="4926" y="11369"/>
                  <a:pt x="5148" y="11319"/>
                  <a:pt x="5123" y="11171"/>
                </a:cubicBezTo>
                <a:cubicBezTo>
                  <a:pt x="5111" y="11097"/>
                  <a:pt x="5098" y="11023"/>
                  <a:pt x="5086" y="10937"/>
                </a:cubicBezTo>
                <a:cubicBezTo>
                  <a:pt x="5061" y="10813"/>
                  <a:pt x="4876" y="10813"/>
                  <a:pt x="4864" y="10937"/>
                </a:cubicBezTo>
                <a:cubicBezTo>
                  <a:pt x="4851" y="10949"/>
                  <a:pt x="4851" y="10974"/>
                  <a:pt x="4864" y="10986"/>
                </a:cubicBezTo>
                <a:cubicBezTo>
                  <a:pt x="4876" y="11060"/>
                  <a:pt x="4888" y="11134"/>
                  <a:pt x="4901" y="11208"/>
                </a:cubicBezTo>
                <a:close/>
                <a:moveTo>
                  <a:pt x="4728" y="10307"/>
                </a:moveTo>
                <a:cubicBezTo>
                  <a:pt x="4728" y="10344"/>
                  <a:pt x="4765" y="10381"/>
                  <a:pt x="4802" y="10394"/>
                </a:cubicBezTo>
                <a:cubicBezTo>
                  <a:pt x="4888" y="10418"/>
                  <a:pt x="4963" y="10344"/>
                  <a:pt x="4950" y="10258"/>
                </a:cubicBezTo>
                <a:lnTo>
                  <a:pt x="4913" y="10097"/>
                </a:lnTo>
                <a:lnTo>
                  <a:pt x="4901" y="10023"/>
                </a:lnTo>
                <a:cubicBezTo>
                  <a:pt x="4864" y="9900"/>
                  <a:pt x="4679" y="9924"/>
                  <a:pt x="4666" y="10048"/>
                </a:cubicBezTo>
                <a:cubicBezTo>
                  <a:pt x="4666" y="10060"/>
                  <a:pt x="4666" y="10073"/>
                  <a:pt x="4666" y="10073"/>
                </a:cubicBezTo>
                <a:lnTo>
                  <a:pt x="4691" y="10147"/>
                </a:lnTo>
                <a:lnTo>
                  <a:pt x="4716" y="10307"/>
                </a:lnTo>
                <a:close/>
                <a:moveTo>
                  <a:pt x="4493" y="9406"/>
                </a:moveTo>
                <a:cubicBezTo>
                  <a:pt x="4506" y="9443"/>
                  <a:pt x="4531" y="9468"/>
                  <a:pt x="4555" y="9480"/>
                </a:cubicBezTo>
                <a:cubicBezTo>
                  <a:pt x="4642" y="9517"/>
                  <a:pt x="4740" y="9443"/>
                  <a:pt x="4716" y="9344"/>
                </a:cubicBezTo>
                <a:lnTo>
                  <a:pt x="4679" y="9246"/>
                </a:lnTo>
                <a:lnTo>
                  <a:pt x="4654" y="9134"/>
                </a:lnTo>
                <a:cubicBezTo>
                  <a:pt x="4605" y="9023"/>
                  <a:pt x="4444" y="9036"/>
                  <a:pt x="4419" y="9159"/>
                </a:cubicBezTo>
                <a:cubicBezTo>
                  <a:pt x="4419" y="9172"/>
                  <a:pt x="4419" y="9196"/>
                  <a:pt x="4419" y="9209"/>
                </a:cubicBezTo>
                <a:lnTo>
                  <a:pt x="4456" y="9332"/>
                </a:lnTo>
                <a:lnTo>
                  <a:pt x="4493" y="9431"/>
                </a:lnTo>
                <a:close/>
                <a:moveTo>
                  <a:pt x="4210" y="8542"/>
                </a:moveTo>
                <a:cubicBezTo>
                  <a:pt x="4247" y="8653"/>
                  <a:pt x="4419" y="8628"/>
                  <a:pt x="4432" y="8505"/>
                </a:cubicBezTo>
                <a:cubicBezTo>
                  <a:pt x="4432" y="8480"/>
                  <a:pt x="4419" y="8468"/>
                  <a:pt x="4419" y="8456"/>
                </a:cubicBezTo>
                <a:lnTo>
                  <a:pt x="4395" y="8394"/>
                </a:lnTo>
                <a:lnTo>
                  <a:pt x="4370" y="8320"/>
                </a:lnTo>
                <a:lnTo>
                  <a:pt x="4333" y="8233"/>
                </a:lnTo>
                <a:cubicBezTo>
                  <a:pt x="4284" y="8110"/>
                  <a:pt x="4098" y="8159"/>
                  <a:pt x="4111" y="8295"/>
                </a:cubicBezTo>
                <a:cubicBezTo>
                  <a:pt x="4111" y="8307"/>
                  <a:pt x="4111" y="8320"/>
                  <a:pt x="4123" y="8332"/>
                </a:cubicBezTo>
                <a:lnTo>
                  <a:pt x="4148" y="8406"/>
                </a:lnTo>
                <a:lnTo>
                  <a:pt x="4185" y="8480"/>
                </a:lnTo>
                <a:close/>
                <a:moveTo>
                  <a:pt x="3839" y="7703"/>
                </a:moveTo>
                <a:cubicBezTo>
                  <a:pt x="3889" y="7814"/>
                  <a:pt x="4061" y="7764"/>
                  <a:pt x="4049" y="7641"/>
                </a:cubicBezTo>
                <a:cubicBezTo>
                  <a:pt x="4049" y="7629"/>
                  <a:pt x="4049" y="7616"/>
                  <a:pt x="4037" y="7592"/>
                </a:cubicBezTo>
                <a:lnTo>
                  <a:pt x="3987" y="7505"/>
                </a:lnTo>
                <a:lnTo>
                  <a:pt x="3963" y="7443"/>
                </a:lnTo>
                <a:lnTo>
                  <a:pt x="3926" y="7394"/>
                </a:lnTo>
                <a:cubicBezTo>
                  <a:pt x="3852" y="7258"/>
                  <a:pt x="3642" y="7369"/>
                  <a:pt x="3728" y="7505"/>
                </a:cubicBezTo>
                <a:lnTo>
                  <a:pt x="3753" y="7567"/>
                </a:lnTo>
                <a:lnTo>
                  <a:pt x="3790" y="7616"/>
                </a:lnTo>
                <a:close/>
                <a:moveTo>
                  <a:pt x="3345" y="6937"/>
                </a:moveTo>
                <a:cubicBezTo>
                  <a:pt x="3432" y="7061"/>
                  <a:pt x="3629" y="6937"/>
                  <a:pt x="3543" y="6814"/>
                </a:cubicBezTo>
                <a:lnTo>
                  <a:pt x="3531" y="6789"/>
                </a:lnTo>
                <a:lnTo>
                  <a:pt x="3494" y="6740"/>
                </a:lnTo>
                <a:lnTo>
                  <a:pt x="3457" y="6690"/>
                </a:lnTo>
                <a:lnTo>
                  <a:pt x="3420" y="6641"/>
                </a:lnTo>
                <a:lnTo>
                  <a:pt x="3383" y="6604"/>
                </a:lnTo>
                <a:cubicBezTo>
                  <a:pt x="3296" y="6505"/>
                  <a:pt x="3148" y="6592"/>
                  <a:pt x="3185" y="6715"/>
                </a:cubicBezTo>
                <a:cubicBezTo>
                  <a:pt x="3185" y="6727"/>
                  <a:pt x="3197" y="6752"/>
                  <a:pt x="3210" y="6764"/>
                </a:cubicBezTo>
                <a:lnTo>
                  <a:pt x="3234" y="6789"/>
                </a:lnTo>
                <a:lnTo>
                  <a:pt x="3271" y="6839"/>
                </a:lnTo>
                <a:lnTo>
                  <a:pt x="3308" y="6876"/>
                </a:lnTo>
                <a:close/>
                <a:moveTo>
                  <a:pt x="2716" y="6320"/>
                </a:moveTo>
                <a:cubicBezTo>
                  <a:pt x="2839" y="6394"/>
                  <a:pt x="2963" y="6209"/>
                  <a:pt x="2839" y="6123"/>
                </a:cubicBezTo>
                <a:lnTo>
                  <a:pt x="2790" y="6086"/>
                </a:lnTo>
                <a:lnTo>
                  <a:pt x="2741" y="6061"/>
                </a:lnTo>
                <a:lnTo>
                  <a:pt x="2691" y="6036"/>
                </a:lnTo>
                <a:lnTo>
                  <a:pt x="2654" y="6011"/>
                </a:lnTo>
                <a:lnTo>
                  <a:pt x="2617" y="5999"/>
                </a:lnTo>
                <a:cubicBezTo>
                  <a:pt x="2481" y="5937"/>
                  <a:pt x="2383" y="6147"/>
                  <a:pt x="2518" y="6209"/>
                </a:cubicBezTo>
                <a:lnTo>
                  <a:pt x="2543" y="6221"/>
                </a:lnTo>
                <a:lnTo>
                  <a:pt x="2593" y="6246"/>
                </a:lnTo>
                <a:lnTo>
                  <a:pt x="2630" y="6258"/>
                </a:lnTo>
                <a:lnTo>
                  <a:pt x="2667" y="6283"/>
                </a:lnTo>
                <a:close/>
                <a:moveTo>
                  <a:pt x="1901" y="6061"/>
                </a:moveTo>
                <a:cubicBezTo>
                  <a:pt x="2025" y="6061"/>
                  <a:pt x="2062" y="5876"/>
                  <a:pt x="1938" y="5839"/>
                </a:cubicBezTo>
                <a:cubicBezTo>
                  <a:pt x="1926" y="5839"/>
                  <a:pt x="1914" y="5839"/>
                  <a:pt x="1901" y="5839"/>
                </a:cubicBezTo>
                <a:lnTo>
                  <a:pt x="1654" y="5839"/>
                </a:lnTo>
                <a:cubicBezTo>
                  <a:pt x="1531" y="5839"/>
                  <a:pt x="1506" y="6011"/>
                  <a:pt x="1617" y="6061"/>
                </a:cubicBezTo>
                <a:cubicBezTo>
                  <a:pt x="1642" y="6061"/>
                  <a:pt x="1654" y="6073"/>
                  <a:pt x="1679" y="6061"/>
                </a:cubicBezTo>
                <a:cubicBezTo>
                  <a:pt x="1753" y="6061"/>
                  <a:pt x="1827" y="6061"/>
                  <a:pt x="1901" y="6061"/>
                </a:cubicBezTo>
                <a:close/>
                <a:moveTo>
                  <a:pt x="1037" y="6209"/>
                </a:moveTo>
                <a:cubicBezTo>
                  <a:pt x="1161" y="6160"/>
                  <a:pt x="1124" y="5974"/>
                  <a:pt x="988" y="5987"/>
                </a:cubicBezTo>
                <a:cubicBezTo>
                  <a:pt x="975" y="5987"/>
                  <a:pt x="963" y="5987"/>
                  <a:pt x="951" y="5987"/>
                </a:cubicBezTo>
                <a:cubicBezTo>
                  <a:pt x="864" y="6011"/>
                  <a:pt x="790" y="6049"/>
                  <a:pt x="729" y="6086"/>
                </a:cubicBezTo>
                <a:cubicBezTo>
                  <a:pt x="593" y="6147"/>
                  <a:pt x="667" y="6345"/>
                  <a:pt x="803" y="6295"/>
                </a:cubicBezTo>
                <a:cubicBezTo>
                  <a:pt x="815" y="6295"/>
                  <a:pt x="827" y="6295"/>
                  <a:pt x="840" y="6295"/>
                </a:cubicBezTo>
                <a:cubicBezTo>
                  <a:pt x="901" y="6258"/>
                  <a:pt x="963" y="6221"/>
                  <a:pt x="1037" y="6197"/>
                </a:cubicBezTo>
                <a:close/>
                <a:moveTo>
                  <a:pt x="395" y="6727"/>
                </a:moveTo>
                <a:cubicBezTo>
                  <a:pt x="445" y="6616"/>
                  <a:pt x="321" y="6505"/>
                  <a:pt x="222" y="6579"/>
                </a:cubicBezTo>
                <a:cubicBezTo>
                  <a:pt x="198" y="6592"/>
                  <a:pt x="185" y="6604"/>
                  <a:pt x="185" y="6616"/>
                </a:cubicBezTo>
                <a:cubicBezTo>
                  <a:pt x="148" y="6690"/>
                  <a:pt x="111" y="6777"/>
                  <a:pt x="87" y="6851"/>
                </a:cubicBezTo>
                <a:cubicBezTo>
                  <a:pt x="50" y="6962"/>
                  <a:pt x="173" y="7048"/>
                  <a:pt x="272" y="6974"/>
                </a:cubicBezTo>
                <a:cubicBezTo>
                  <a:pt x="284" y="6962"/>
                  <a:pt x="297" y="6950"/>
                  <a:pt x="309" y="6925"/>
                </a:cubicBezTo>
                <a:cubicBezTo>
                  <a:pt x="334" y="6851"/>
                  <a:pt x="358" y="6789"/>
                  <a:pt x="395" y="6727"/>
                </a:cubicBezTo>
                <a:close/>
                <a:moveTo>
                  <a:pt x="235" y="7554"/>
                </a:moveTo>
                <a:cubicBezTo>
                  <a:pt x="222" y="7431"/>
                  <a:pt x="37" y="7419"/>
                  <a:pt x="13" y="7542"/>
                </a:cubicBezTo>
                <a:cubicBezTo>
                  <a:pt x="0" y="7567"/>
                  <a:pt x="0" y="7579"/>
                  <a:pt x="13" y="7592"/>
                </a:cubicBezTo>
                <a:cubicBezTo>
                  <a:pt x="13" y="7678"/>
                  <a:pt x="37" y="7752"/>
                  <a:pt x="62" y="7838"/>
                </a:cubicBezTo>
                <a:cubicBezTo>
                  <a:pt x="99" y="7962"/>
                  <a:pt x="272" y="7937"/>
                  <a:pt x="284" y="7814"/>
                </a:cubicBezTo>
                <a:cubicBezTo>
                  <a:pt x="297" y="7801"/>
                  <a:pt x="297" y="7777"/>
                  <a:pt x="284" y="7764"/>
                </a:cubicBezTo>
                <a:cubicBezTo>
                  <a:pt x="260" y="7703"/>
                  <a:pt x="247" y="7629"/>
                  <a:pt x="247" y="7554"/>
                </a:cubicBezTo>
                <a:close/>
                <a:moveTo>
                  <a:pt x="642" y="8270"/>
                </a:moveTo>
                <a:cubicBezTo>
                  <a:pt x="531" y="8184"/>
                  <a:pt x="395" y="8320"/>
                  <a:pt x="469" y="8419"/>
                </a:cubicBezTo>
                <a:cubicBezTo>
                  <a:pt x="482" y="8431"/>
                  <a:pt x="482" y="8443"/>
                  <a:pt x="494" y="8456"/>
                </a:cubicBezTo>
                <a:cubicBezTo>
                  <a:pt x="568" y="8505"/>
                  <a:pt x="630" y="8542"/>
                  <a:pt x="704" y="8591"/>
                </a:cubicBezTo>
                <a:cubicBezTo>
                  <a:pt x="815" y="8653"/>
                  <a:pt x="938" y="8505"/>
                  <a:pt x="852" y="8406"/>
                </a:cubicBezTo>
                <a:cubicBezTo>
                  <a:pt x="840" y="8394"/>
                  <a:pt x="827" y="8394"/>
                  <a:pt x="815" y="8382"/>
                </a:cubicBezTo>
                <a:cubicBezTo>
                  <a:pt x="753" y="8344"/>
                  <a:pt x="692" y="8307"/>
                  <a:pt x="642" y="8270"/>
                </a:cubicBezTo>
                <a:close/>
                <a:moveTo>
                  <a:pt x="1445" y="8567"/>
                </a:moveTo>
                <a:cubicBezTo>
                  <a:pt x="1395" y="8567"/>
                  <a:pt x="1346" y="8591"/>
                  <a:pt x="1321" y="8628"/>
                </a:cubicBezTo>
                <a:cubicBezTo>
                  <a:pt x="1284" y="8702"/>
                  <a:pt x="1333" y="8789"/>
                  <a:pt x="1407" y="8801"/>
                </a:cubicBezTo>
                <a:cubicBezTo>
                  <a:pt x="1494" y="8814"/>
                  <a:pt x="1568" y="8814"/>
                  <a:pt x="1654" y="8814"/>
                </a:cubicBezTo>
                <a:cubicBezTo>
                  <a:pt x="1778" y="8826"/>
                  <a:pt x="1827" y="8653"/>
                  <a:pt x="1716" y="8604"/>
                </a:cubicBezTo>
                <a:cubicBezTo>
                  <a:pt x="1691" y="8591"/>
                  <a:pt x="1679" y="8591"/>
                  <a:pt x="1667" y="8591"/>
                </a:cubicBezTo>
                <a:cubicBezTo>
                  <a:pt x="1593" y="8591"/>
                  <a:pt x="1506" y="8579"/>
                  <a:pt x="1445" y="8567"/>
                </a:cubicBezTo>
                <a:close/>
                <a:moveTo>
                  <a:pt x="2333" y="8554"/>
                </a:moveTo>
                <a:cubicBezTo>
                  <a:pt x="2284" y="8554"/>
                  <a:pt x="2247" y="8591"/>
                  <a:pt x="2235" y="8641"/>
                </a:cubicBezTo>
                <a:cubicBezTo>
                  <a:pt x="2222" y="8715"/>
                  <a:pt x="2284" y="8789"/>
                  <a:pt x="2370" y="8777"/>
                </a:cubicBezTo>
                <a:lnTo>
                  <a:pt x="2432" y="8777"/>
                </a:lnTo>
                <a:lnTo>
                  <a:pt x="2494" y="8777"/>
                </a:lnTo>
                <a:lnTo>
                  <a:pt x="2543" y="8764"/>
                </a:lnTo>
                <a:lnTo>
                  <a:pt x="2605" y="8752"/>
                </a:lnTo>
                <a:cubicBezTo>
                  <a:pt x="2728" y="8727"/>
                  <a:pt x="2728" y="8554"/>
                  <a:pt x="2605" y="8530"/>
                </a:cubicBezTo>
                <a:cubicBezTo>
                  <a:pt x="2593" y="8517"/>
                  <a:pt x="2568" y="8517"/>
                  <a:pt x="2555" y="8530"/>
                </a:cubicBezTo>
                <a:lnTo>
                  <a:pt x="2506" y="8530"/>
                </a:lnTo>
                <a:lnTo>
                  <a:pt x="2457" y="8530"/>
                </a:lnTo>
                <a:lnTo>
                  <a:pt x="2407" y="8530"/>
                </a:lnTo>
                <a:lnTo>
                  <a:pt x="2333" y="8542"/>
                </a:lnTo>
                <a:close/>
                <a:moveTo>
                  <a:pt x="3222" y="8344"/>
                </a:moveTo>
                <a:cubicBezTo>
                  <a:pt x="3062" y="8394"/>
                  <a:pt x="3136" y="8628"/>
                  <a:pt x="3296" y="8567"/>
                </a:cubicBezTo>
                <a:lnTo>
                  <a:pt x="3321" y="8554"/>
                </a:lnTo>
                <a:lnTo>
                  <a:pt x="3370" y="8542"/>
                </a:lnTo>
                <a:lnTo>
                  <a:pt x="3420" y="8517"/>
                </a:lnTo>
                <a:lnTo>
                  <a:pt x="3469" y="8505"/>
                </a:lnTo>
                <a:lnTo>
                  <a:pt x="3518" y="8480"/>
                </a:lnTo>
                <a:cubicBezTo>
                  <a:pt x="3629" y="8431"/>
                  <a:pt x="3592" y="8258"/>
                  <a:pt x="3469" y="8258"/>
                </a:cubicBezTo>
                <a:cubicBezTo>
                  <a:pt x="3457" y="8258"/>
                  <a:pt x="3444" y="8258"/>
                  <a:pt x="3432" y="8270"/>
                </a:cubicBezTo>
                <a:lnTo>
                  <a:pt x="3383" y="8283"/>
                </a:lnTo>
                <a:lnTo>
                  <a:pt x="3333" y="8307"/>
                </a:lnTo>
                <a:lnTo>
                  <a:pt x="3284" y="8320"/>
                </a:lnTo>
                <a:close/>
                <a:moveTo>
                  <a:pt x="4024" y="7949"/>
                </a:moveTo>
                <a:lnTo>
                  <a:pt x="4074" y="7925"/>
                </a:lnTo>
                <a:lnTo>
                  <a:pt x="4111" y="7900"/>
                </a:lnTo>
                <a:lnTo>
                  <a:pt x="4148" y="7875"/>
                </a:lnTo>
                <a:lnTo>
                  <a:pt x="4210" y="7826"/>
                </a:lnTo>
                <a:cubicBezTo>
                  <a:pt x="4284" y="7777"/>
                  <a:pt x="4395" y="7826"/>
                  <a:pt x="4395" y="7912"/>
                </a:cubicBezTo>
                <a:cubicBezTo>
                  <a:pt x="4395" y="7962"/>
                  <a:pt x="4382" y="7999"/>
                  <a:pt x="4345" y="8011"/>
                </a:cubicBezTo>
                <a:lnTo>
                  <a:pt x="4284" y="8061"/>
                </a:lnTo>
                <a:lnTo>
                  <a:pt x="4247" y="8085"/>
                </a:lnTo>
                <a:lnTo>
                  <a:pt x="4210" y="8110"/>
                </a:lnTo>
                <a:lnTo>
                  <a:pt x="4148" y="8147"/>
                </a:lnTo>
                <a:lnTo>
                  <a:pt x="4123" y="8159"/>
                </a:lnTo>
                <a:cubicBezTo>
                  <a:pt x="3987" y="8196"/>
                  <a:pt x="3913" y="8024"/>
                  <a:pt x="4024" y="7949"/>
                </a:cubicBezTo>
                <a:close/>
                <a:moveTo>
                  <a:pt x="4728" y="7394"/>
                </a:moveTo>
                <a:cubicBezTo>
                  <a:pt x="4642" y="7480"/>
                  <a:pt x="4740" y="7629"/>
                  <a:pt x="4864" y="7579"/>
                </a:cubicBezTo>
                <a:cubicBezTo>
                  <a:pt x="4876" y="7579"/>
                  <a:pt x="4888" y="7567"/>
                  <a:pt x="4901" y="7554"/>
                </a:cubicBezTo>
                <a:cubicBezTo>
                  <a:pt x="4950" y="7505"/>
                  <a:pt x="5012" y="7443"/>
                  <a:pt x="5061" y="7382"/>
                </a:cubicBezTo>
                <a:cubicBezTo>
                  <a:pt x="5160" y="7308"/>
                  <a:pt x="4963" y="7122"/>
                  <a:pt x="4888" y="7234"/>
                </a:cubicBezTo>
                <a:cubicBezTo>
                  <a:pt x="4839" y="7283"/>
                  <a:pt x="4790" y="7345"/>
                  <a:pt x="4740" y="7382"/>
                </a:cubicBezTo>
                <a:close/>
                <a:moveTo>
                  <a:pt x="5333" y="6703"/>
                </a:moveTo>
                <a:cubicBezTo>
                  <a:pt x="5234" y="6826"/>
                  <a:pt x="5419" y="6962"/>
                  <a:pt x="5518" y="6839"/>
                </a:cubicBezTo>
                <a:cubicBezTo>
                  <a:pt x="5567" y="6777"/>
                  <a:pt x="5604" y="6715"/>
                  <a:pt x="5654" y="6653"/>
                </a:cubicBezTo>
                <a:cubicBezTo>
                  <a:pt x="5716" y="6542"/>
                  <a:pt x="5580" y="6419"/>
                  <a:pt x="5481" y="6493"/>
                </a:cubicBezTo>
                <a:cubicBezTo>
                  <a:pt x="5469" y="6505"/>
                  <a:pt x="5469" y="6518"/>
                  <a:pt x="5456" y="6518"/>
                </a:cubicBezTo>
                <a:cubicBezTo>
                  <a:pt x="5419" y="6579"/>
                  <a:pt x="5370" y="6641"/>
                  <a:pt x="5333" y="6703"/>
                </a:cubicBezTo>
                <a:close/>
                <a:moveTo>
                  <a:pt x="5839" y="5937"/>
                </a:moveTo>
                <a:cubicBezTo>
                  <a:pt x="5777" y="6024"/>
                  <a:pt x="5864" y="6135"/>
                  <a:pt x="5962" y="6110"/>
                </a:cubicBezTo>
                <a:cubicBezTo>
                  <a:pt x="5987" y="6110"/>
                  <a:pt x="6012" y="6086"/>
                  <a:pt x="6036" y="6061"/>
                </a:cubicBezTo>
                <a:cubicBezTo>
                  <a:pt x="6074" y="5987"/>
                  <a:pt x="6111" y="5925"/>
                  <a:pt x="6148" y="5851"/>
                </a:cubicBezTo>
                <a:cubicBezTo>
                  <a:pt x="6259" y="5740"/>
                  <a:pt x="6086" y="5592"/>
                  <a:pt x="5975" y="5703"/>
                </a:cubicBezTo>
                <a:cubicBezTo>
                  <a:pt x="5962" y="5715"/>
                  <a:pt x="5962" y="5728"/>
                  <a:pt x="5950" y="5740"/>
                </a:cubicBezTo>
                <a:lnTo>
                  <a:pt x="5839" y="5937"/>
                </a:lnTo>
                <a:close/>
                <a:moveTo>
                  <a:pt x="6283" y="5135"/>
                </a:moveTo>
                <a:cubicBezTo>
                  <a:pt x="6222" y="5246"/>
                  <a:pt x="6357" y="5357"/>
                  <a:pt x="6456" y="5271"/>
                </a:cubicBezTo>
                <a:cubicBezTo>
                  <a:pt x="6469" y="5271"/>
                  <a:pt x="6481" y="5259"/>
                  <a:pt x="6493" y="5246"/>
                </a:cubicBezTo>
                <a:lnTo>
                  <a:pt x="6592" y="5036"/>
                </a:lnTo>
                <a:cubicBezTo>
                  <a:pt x="6654" y="4925"/>
                  <a:pt x="6518" y="4814"/>
                  <a:pt x="6419" y="4888"/>
                </a:cubicBezTo>
                <a:cubicBezTo>
                  <a:pt x="6407" y="4901"/>
                  <a:pt x="6394" y="4913"/>
                  <a:pt x="6394" y="4925"/>
                </a:cubicBezTo>
                <a:close/>
                <a:moveTo>
                  <a:pt x="6703" y="4333"/>
                </a:moveTo>
                <a:cubicBezTo>
                  <a:pt x="6666" y="4419"/>
                  <a:pt x="6752" y="4518"/>
                  <a:pt x="6839" y="4493"/>
                </a:cubicBezTo>
                <a:cubicBezTo>
                  <a:pt x="6876" y="4481"/>
                  <a:pt x="6901" y="4456"/>
                  <a:pt x="6913" y="4431"/>
                </a:cubicBezTo>
                <a:lnTo>
                  <a:pt x="7012" y="4234"/>
                </a:lnTo>
                <a:cubicBezTo>
                  <a:pt x="7061" y="4111"/>
                  <a:pt x="6901" y="3999"/>
                  <a:pt x="6814" y="4111"/>
                </a:cubicBezTo>
                <a:cubicBezTo>
                  <a:pt x="6814" y="4111"/>
                  <a:pt x="6802" y="4123"/>
                  <a:pt x="6802" y="4123"/>
                </a:cubicBezTo>
                <a:close/>
                <a:moveTo>
                  <a:pt x="7123" y="3506"/>
                </a:moveTo>
                <a:cubicBezTo>
                  <a:pt x="7061" y="3617"/>
                  <a:pt x="7209" y="3728"/>
                  <a:pt x="7308" y="3641"/>
                </a:cubicBezTo>
                <a:cubicBezTo>
                  <a:pt x="7308" y="3629"/>
                  <a:pt x="7320" y="3617"/>
                  <a:pt x="7333" y="3604"/>
                </a:cubicBezTo>
                <a:cubicBezTo>
                  <a:pt x="7357" y="3543"/>
                  <a:pt x="7394" y="3469"/>
                  <a:pt x="7431" y="3407"/>
                </a:cubicBezTo>
                <a:cubicBezTo>
                  <a:pt x="7505" y="3283"/>
                  <a:pt x="7345" y="3172"/>
                  <a:pt x="7246" y="3271"/>
                </a:cubicBezTo>
                <a:cubicBezTo>
                  <a:pt x="7246" y="3271"/>
                  <a:pt x="7234" y="3283"/>
                  <a:pt x="7234" y="3296"/>
                </a:cubicBezTo>
                <a:close/>
                <a:moveTo>
                  <a:pt x="7567" y="2679"/>
                </a:moveTo>
                <a:cubicBezTo>
                  <a:pt x="7530" y="2753"/>
                  <a:pt x="7567" y="2839"/>
                  <a:pt x="7654" y="2851"/>
                </a:cubicBezTo>
                <a:cubicBezTo>
                  <a:pt x="7703" y="2864"/>
                  <a:pt x="7752" y="2839"/>
                  <a:pt x="7777" y="2802"/>
                </a:cubicBezTo>
                <a:cubicBezTo>
                  <a:pt x="7814" y="2728"/>
                  <a:pt x="7851" y="2666"/>
                  <a:pt x="7888" y="2605"/>
                </a:cubicBezTo>
                <a:cubicBezTo>
                  <a:pt x="7962" y="2493"/>
                  <a:pt x="7826" y="2370"/>
                  <a:pt x="7715" y="2444"/>
                </a:cubicBezTo>
                <a:cubicBezTo>
                  <a:pt x="7703" y="2456"/>
                  <a:pt x="7703" y="2469"/>
                  <a:pt x="7691" y="2481"/>
                </a:cubicBezTo>
                <a:lnTo>
                  <a:pt x="7567" y="2679"/>
                </a:lnTo>
                <a:close/>
                <a:moveTo>
                  <a:pt x="8098" y="1889"/>
                </a:moveTo>
                <a:cubicBezTo>
                  <a:pt x="8012" y="2000"/>
                  <a:pt x="8135" y="2123"/>
                  <a:pt x="8246" y="2061"/>
                </a:cubicBezTo>
                <a:cubicBezTo>
                  <a:pt x="8258" y="2049"/>
                  <a:pt x="8271" y="2037"/>
                  <a:pt x="8283" y="2024"/>
                </a:cubicBezTo>
                <a:cubicBezTo>
                  <a:pt x="8320" y="1963"/>
                  <a:pt x="8369" y="1901"/>
                  <a:pt x="8419" y="1852"/>
                </a:cubicBezTo>
                <a:cubicBezTo>
                  <a:pt x="8493" y="1728"/>
                  <a:pt x="8320" y="1605"/>
                  <a:pt x="8234" y="1703"/>
                </a:cubicBezTo>
                <a:cubicBezTo>
                  <a:pt x="8184" y="1765"/>
                  <a:pt x="8135" y="1827"/>
                  <a:pt x="8086" y="1889"/>
                </a:cubicBezTo>
                <a:close/>
                <a:moveTo>
                  <a:pt x="8690" y="1160"/>
                </a:moveTo>
                <a:cubicBezTo>
                  <a:pt x="8592" y="1259"/>
                  <a:pt x="8715" y="1420"/>
                  <a:pt x="8839" y="1346"/>
                </a:cubicBezTo>
                <a:cubicBezTo>
                  <a:pt x="8839" y="1346"/>
                  <a:pt x="8851" y="1333"/>
                  <a:pt x="8863" y="1321"/>
                </a:cubicBezTo>
                <a:cubicBezTo>
                  <a:pt x="8913" y="1271"/>
                  <a:pt x="8962" y="1222"/>
                  <a:pt x="9011" y="1173"/>
                </a:cubicBezTo>
                <a:cubicBezTo>
                  <a:pt x="9024" y="1160"/>
                  <a:pt x="9036" y="1148"/>
                  <a:pt x="9048" y="1123"/>
                </a:cubicBezTo>
                <a:cubicBezTo>
                  <a:pt x="9085" y="1012"/>
                  <a:pt x="8937" y="926"/>
                  <a:pt x="8851" y="1000"/>
                </a:cubicBezTo>
                <a:cubicBezTo>
                  <a:pt x="8802" y="1062"/>
                  <a:pt x="8740" y="1111"/>
                  <a:pt x="8690" y="1173"/>
                </a:cubicBezTo>
                <a:close/>
                <a:moveTo>
                  <a:pt x="9419" y="543"/>
                </a:moveTo>
                <a:cubicBezTo>
                  <a:pt x="9320" y="617"/>
                  <a:pt x="9369" y="765"/>
                  <a:pt x="9480" y="765"/>
                </a:cubicBezTo>
                <a:cubicBezTo>
                  <a:pt x="9505" y="753"/>
                  <a:pt x="9530" y="753"/>
                  <a:pt x="9542" y="741"/>
                </a:cubicBezTo>
                <a:lnTo>
                  <a:pt x="9616" y="691"/>
                </a:lnTo>
                <a:lnTo>
                  <a:pt x="9653" y="667"/>
                </a:lnTo>
                <a:lnTo>
                  <a:pt x="9690" y="642"/>
                </a:lnTo>
                <a:lnTo>
                  <a:pt x="9740" y="617"/>
                </a:lnTo>
                <a:cubicBezTo>
                  <a:pt x="9838" y="555"/>
                  <a:pt x="9789" y="383"/>
                  <a:pt x="9666" y="395"/>
                </a:cubicBezTo>
                <a:cubicBezTo>
                  <a:pt x="9641" y="407"/>
                  <a:pt x="9629" y="407"/>
                  <a:pt x="9616" y="420"/>
                </a:cubicBezTo>
                <a:lnTo>
                  <a:pt x="9567" y="444"/>
                </a:lnTo>
                <a:lnTo>
                  <a:pt x="9530" y="469"/>
                </a:lnTo>
                <a:lnTo>
                  <a:pt x="9480" y="494"/>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1C4587"/>
              </a:solidFill>
            </a:endParaRPr>
          </a:p>
        </p:txBody>
      </p:sp>
      <p:sp>
        <p:nvSpPr>
          <p:cNvPr id="264" name="Google Shape;264;p34"/>
          <p:cNvSpPr/>
          <p:nvPr/>
        </p:nvSpPr>
        <p:spPr>
          <a:xfrm rot="4920891">
            <a:off x="14752021" y="6137242"/>
            <a:ext cx="5121482" cy="2967004"/>
          </a:xfrm>
          <a:custGeom>
            <a:avLst/>
            <a:gdLst/>
            <a:ahLst/>
            <a:cxnLst/>
            <a:rect l="l" t="t" r="r" b="b"/>
            <a:pathLst>
              <a:path w="22763" h="14728" extrusionOk="0">
                <a:moveTo>
                  <a:pt x="1408" y="248"/>
                </a:moveTo>
                <a:cubicBezTo>
                  <a:pt x="1470" y="100"/>
                  <a:pt x="1260" y="1"/>
                  <a:pt x="1186" y="149"/>
                </a:cubicBezTo>
                <a:lnTo>
                  <a:pt x="1124" y="285"/>
                </a:lnTo>
                <a:lnTo>
                  <a:pt x="1099" y="359"/>
                </a:lnTo>
                <a:cubicBezTo>
                  <a:pt x="1050" y="470"/>
                  <a:pt x="1186" y="581"/>
                  <a:pt x="1284" y="495"/>
                </a:cubicBezTo>
                <a:cubicBezTo>
                  <a:pt x="1297" y="482"/>
                  <a:pt x="1297" y="470"/>
                  <a:pt x="1309" y="458"/>
                </a:cubicBezTo>
                <a:lnTo>
                  <a:pt x="1346" y="384"/>
                </a:lnTo>
                <a:close/>
                <a:moveTo>
                  <a:pt x="22541" y="14678"/>
                </a:moveTo>
                <a:cubicBezTo>
                  <a:pt x="22676" y="14727"/>
                  <a:pt x="22763" y="14530"/>
                  <a:pt x="22627" y="14468"/>
                </a:cubicBezTo>
                <a:lnTo>
                  <a:pt x="22602" y="14456"/>
                </a:lnTo>
                <a:lnTo>
                  <a:pt x="22380" y="14394"/>
                </a:lnTo>
                <a:cubicBezTo>
                  <a:pt x="22232" y="14357"/>
                  <a:pt x="22170" y="14579"/>
                  <a:pt x="22319" y="14616"/>
                </a:cubicBezTo>
                <a:close/>
                <a:moveTo>
                  <a:pt x="21652" y="14419"/>
                </a:moveTo>
                <a:cubicBezTo>
                  <a:pt x="21763" y="14456"/>
                  <a:pt x="21849" y="14295"/>
                  <a:pt x="21763" y="14221"/>
                </a:cubicBezTo>
                <a:cubicBezTo>
                  <a:pt x="21751" y="14209"/>
                  <a:pt x="21738" y="14196"/>
                  <a:pt x="21714" y="14196"/>
                </a:cubicBezTo>
                <a:cubicBezTo>
                  <a:pt x="21652" y="14172"/>
                  <a:pt x="21566" y="14147"/>
                  <a:pt x="21504" y="14122"/>
                </a:cubicBezTo>
                <a:cubicBezTo>
                  <a:pt x="21380" y="14073"/>
                  <a:pt x="21282" y="14233"/>
                  <a:pt x="21380" y="14307"/>
                </a:cubicBezTo>
                <a:cubicBezTo>
                  <a:pt x="21393" y="14320"/>
                  <a:pt x="21405" y="14332"/>
                  <a:pt x="21430" y="14332"/>
                </a:cubicBezTo>
                <a:close/>
                <a:moveTo>
                  <a:pt x="20763" y="14110"/>
                </a:moveTo>
                <a:cubicBezTo>
                  <a:pt x="20800" y="14122"/>
                  <a:pt x="20837" y="14122"/>
                  <a:pt x="20862" y="14110"/>
                </a:cubicBezTo>
                <a:cubicBezTo>
                  <a:pt x="20948" y="14061"/>
                  <a:pt x="20936" y="13925"/>
                  <a:pt x="20850" y="13900"/>
                </a:cubicBezTo>
                <a:lnTo>
                  <a:pt x="20640" y="13814"/>
                </a:lnTo>
                <a:cubicBezTo>
                  <a:pt x="20516" y="13764"/>
                  <a:pt x="20418" y="13912"/>
                  <a:pt x="20516" y="13999"/>
                </a:cubicBezTo>
                <a:cubicBezTo>
                  <a:pt x="20529" y="14011"/>
                  <a:pt x="20541" y="14024"/>
                  <a:pt x="20553" y="14024"/>
                </a:cubicBezTo>
                <a:lnTo>
                  <a:pt x="20763" y="14110"/>
                </a:lnTo>
                <a:close/>
                <a:moveTo>
                  <a:pt x="19899" y="13740"/>
                </a:moveTo>
                <a:cubicBezTo>
                  <a:pt x="20023" y="13801"/>
                  <a:pt x="20134" y="13629"/>
                  <a:pt x="20023" y="13542"/>
                </a:cubicBezTo>
                <a:cubicBezTo>
                  <a:pt x="20023" y="13542"/>
                  <a:pt x="20010" y="13530"/>
                  <a:pt x="19998" y="13530"/>
                </a:cubicBezTo>
                <a:lnTo>
                  <a:pt x="19800" y="13431"/>
                </a:lnTo>
                <a:cubicBezTo>
                  <a:pt x="19652" y="13369"/>
                  <a:pt x="19553" y="13579"/>
                  <a:pt x="19702" y="13641"/>
                </a:cubicBezTo>
                <a:lnTo>
                  <a:pt x="19911" y="13740"/>
                </a:lnTo>
                <a:close/>
                <a:moveTo>
                  <a:pt x="19060" y="13332"/>
                </a:moveTo>
                <a:cubicBezTo>
                  <a:pt x="19109" y="13357"/>
                  <a:pt x="19158" y="13345"/>
                  <a:pt x="19196" y="13308"/>
                </a:cubicBezTo>
                <a:cubicBezTo>
                  <a:pt x="19245" y="13258"/>
                  <a:pt x="19233" y="13159"/>
                  <a:pt x="19171" y="13135"/>
                </a:cubicBezTo>
                <a:lnTo>
                  <a:pt x="18961" y="13024"/>
                </a:lnTo>
                <a:cubicBezTo>
                  <a:pt x="18838" y="12950"/>
                  <a:pt x="18726" y="13122"/>
                  <a:pt x="18825" y="13209"/>
                </a:cubicBezTo>
                <a:cubicBezTo>
                  <a:pt x="18838" y="13221"/>
                  <a:pt x="18850" y="13221"/>
                  <a:pt x="18850" y="13221"/>
                </a:cubicBezTo>
                <a:close/>
                <a:moveTo>
                  <a:pt x="18245" y="12876"/>
                </a:moveTo>
                <a:cubicBezTo>
                  <a:pt x="18356" y="12950"/>
                  <a:pt x="18480" y="12814"/>
                  <a:pt x="18393" y="12715"/>
                </a:cubicBezTo>
                <a:cubicBezTo>
                  <a:pt x="18393" y="12703"/>
                  <a:pt x="18381" y="12690"/>
                  <a:pt x="18368" y="12678"/>
                </a:cubicBezTo>
                <a:cubicBezTo>
                  <a:pt x="18294" y="12641"/>
                  <a:pt x="18233" y="12604"/>
                  <a:pt x="18171" y="12555"/>
                </a:cubicBezTo>
                <a:cubicBezTo>
                  <a:pt x="18060" y="12493"/>
                  <a:pt x="17936" y="12629"/>
                  <a:pt x="18010" y="12727"/>
                </a:cubicBezTo>
                <a:cubicBezTo>
                  <a:pt x="18023" y="12740"/>
                  <a:pt x="18035" y="12752"/>
                  <a:pt x="18048" y="12752"/>
                </a:cubicBezTo>
                <a:close/>
                <a:moveTo>
                  <a:pt x="17455" y="12369"/>
                </a:moveTo>
                <a:cubicBezTo>
                  <a:pt x="17480" y="12382"/>
                  <a:pt x="17504" y="12394"/>
                  <a:pt x="17529" y="12394"/>
                </a:cubicBezTo>
                <a:cubicBezTo>
                  <a:pt x="17640" y="12382"/>
                  <a:pt x="17690" y="12246"/>
                  <a:pt x="17591" y="12184"/>
                </a:cubicBezTo>
                <a:cubicBezTo>
                  <a:pt x="17529" y="12135"/>
                  <a:pt x="17467" y="12086"/>
                  <a:pt x="17406" y="12049"/>
                </a:cubicBezTo>
                <a:cubicBezTo>
                  <a:pt x="17295" y="11962"/>
                  <a:pt x="17171" y="12110"/>
                  <a:pt x="17258" y="12209"/>
                </a:cubicBezTo>
                <a:lnTo>
                  <a:pt x="17270" y="12221"/>
                </a:lnTo>
                <a:cubicBezTo>
                  <a:pt x="17332" y="12271"/>
                  <a:pt x="17393" y="12320"/>
                  <a:pt x="17467" y="12369"/>
                </a:cubicBezTo>
                <a:close/>
                <a:moveTo>
                  <a:pt x="16727" y="11789"/>
                </a:moveTo>
                <a:cubicBezTo>
                  <a:pt x="16813" y="11863"/>
                  <a:pt x="16961" y="11752"/>
                  <a:pt x="16900" y="11641"/>
                </a:cubicBezTo>
                <a:cubicBezTo>
                  <a:pt x="16887" y="11629"/>
                  <a:pt x="16887" y="11616"/>
                  <a:pt x="16875" y="11616"/>
                </a:cubicBezTo>
                <a:cubicBezTo>
                  <a:pt x="16813" y="11567"/>
                  <a:pt x="16764" y="11505"/>
                  <a:pt x="16702" y="11456"/>
                </a:cubicBezTo>
                <a:cubicBezTo>
                  <a:pt x="16616" y="11370"/>
                  <a:pt x="16467" y="11468"/>
                  <a:pt x="16517" y="11592"/>
                </a:cubicBezTo>
                <a:cubicBezTo>
                  <a:pt x="16529" y="11604"/>
                  <a:pt x="16529" y="11616"/>
                  <a:pt x="16542" y="11629"/>
                </a:cubicBezTo>
                <a:cubicBezTo>
                  <a:pt x="16603" y="11678"/>
                  <a:pt x="16665" y="11728"/>
                  <a:pt x="16714" y="11777"/>
                </a:cubicBezTo>
                <a:close/>
                <a:moveTo>
                  <a:pt x="16048" y="11123"/>
                </a:moveTo>
                <a:cubicBezTo>
                  <a:pt x="16134" y="11221"/>
                  <a:pt x="16282" y="11135"/>
                  <a:pt x="16245" y="11012"/>
                </a:cubicBezTo>
                <a:cubicBezTo>
                  <a:pt x="16245" y="10999"/>
                  <a:pt x="16233" y="10987"/>
                  <a:pt x="16221" y="10975"/>
                </a:cubicBezTo>
                <a:cubicBezTo>
                  <a:pt x="16171" y="10925"/>
                  <a:pt x="16134" y="10863"/>
                  <a:pt x="16085" y="10814"/>
                </a:cubicBezTo>
                <a:lnTo>
                  <a:pt x="16307" y="10777"/>
                </a:lnTo>
                <a:cubicBezTo>
                  <a:pt x="16467" y="10752"/>
                  <a:pt x="16418" y="10506"/>
                  <a:pt x="16270" y="10543"/>
                </a:cubicBezTo>
                <a:lnTo>
                  <a:pt x="16035" y="10592"/>
                </a:lnTo>
                <a:cubicBezTo>
                  <a:pt x="15961" y="10604"/>
                  <a:pt x="15924" y="10691"/>
                  <a:pt x="15961" y="10765"/>
                </a:cubicBezTo>
                <a:cubicBezTo>
                  <a:pt x="15887" y="10777"/>
                  <a:pt x="15850" y="10851"/>
                  <a:pt x="15875" y="10913"/>
                </a:cubicBezTo>
                <a:cubicBezTo>
                  <a:pt x="15875" y="10925"/>
                  <a:pt x="15887" y="10938"/>
                  <a:pt x="15887" y="10950"/>
                </a:cubicBezTo>
                <a:cubicBezTo>
                  <a:pt x="15949" y="10999"/>
                  <a:pt x="15998" y="11061"/>
                  <a:pt x="16048" y="11123"/>
                </a:cubicBezTo>
                <a:close/>
                <a:moveTo>
                  <a:pt x="15480" y="10382"/>
                </a:moveTo>
                <a:cubicBezTo>
                  <a:pt x="15554" y="10481"/>
                  <a:pt x="15715" y="10407"/>
                  <a:pt x="15677" y="10271"/>
                </a:cubicBezTo>
                <a:cubicBezTo>
                  <a:pt x="15677" y="10271"/>
                  <a:pt x="15677" y="10259"/>
                  <a:pt x="15665" y="10246"/>
                </a:cubicBezTo>
                <a:cubicBezTo>
                  <a:pt x="15628" y="10185"/>
                  <a:pt x="15591" y="10123"/>
                  <a:pt x="15554" y="10061"/>
                </a:cubicBezTo>
                <a:cubicBezTo>
                  <a:pt x="15468" y="9925"/>
                  <a:pt x="15270" y="10036"/>
                  <a:pt x="15357" y="10172"/>
                </a:cubicBezTo>
                <a:cubicBezTo>
                  <a:pt x="15394" y="10246"/>
                  <a:pt x="15431" y="10308"/>
                  <a:pt x="15480" y="10382"/>
                </a:cubicBezTo>
                <a:close/>
                <a:moveTo>
                  <a:pt x="15036" y="9530"/>
                </a:moveTo>
                <a:cubicBezTo>
                  <a:pt x="15085" y="9654"/>
                  <a:pt x="15258" y="9617"/>
                  <a:pt x="15258" y="9493"/>
                </a:cubicBezTo>
                <a:cubicBezTo>
                  <a:pt x="15258" y="9481"/>
                  <a:pt x="15258" y="9456"/>
                  <a:pt x="15245" y="9444"/>
                </a:cubicBezTo>
                <a:cubicBezTo>
                  <a:pt x="15233" y="9407"/>
                  <a:pt x="15208" y="9358"/>
                  <a:pt x="15196" y="9308"/>
                </a:cubicBezTo>
                <a:lnTo>
                  <a:pt x="15171" y="9234"/>
                </a:lnTo>
                <a:cubicBezTo>
                  <a:pt x="15134" y="9135"/>
                  <a:pt x="14986" y="9135"/>
                  <a:pt x="14949" y="9234"/>
                </a:cubicBezTo>
                <a:cubicBezTo>
                  <a:pt x="14937" y="9259"/>
                  <a:pt x="14937" y="9283"/>
                  <a:pt x="14949" y="9308"/>
                </a:cubicBezTo>
                <a:cubicBezTo>
                  <a:pt x="14962" y="9345"/>
                  <a:pt x="14974" y="9382"/>
                  <a:pt x="14986" y="9419"/>
                </a:cubicBezTo>
                <a:cubicBezTo>
                  <a:pt x="14999" y="9456"/>
                  <a:pt x="15011" y="9493"/>
                  <a:pt x="15036" y="9530"/>
                </a:cubicBezTo>
                <a:close/>
                <a:moveTo>
                  <a:pt x="14776" y="8617"/>
                </a:moveTo>
                <a:cubicBezTo>
                  <a:pt x="14801" y="8753"/>
                  <a:pt x="14986" y="8753"/>
                  <a:pt x="14999" y="8617"/>
                </a:cubicBezTo>
                <a:cubicBezTo>
                  <a:pt x="15011" y="8605"/>
                  <a:pt x="15011" y="8592"/>
                  <a:pt x="14999" y="8580"/>
                </a:cubicBezTo>
                <a:lnTo>
                  <a:pt x="14999" y="8506"/>
                </a:lnTo>
                <a:lnTo>
                  <a:pt x="14999" y="8469"/>
                </a:lnTo>
                <a:lnTo>
                  <a:pt x="14999" y="8419"/>
                </a:lnTo>
                <a:lnTo>
                  <a:pt x="14999" y="8358"/>
                </a:lnTo>
                <a:cubicBezTo>
                  <a:pt x="14974" y="8234"/>
                  <a:pt x="14813" y="8210"/>
                  <a:pt x="14764" y="8333"/>
                </a:cubicBezTo>
                <a:cubicBezTo>
                  <a:pt x="14764" y="8345"/>
                  <a:pt x="14764" y="8358"/>
                  <a:pt x="14764" y="8370"/>
                </a:cubicBezTo>
                <a:lnTo>
                  <a:pt x="14776" y="8444"/>
                </a:lnTo>
                <a:lnTo>
                  <a:pt x="14776" y="8493"/>
                </a:lnTo>
                <a:lnTo>
                  <a:pt x="14776" y="8543"/>
                </a:lnTo>
                <a:lnTo>
                  <a:pt x="14789" y="8617"/>
                </a:lnTo>
                <a:close/>
                <a:moveTo>
                  <a:pt x="14727" y="7666"/>
                </a:moveTo>
                <a:cubicBezTo>
                  <a:pt x="14715" y="7802"/>
                  <a:pt x="14900" y="7839"/>
                  <a:pt x="14949" y="7716"/>
                </a:cubicBezTo>
                <a:cubicBezTo>
                  <a:pt x="14962" y="7703"/>
                  <a:pt x="14962" y="7691"/>
                  <a:pt x="14962" y="7679"/>
                </a:cubicBezTo>
                <a:lnTo>
                  <a:pt x="14962" y="7617"/>
                </a:lnTo>
                <a:lnTo>
                  <a:pt x="14962" y="7568"/>
                </a:lnTo>
                <a:lnTo>
                  <a:pt x="14962" y="7518"/>
                </a:lnTo>
                <a:lnTo>
                  <a:pt x="14962" y="7457"/>
                </a:lnTo>
                <a:cubicBezTo>
                  <a:pt x="14974" y="7333"/>
                  <a:pt x="14813" y="7284"/>
                  <a:pt x="14739" y="7383"/>
                </a:cubicBezTo>
                <a:cubicBezTo>
                  <a:pt x="14739" y="7395"/>
                  <a:pt x="14727" y="7407"/>
                  <a:pt x="14727" y="7432"/>
                </a:cubicBezTo>
                <a:lnTo>
                  <a:pt x="14727" y="7494"/>
                </a:lnTo>
                <a:lnTo>
                  <a:pt x="14727" y="7543"/>
                </a:lnTo>
                <a:lnTo>
                  <a:pt x="14727" y="7592"/>
                </a:lnTo>
                <a:close/>
                <a:moveTo>
                  <a:pt x="14925" y="6728"/>
                </a:moveTo>
                <a:cubicBezTo>
                  <a:pt x="14875" y="6839"/>
                  <a:pt x="15023" y="6938"/>
                  <a:pt x="15110" y="6852"/>
                </a:cubicBezTo>
                <a:cubicBezTo>
                  <a:pt x="15122" y="6839"/>
                  <a:pt x="15134" y="6827"/>
                  <a:pt x="15147" y="6815"/>
                </a:cubicBezTo>
                <a:cubicBezTo>
                  <a:pt x="15171" y="6741"/>
                  <a:pt x="15196" y="6679"/>
                  <a:pt x="15233" y="6617"/>
                </a:cubicBezTo>
                <a:cubicBezTo>
                  <a:pt x="15295" y="6494"/>
                  <a:pt x="15159" y="6383"/>
                  <a:pt x="15060" y="6469"/>
                </a:cubicBezTo>
                <a:cubicBezTo>
                  <a:pt x="15048" y="6481"/>
                  <a:pt x="15036" y="6494"/>
                  <a:pt x="15023" y="6506"/>
                </a:cubicBezTo>
                <a:cubicBezTo>
                  <a:pt x="14986" y="6580"/>
                  <a:pt x="14962" y="6654"/>
                  <a:pt x="14925" y="6728"/>
                </a:cubicBezTo>
                <a:close/>
                <a:moveTo>
                  <a:pt x="15443" y="5914"/>
                </a:moveTo>
                <a:cubicBezTo>
                  <a:pt x="15357" y="6000"/>
                  <a:pt x="15468" y="6160"/>
                  <a:pt x="15579" y="6099"/>
                </a:cubicBezTo>
                <a:cubicBezTo>
                  <a:pt x="15591" y="6099"/>
                  <a:pt x="15603" y="6086"/>
                  <a:pt x="15616" y="6074"/>
                </a:cubicBezTo>
                <a:cubicBezTo>
                  <a:pt x="15665" y="6012"/>
                  <a:pt x="15715" y="5963"/>
                  <a:pt x="15776" y="5914"/>
                </a:cubicBezTo>
                <a:cubicBezTo>
                  <a:pt x="15801" y="5889"/>
                  <a:pt x="15813" y="5852"/>
                  <a:pt x="15813" y="5815"/>
                </a:cubicBezTo>
                <a:cubicBezTo>
                  <a:pt x="15801" y="5728"/>
                  <a:pt x="15690" y="5679"/>
                  <a:pt x="15616" y="5741"/>
                </a:cubicBezTo>
                <a:cubicBezTo>
                  <a:pt x="15554" y="5803"/>
                  <a:pt x="15505" y="5852"/>
                  <a:pt x="15443" y="5914"/>
                </a:cubicBezTo>
                <a:close/>
                <a:moveTo>
                  <a:pt x="16208" y="5333"/>
                </a:moveTo>
                <a:cubicBezTo>
                  <a:pt x="16110" y="5383"/>
                  <a:pt x="16147" y="5556"/>
                  <a:pt x="16270" y="5543"/>
                </a:cubicBezTo>
                <a:cubicBezTo>
                  <a:pt x="16295" y="5543"/>
                  <a:pt x="16307" y="5543"/>
                  <a:pt x="16319" y="5531"/>
                </a:cubicBezTo>
                <a:cubicBezTo>
                  <a:pt x="16393" y="5494"/>
                  <a:pt x="16455" y="5469"/>
                  <a:pt x="16517" y="5432"/>
                </a:cubicBezTo>
                <a:cubicBezTo>
                  <a:pt x="16640" y="5383"/>
                  <a:pt x="16603" y="5198"/>
                  <a:pt x="16467" y="5210"/>
                </a:cubicBezTo>
                <a:cubicBezTo>
                  <a:pt x="16455" y="5210"/>
                  <a:pt x="16443" y="5222"/>
                  <a:pt x="16430" y="5222"/>
                </a:cubicBezTo>
                <a:cubicBezTo>
                  <a:pt x="16356" y="5259"/>
                  <a:pt x="16282" y="5296"/>
                  <a:pt x="16208" y="5333"/>
                </a:cubicBezTo>
                <a:close/>
                <a:moveTo>
                  <a:pt x="17109" y="4988"/>
                </a:moveTo>
                <a:cubicBezTo>
                  <a:pt x="17060" y="5000"/>
                  <a:pt x="17023" y="5050"/>
                  <a:pt x="17023" y="5099"/>
                </a:cubicBezTo>
                <a:cubicBezTo>
                  <a:pt x="17011" y="5173"/>
                  <a:pt x="17085" y="5235"/>
                  <a:pt x="17159" y="5222"/>
                </a:cubicBezTo>
                <a:cubicBezTo>
                  <a:pt x="17233" y="5198"/>
                  <a:pt x="17319" y="5185"/>
                  <a:pt x="17381" y="5173"/>
                </a:cubicBezTo>
                <a:cubicBezTo>
                  <a:pt x="17517" y="5136"/>
                  <a:pt x="17480" y="4938"/>
                  <a:pt x="17344" y="4938"/>
                </a:cubicBezTo>
                <a:cubicBezTo>
                  <a:pt x="17258" y="4951"/>
                  <a:pt x="17183" y="4975"/>
                  <a:pt x="17109" y="4988"/>
                </a:cubicBezTo>
                <a:close/>
                <a:moveTo>
                  <a:pt x="18060" y="4889"/>
                </a:moveTo>
                <a:cubicBezTo>
                  <a:pt x="18023" y="4889"/>
                  <a:pt x="17998" y="4901"/>
                  <a:pt x="17973" y="4914"/>
                </a:cubicBezTo>
                <a:cubicBezTo>
                  <a:pt x="17899" y="4988"/>
                  <a:pt x="17949" y="5111"/>
                  <a:pt x="18048" y="5124"/>
                </a:cubicBezTo>
                <a:cubicBezTo>
                  <a:pt x="18122" y="5124"/>
                  <a:pt x="18208" y="5124"/>
                  <a:pt x="18282" y="5136"/>
                </a:cubicBezTo>
                <a:cubicBezTo>
                  <a:pt x="18319" y="5136"/>
                  <a:pt x="18368" y="5111"/>
                  <a:pt x="18381" y="5074"/>
                </a:cubicBezTo>
                <a:cubicBezTo>
                  <a:pt x="18430" y="5000"/>
                  <a:pt x="18381" y="4901"/>
                  <a:pt x="18294" y="4901"/>
                </a:cubicBezTo>
                <a:cubicBezTo>
                  <a:pt x="18220" y="4901"/>
                  <a:pt x="18146" y="4889"/>
                  <a:pt x="18060" y="4889"/>
                </a:cubicBezTo>
                <a:close/>
                <a:moveTo>
                  <a:pt x="18998" y="5025"/>
                </a:moveTo>
                <a:cubicBezTo>
                  <a:pt x="18912" y="5000"/>
                  <a:pt x="18825" y="5087"/>
                  <a:pt x="18862" y="5185"/>
                </a:cubicBezTo>
                <a:cubicBezTo>
                  <a:pt x="18875" y="5210"/>
                  <a:pt x="18899" y="5247"/>
                  <a:pt x="18936" y="5247"/>
                </a:cubicBezTo>
                <a:cubicBezTo>
                  <a:pt x="19010" y="5272"/>
                  <a:pt x="19072" y="5296"/>
                  <a:pt x="19146" y="5321"/>
                </a:cubicBezTo>
                <a:cubicBezTo>
                  <a:pt x="19270" y="5370"/>
                  <a:pt x="19368" y="5222"/>
                  <a:pt x="19270" y="5136"/>
                </a:cubicBezTo>
                <a:cubicBezTo>
                  <a:pt x="19257" y="5124"/>
                  <a:pt x="19245" y="5111"/>
                  <a:pt x="19233" y="5111"/>
                </a:cubicBezTo>
                <a:cubicBezTo>
                  <a:pt x="19158" y="5074"/>
                  <a:pt x="19072" y="5050"/>
                  <a:pt x="18998" y="5025"/>
                </a:cubicBezTo>
                <a:close/>
                <a:moveTo>
                  <a:pt x="19874" y="5457"/>
                </a:moveTo>
                <a:cubicBezTo>
                  <a:pt x="19763" y="5395"/>
                  <a:pt x="19640" y="5519"/>
                  <a:pt x="19714" y="5630"/>
                </a:cubicBezTo>
                <a:lnTo>
                  <a:pt x="19726" y="5642"/>
                </a:lnTo>
                <a:cubicBezTo>
                  <a:pt x="19788" y="5679"/>
                  <a:pt x="19850" y="5728"/>
                  <a:pt x="19899" y="5778"/>
                </a:cubicBezTo>
                <a:cubicBezTo>
                  <a:pt x="19998" y="5864"/>
                  <a:pt x="20134" y="5765"/>
                  <a:pt x="20084" y="5654"/>
                </a:cubicBezTo>
                <a:cubicBezTo>
                  <a:pt x="20084" y="5630"/>
                  <a:pt x="20072" y="5617"/>
                  <a:pt x="20060" y="5605"/>
                </a:cubicBezTo>
                <a:cubicBezTo>
                  <a:pt x="19998" y="5556"/>
                  <a:pt x="19936" y="5506"/>
                  <a:pt x="19874" y="5457"/>
                </a:cubicBezTo>
                <a:close/>
                <a:moveTo>
                  <a:pt x="20504" y="6185"/>
                </a:moveTo>
                <a:cubicBezTo>
                  <a:pt x="20442" y="6074"/>
                  <a:pt x="20282" y="6136"/>
                  <a:pt x="20294" y="6259"/>
                </a:cubicBezTo>
                <a:cubicBezTo>
                  <a:pt x="20294" y="6272"/>
                  <a:pt x="20306" y="6284"/>
                  <a:pt x="20306" y="6296"/>
                </a:cubicBezTo>
                <a:cubicBezTo>
                  <a:pt x="20356" y="6358"/>
                  <a:pt x="20381" y="6432"/>
                  <a:pt x="20418" y="6494"/>
                </a:cubicBezTo>
                <a:cubicBezTo>
                  <a:pt x="20479" y="6617"/>
                  <a:pt x="20652" y="6555"/>
                  <a:pt x="20640" y="6432"/>
                </a:cubicBezTo>
                <a:cubicBezTo>
                  <a:pt x="20640" y="6420"/>
                  <a:pt x="20627" y="6395"/>
                  <a:pt x="20627" y="6395"/>
                </a:cubicBezTo>
                <a:cubicBezTo>
                  <a:pt x="20590" y="6321"/>
                  <a:pt x="20553" y="6247"/>
                  <a:pt x="20504" y="6185"/>
                </a:cubicBezTo>
                <a:close/>
                <a:moveTo>
                  <a:pt x="20874" y="7062"/>
                </a:moveTo>
                <a:cubicBezTo>
                  <a:pt x="20850" y="6950"/>
                  <a:pt x="20677" y="6950"/>
                  <a:pt x="20652" y="7062"/>
                </a:cubicBezTo>
                <a:cubicBezTo>
                  <a:pt x="20640" y="7086"/>
                  <a:pt x="20640" y="7099"/>
                  <a:pt x="20652" y="7111"/>
                </a:cubicBezTo>
                <a:cubicBezTo>
                  <a:pt x="20664" y="7185"/>
                  <a:pt x="20677" y="7259"/>
                  <a:pt x="20689" y="7333"/>
                </a:cubicBezTo>
                <a:cubicBezTo>
                  <a:pt x="20701" y="7481"/>
                  <a:pt x="20936" y="7457"/>
                  <a:pt x="20911" y="7296"/>
                </a:cubicBezTo>
                <a:cubicBezTo>
                  <a:pt x="20911" y="7222"/>
                  <a:pt x="20887" y="7148"/>
                  <a:pt x="20874" y="7062"/>
                </a:cubicBezTo>
                <a:close/>
                <a:moveTo>
                  <a:pt x="20911" y="8037"/>
                </a:moveTo>
                <a:cubicBezTo>
                  <a:pt x="20948" y="7889"/>
                  <a:pt x="20739" y="7839"/>
                  <a:pt x="20689" y="7975"/>
                </a:cubicBezTo>
                <a:cubicBezTo>
                  <a:pt x="20689" y="7975"/>
                  <a:pt x="20677" y="7987"/>
                  <a:pt x="20677" y="8000"/>
                </a:cubicBezTo>
                <a:cubicBezTo>
                  <a:pt x="20664" y="8061"/>
                  <a:pt x="20652" y="8136"/>
                  <a:pt x="20640" y="8210"/>
                </a:cubicBezTo>
                <a:cubicBezTo>
                  <a:pt x="20627" y="8247"/>
                  <a:pt x="20640" y="8296"/>
                  <a:pt x="20664" y="8321"/>
                </a:cubicBezTo>
                <a:cubicBezTo>
                  <a:pt x="20726" y="8382"/>
                  <a:pt x="20837" y="8358"/>
                  <a:pt x="20862" y="8271"/>
                </a:cubicBezTo>
                <a:cubicBezTo>
                  <a:pt x="20887" y="8197"/>
                  <a:pt x="20899" y="8123"/>
                  <a:pt x="20911" y="8037"/>
                </a:cubicBezTo>
                <a:close/>
                <a:moveTo>
                  <a:pt x="20553" y="8938"/>
                </a:moveTo>
                <a:cubicBezTo>
                  <a:pt x="20652" y="8814"/>
                  <a:pt x="20479" y="8666"/>
                  <a:pt x="20368" y="8777"/>
                </a:cubicBezTo>
                <a:lnTo>
                  <a:pt x="20356" y="8802"/>
                </a:lnTo>
                <a:cubicBezTo>
                  <a:pt x="20319" y="8864"/>
                  <a:pt x="20269" y="8913"/>
                  <a:pt x="20220" y="8975"/>
                </a:cubicBezTo>
                <a:cubicBezTo>
                  <a:pt x="20121" y="9074"/>
                  <a:pt x="20257" y="9234"/>
                  <a:pt x="20381" y="9148"/>
                </a:cubicBezTo>
                <a:cubicBezTo>
                  <a:pt x="20393" y="9148"/>
                  <a:pt x="20405" y="9135"/>
                  <a:pt x="20405" y="9123"/>
                </a:cubicBezTo>
                <a:cubicBezTo>
                  <a:pt x="20455" y="9061"/>
                  <a:pt x="20504" y="9000"/>
                  <a:pt x="20553" y="8926"/>
                </a:cubicBezTo>
                <a:close/>
                <a:moveTo>
                  <a:pt x="19862" y="9617"/>
                </a:moveTo>
                <a:cubicBezTo>
                  <a:pt x="19998" y="9530"/>
                  <a:pt x="19862" y="9333"/>
                  <a:pt x="19739" y="9432"/>
                </a:cubicBezTo>
                <a:cubicBezTo>
                  <a:pt x="19677" y="9469"/>
                  <a:pt x="19615" y="9518"/>
                  <a:pt x="19553" y="9555"/>
                </a:cubicBezTo>
                <a:cubicBezTo>
                  <a:pt x="19430" y="9617"/>
                  <a:pt x="19492" y="9790"/>
                  <a:pt x="19628" y="9765"/>
                </a:cubicBezTo>
                <a:cubicBezTo>
                  <a:pt x="19640" y="9765"/>
                  <a:pt x="19652" y="9753"/>
                  <a:pt x="19665" y="9753"/>
                </a:cubicBezTo>
                <a:cubicBezTo>
                  <a:pt x="19739" y="9703"/>
                  <a:pt x="19800" y="9666"/>
                  <a:pt x="19862" y="9617"/>
                </a:cubicBezTo>
                <a:close/>
                <a:moveTo>
                  <a:pt x="19023" y="10073"/>
                </a:moveTo>
                <a:cubicBezTo>
                  <a:pt x="19146" y="10024"/>
                  <a:pt x="19109" y="9839"/>
                  <a:pt x="18973" y="9851"/>
                </a:cubicBezTo>
                <a:cubicBezTo>
                  <a:pt x="18961" y="9839"/>
                  <a:pt x="18949" y="9839"/>
                  <a:pt x="18936" y="9851"/>
                </a:cubicBezTo>
                <a:cubicBezTo>
                  <a:pt x="18862" y="9876"/>
                  <a:pt x="18801" y="9901"/>
                  <a:pt x="18726" y="9925"/>
                </a:cubicBezTo>
                <a:cubicBezTo>
                  <a:pt x="18603" y="9975"/>
                  <a:pt x="18640" y="10148"/>
                  <a:pt x="18763" y="10148"/>
                </a:cubicBezTo>
                <a:cubicBezTo>
                  <a:pt x="18776" y="10148"/>
                  <a:pt x="18788" y="10148"/>
                  <a:pt x="18801" y="10148"/>
                </a:cubicBezTo>
                <a:cubicBezTo>
                  <a:pt x="18875" y="10123"/>
                  <a:pt x="18961" y="10098"/>
                  <a:pt x="19023" y="10073"/>
                </a:cubicBezTo>
                <a:close/>
                <a:moveTo>
                  <a:pt x="18122" y="10357"/>
                </a:moveTo>
                <a:cubicBezTo>
                  <a:pt x="18146" y="10345"/>
                  <a:pt x="18171" y="10333"/>
                  <a:pt x="18183" y="10308"/>
                </a:cubicBezTo>
                <a:cubicBezTo>
                  <a:pt x="18257" y="10222"/>
                  <a:pt x="18171" y="10098"/>
                  <a:pt x="18072" y="10135"/>
                </a:cubicBezTo>
                <a:lnTo>
                  <a:pt x="17838" y="10185"/>
                </a:lnTo>
                <a:cubicBezTo>
                  <a:pt x="17690" y="10222"/>
                  <a:pt x="17751" y="10444"/>
                  <a:pt x="17899" y="10407"/>
                </a:cubicBezTo>
                <a:close/>
                <a:moveTo>
                  <a:pt x="17220" y="10580"/>
                </a:moveTo>
                <a:cubicBezTo>
                  <a:pt x="17344" y="10555"/>
                  <a:pt x="17344" y="10370"/>
                  <a:pt x="17220" y="10345"/>
                </a:cubicBezTo>
                <a:cubicBezTo>
                  <a:pt x="17208" y="10345"/>
                  <a:pt x="17183" y="10345"/>
                  <a:pt x="17171" y="10345"/>
                </a:cubicBezTo>
                <a:lnTo>
                  <a:pt x="16949" y="10394"/>
                </a:lnTo>
                <a:cubicBezTo>
                  <a:pt x="16813" y="10419"/>
                  <a:pt x="16825" y="10617"/>
                  <a:pt x="16949" y="10629"/>
                </a:cubicBezTo>
                <a:cubicBezTo>
                  <a:pt x="16961" y="10629"/>
                  <a:pt x="16986" y="10629"/>
                  <a:pt x="16998" y="10629"/>
                </a:cubicBezTo>
                <a:cubicBezTo>
                  <a:pt x="17072" y="10617"/>
                  <a:pt x="17146" y="10592"/>
                  <a:pt x="17220" y="10580"/>
                </a:cubicBezTo>
                <a:close/>
                <a:moveTo>
                  <a:pt x="15394" y="10938"/>
                </a:moveTo>
                <a:cubicBezTo>
                  <a:pt x="15517" y="10925"/>
                  <a:pt x="15529" y="10752"/>
                  <a:pt x="15406" y="10715"/>
                </a:cubicBezTo>
                <a:cubicBezTo>
                  <a:pt x="15394" y="10703"/>
                  <a:pt x="15369" y="10703"/>
                  <a:pt x="15357" y="10715"/>
                </a:cubicBezTo>
                <a:lnTo>
                  <a:pt x="15122" y="10752"/>
                </a:lnTo>
                <a:cubicBezTo>
                  <a:pt x="14999" y="10765"/>
                  <a:pt x="14986" y="10950"/>
                  <a:pt x="15110" y="10975"/>
                </a:cubicBezTo>
                <a:cubicBezTo>
                  <a:pt x="15122" y="10975"/>
                  <a:pt x="15147" y="10975"/>
                  <a:pt x="15159" y="10975"/>
                </a:cubicBezTo>
                <a:close/>
                <a:moveTo>
                  <a:pt x="14468" y="11086"/>
                </a:moveTo>
                <a:cubicBezTo>
                  <a:pt x="14579" y="11061"/>
                  <a:pt x="14604" y="10901"/>
                  <a:pt x="14492" y="10863"/>
                </a:cubicBezTo>
                <a:cubicBezTo>
                  <a:pt x="14480" y="10851"/>
                  <a:pt x="14455" y="10851"/>
                  <a:pt x="14431" y="10851"/>
                </a:cubicBezTo>
                <a:lnTo>
                  <a:pt x="14209" y="10876"/>
                </a:lnTo>
                <a:cubicBezTo>
                  <a:pt x="14073" y="10888"/>
                  <a:pt x="14060" y="11086"/>
                  <a:pt x="14196" y="11110"/>
                </a:cubicBezTo>
                <a:cubicBezTo>
                  <a:pt x="14209" y="11110"/>
                  <a:pt x="14221" y="11110"/>
                  <a:pt x="14233" y="11110"/>
                </a:cubicBezTo>
                <a:lnTo>
                  <a:pt x="14468" y="11073"/>
                </a:lnTo>
                <a:close/>
                <a:moveTo>
                  <a:pt x="13542" y="11197"/>
                </a:moveTo>
                <a:cubicBezTo>
                  <a:pt x="13678" y="11184"/>
                  <a:pt x="13678" y="10987"/>
                  <a:pt x="13542" y="10962"/>
                </a:cubicBezTo>
                <a:lnTo>
                  <a:pt x="13505" y="10962"/>
                </a:lnTo>
                <a:lnTo>
                  <a:pt x="13283" y="10987"/>
                </a:lnTo>
                <a:cubicBezTo>
                  <a:pt x="13159" y="10999"/>
                  <a:pt x="13135" y="11172"/>
                  <a:pt x="13246" y="11209"/>
                </a:cubicBezTo>
                <a:cubicBezTo>
                  <a:pt x="13270" y="11221"/>
                  <a:pt x="13283" y="11221"/>
                  <a:pt x="13307" y="11209"/>
                </a:cubicBezTo>
                <a:lnTo>
                  <a:pt x="13530" y="11184"/>
                </a:lnTo>
                <a:close/>
                <a:moveTo>
                  <a:pt x="12616" y="11283"/>
                </a:moveTo>
                <a:cubicBezTo>
                  <a:pt x="12752" y="11271"/>
                  <a:pt x="12752" y="11073"/>
                  <a:pt x="12616" y="11049"/>
                </a:cubicBezTo>
                <a:lnTo>
                  <a:pt x="12591" y="11049"/>
                </a:lnTo>
                <a:lnTo>
                  <a:pt x="12369" y="11073"/>
                </a:lnTo>
                <a:cubicBezTo>
                  <a:pt x="12246" y="11086"/>
                  <a:pt x="12209" y="11246"/>
                  <a:pt x="12320" y="11296"/>
                </a:cubicBezTo>
                <a:cubicBezTo>
                  <a:pt x="12345" y="11296"/>
                  <a:pt x="12357" y="11308"/>
                  <a:pt x="12382" y="11308"/>
                </a:cubicBezTo>
                <a:lnTo>
                  <a:pt x="12616" y="11283"/>
                </a:lnTo>
                <a:close/>
                <a:moveTo>
                  <a:pt x="11690" y="11345"/>
                </a:moveTo>
                <a:cubicBezTo>
                  <a:pt x="11814" y="11345"/>
                  <a:pt x="11839" y="11160"/>
                  <a:pt x="11727" y="11123"/>
                </a:cubicBezTo>
                <a:cubicBezTo>
                  <a:pt x="11703" y="11110"/>
                  <a:pt x="11690" y="11110"/>
                  <a:pt x="11678" y="11123"/>
                </a:cubicBezTo>
                <a:lnTo>
                  <a:pt x="11444" y="11135"/>
                </a:lnTo>
                <a:cubicBezTo>
                  <a:pt x="11320" y="11135"/>
                  <a:pt x="11283" y="11296"/>
                  <a:pt x="11394" y="11357"/>
                </a:cubicBezTo>
                <a:cubicBezTo>
                  <a:pt x="11419" y="11357"/>
                  <a:pt x="11431" y="11357"/>
                  <a:pt x="11456" y="11357"/>
                </a:cubicBezTo>
                <a:lnTo>
                  <a:pt x="11690" y="11357"/>
                </a:lnTo>
                <a:close/>
                <a:moveTo>
                  <a:pt x="10752" y="11382"/>
                </a:moveTo>
                <a:cubicBezTo>
                  <a:pt x="10925" y="11394"/>
                  <a:pt x="10925" y="11123"/>
                  <a:pt x="10752" y="11147"/>
                </a:cubicBezTo>
                <a:lnTo>
                  <a:pt x="10518" y="11147"/>
                </a:lnTo>
                <a:cubicBezTo>
                  <a:pt x="10370" y="11147"/>
                  <a:pt x="10370" y="11370"/>
                  <a:pt x="10518" y="11370"/>
                </a:cubicBezTo>
                <a:close/>
                <a:moveTo>
                  <a:pt x="9826" y="11382"/>
                </a:moveTo>
                <a:cubicBezTo>
                  <a:pt x="9863" y="11382"/>
                  <a:pt x="9901" y="11357"/>
                  <a:pt x="9925" y="11320"/>
                </a:cubicBezTo>
                <a:cubicBezTo>
                  <a:pt x="9975" y="11246"/>
                  <a:pt x="9925" y="11147"/>
                  <a:pt x="9826" y="11147"/>
                </a:cubicBezTo>
                <a:lnTo>
                  <a:pt x="9604" y="11147"/>
                </a:lnTo>
                <a:cubicBezTo>
                  <a:pt x="9468" y="11135"/>
                  <a:pt x="9431" y="11320"/>
                  <a:pt x="9555" y="11370"/>
                </a:cubicBezTo>
                <a:cubicBezTo>
                  <a:pt x="9567" y="11370"/>
                  <a:pt x="9580" y="11370"/>
                  <a:pt x="9592" y="11370"/>
                </a:cubicBezTo>
                <a:lnTo>
                  <a:pt x="9826" y="11370"/>
                </a:lnTo>
                <a:close/>
                <a:moveTo>
                  <a:pt x="8901" y="11345"/>
                </a:moveTo>
                <a:cubicBezTo>
                  <a:pt x="9024" y="11333"/>
                  <a:pt x="9061" y="11172"/>
                  <a:pt x="8950" y="11123"/>
                </a:cubicBezTo>
                <a:cubicBezTo>
                  <a:pt x="8938" y="11110"/>
                  <a:pt x="8925" y="11110"/>
                  <a:pt x="8913" y="11110"/>
                </a:cubicBezTo>
                <a:lnTo>
                  <a:pt x="8777" y="11098"/>
                </a:lnTo>
                <a:lnTo>
                  <a:pt x="8678" y="11098"/>
                </a:lnTo>
                <a:cubicBezTo>
                  <a:pt x="8555" y="11098"/>
                  <a:pt x="8506" y="11271"/>
                  <a:pt x="8617" y="11320"/>
                </a:cubicBezTo>
                <a:cubicBezTo>
                  <a:pt x="8629" y="11333"/>
                  <a:pt x="8654" y="11333"/>
                  <a:pt x="8666" y="11333"/>
                </a:cubicBezTo>
                <a:lnTo>
                  <a:pt x="8765" y="11333"/>
                </a:lnTo>
                <a:lnTo>
                  <a:pt x="8888" y="11345"/>
                </a:lnTo>
                <a:close/>
                <a:moveTo>
                  <a:pt x="7975" y="11271"/>
                </a:moveTo>
                <a:cubicBezTo>
                  <a:pt x="8024" y="11271"/>
                  <a:pt x="8074" y="11246"/>
                  <a:pt x="8098" y="11197"/>
                </a:cubicBezTo>
                <a:cubicBezTo>
                  <a:pt x="8135" y="11135"/>
                  <a:pt x="8086" y="11049"/>
                  <a:pt x="8000" y="11036"/>
                </a:cubicBezTo>
                <a:lnTo>
                  <a:pt x="7765" y="11012"/>
                </a:lnTo>
                <a:cubicBezTo>
                  <a:pt x="7642" y="10999"/>
                  <a:pt x="7580" y="11147"/>
                  <a:pt x="7679" y="11221"/>
                </a:cubicBezTo>
                <a:cubicBezTo>
                  <a:pt x="7691" y="11234"/>
                  <a:pt x="7716" y="11234"/>
                  <a:pt x="7728" y="11234"/>
                </a:cubicBezTo>
                <a:lnTo>
                  <a:pt x="7963" y="11259"/>
                </a:lnTo>
                <a:close/>
                <a:moveTo>
                  <a:pt x="7049" y="11147"/>
                </a:moveTo>
                <a:cubicBezTo>
                  <a:pt x="7210" y="11172"/>
                  <a:pt x="7247" y="10938"/>
                  <a:pt x="7086" y="10913"/>
                </a:cubicBezTo>
                <a:lnTo>
                  <a:pt x="7000" y="10901"/>
                </a:lnTo>
                <a:lnTo>
                  <a:pt x="6864" y="10876"/>
                </a:lnTo>
                <a:cubicBezTo>
                  <a:pt x="6728" y="10863"/>
                  <a:pt x="6666" y="11024"/>
                  <a:pt x="6777" y="11098"/>
                </a:cubicBezTo>
                <a:cubicBezTo>
                  <a:pt x="6790" y="11098"/>
                  <a:pt x="6802" y="11110"/>
                  <a:pt x="6815" y="11110"/>
                </a:cubicBezTo>
                <a:lnTo>
                  <a:pt x="6963" y="11135"/>
                </a:lnTo>
                <a:close/>
                <a:moveTo>
                  <a:pt x="6123" y="10975"/>
                </a:moveTo>
                <a:cubicBezTo>
                  <a:pt x="6247" y="11012"/>
                  <a:pt x="6321" y="10839"/>
                  <a:pt x="6210" y="10777"/>
                </a:cubicBezTo>
                <a:cubicBezTo>
                  <a:pt x="6197" y="10765"/>
                  <a:pt x="6185" y="10752"/>
                  <a:pt x="6173" y="10752"/>
                </a:cubicBezTo>
                <a:lnTo>
                  <a:pt x="6086" y="10740"/>
                </a:lnTo>
                <a:lnTo>
                  <a:pt x="5950" y="10703"/>
                </a:lnTo>
                <a:cubicBezTo>
                  <a:pt x="5839" y="10678"/>
                  <a:pt x="5753" y="10814"/>
                  <a:pt x="5839" y="10901"/>
                </a:cubicBezTo>
                <a:cubicBezTo>
                  <a:pt x="5852" y="10913"/>
                  <a:pt x="5876" y="10925"/>
                  <a:pt x="5901" y="10925"/>
                </a:cubicBezTo>
                <a:lnTo>
                  <a:pt x="6037" y="10962"/>
                </a:lnTo>
                <a:close/>
                <a:moveTo>
                  <a:pt x="5222" y="10765"/>
                </a:moveTo>
                <a:cubicBezTo>
                  <a:pt x="5370" y="10802"/>
                  <a:pt x="5432" y="10580"/>
                  <a:pt x="5284" y="10530"/>
                </a:cubicBezTo>
                <a:lnTo>
                  <a:pt x="5222" y="10518"/>
                </a:lnTo>
                <a:lnTo>
                  <a:pt x="5136" y="10493"/>
                </a:lnTo>
                <a:lnTo>
                  <a:pt x="5062" y="10468"/>
                </a:lnTo>
                <a:cubicBezTo>
                  <a:pt x="4938" y="10431"/>
                  <a:pt x="4852" y="10592"/>
                  <a:pt x="4951" y="10666"/>
                </a:cubicBezTo>
                <a:cubicBezTo>
                  <a:pt x="4963" y="10678"/>
                  <a:pt x="4975" y="10691"/>
                  <a:pt x="4988" y="10691"/>
                </a:cubicBezTo>
                <a:lnTo>
                  <a:pt x="5062" y="10715"/>
                </a:lnTo>
                <a:lnTo>
                  <a:pt x="5160" y="10740"/>
                </a:lnTo>
                <a:close/>
                <a:moveTo>
                  <a:pt x="4321" y="10468"/>
                </a:moveTo>
                <a:cubicBezTo>
                  <a:pt x="4444" y="10518"/>
                  <a:pt x="4543" y="10357"/>
                  <a:pt x="4444" y="10271"/>
                </a:cubicBezTo>
                <a:cubicBezTo>
                  <a:pt x="4432" y="10259"/>
                  <a:pt x="4420" y="10259"/>
                  <a:pt x="4407" y="10246"/>
                </a:cubicBezTo>
                <a:lnTo>
                  <a:pt x="4321" y="10222"/>
                </a:lnTo>
                <a:lnTo>
                  <a:pt x="4222" y="10197"/>
                </a:lnTo>
                <a:lnTo>
                  <a:pt x="4185" y="10172"/>
                </a:lnTo>
                <a:cubicBezTo>
                  <a:pt x="4049" y="10123"/>
                  <a:pt x="3963" y="10296"/>
                  <a:pt x="4074" y="10370"/>
                </a:cubicBezTo>
                <a:cubicBezTo>
                  <a:pt x="4074" y="10382"/>
                  <a:pt x="4087" y="10382"/>
                  <a:pt x="4099" y="10394"/>
                </a:cubicBezTo>
                <a:lnTo>
                  <a:pt x="4136" y="10407"/>
                </a:lnTo>
                <a:lnTo>
                  <a:pt x="4235" y="10444"/>
                </a:lnTo>
                <a:lnTo>
                  <a:pt x="4321" y="10468"/>
                </a:lnTo>
                <a:close/>
                <a:moveTo>
                  <a:pt x="3457" y="10098"/>
                </a:moveTo>
                <a:cubicBezTo>
                  <a:pt x="3580" y="10160"/>
                  <a:pt x="3692" y="9999"/>
                  <a:pt x="3593" y="9913"/>
                </a:cubicBezTo>
                <a:cubicBezTo>
                  <a:pt x="3580" y="9901"/>
                  <a:pt x="3568" y="9901"/>
                  <a:pt x="3556" y="9888"/>
                </a:cubicBezTo>
                <a:lnTo>
                  <a:pt x="3482" y="9851"/>
                </a:lnTo>
                <a:lnTo>
                  <a:pt x="3408" y="9814"/>
                </a:lnTo>
                <a:lnTo>
                  <a:pt x="3358" y="9790"/>
                </a:lnTo>
                <a:cubicBezTo>
                  <a:pt x="3247" y="9728"/>
                  <a:pt x="3136" y="9864"/>
                  <a:pt x="3210" y="9962"/>
                </a:cubicBezTo>
                <a:cubicBezTo>
                  <a:pt x="3222" y="9975"/>
                  <a:pt x="3235" y="9987"/>
                  <a:pt x="3247" y="9999"/>
                </a:cubicBezTo>
                <a:lnTo>
                  <a:pt x="3309" y="10024"/>
                </a:lnTo>
                <a:lnTo>
                  <a:pt x="3383" y="10061"/>
                </a:lnTo>
                <a:close/>
                <a:moveTo>
                  <a:pt x="2642" y="9641"/>
                </a:moveTo>
                <a:cubicBezTo>
                  <a:pt x="2729" y="9703"/>
                  <a:pt x="2852" y="9604"/>
                  <a:pt x="2803" y="9493"/>
                </a:cubicBezTo>
                <a:cubicBezTo>
                  <a:pt x="2790" y="9469"/>
                  <a:pt x="2778" y="9456"/>
                  <a:pt x="2766" y="9444"/>
                </a:cubicBezTo>
                <a:lnTo>
                  <a:pt x="2729" y="9419"/>
                </a:lnTo>
                <a:lnTo>
                  <a:pt x="2655" y="9370"/>
                </a:lnTo>
                <a:lnTo>
                  <a:pt x="2568" y="9321"/>
                </a:lnTo>
                <a:cubicBezTo>
                  <a:pt x="2469" y="9259"/>
                  <a:pt x="2358" y="9382"/>
                  <a:pt x="2420" y="9481"/>
                </a:cubicBezTo>
                <a:cubicBezTo>
                  <a:pt x="2420" y="9493"/>
                  <a:pt x="2432" y="9493"/>
                  <a:pt x="2445" y="9506"/>
                </a:cubicBezTo>
                <a:lnTo>
                  <a:pt x="2544" y="9567"/>
                </a:lnTo>
                <a:lnTo>
                  <a:pt x="2618" y="9617"/>
                </a:lnTo>
                <a:lnTo>
                  <a:pt x="2642" y="9641"/>
                </a:lnTo>
                <a:close/>
                <a:moveTo>
                  <a:pt x="1877" y="9074"/>
                </a:moveTo>
                <a:cubicBezTo>
                  <a:pt x="1976" y="9160"/>
                  <a:pt x="2124" y="9049"/>
                  <a:pt x="2062" y="8926"/>
                </a:cubicBezTo>
                <a:cubicBezTo>
                  <a:pt x="2050" y="8913"/>
                  <a:pt x="2037" y="8913"/>
                  <a:pt x="2037" y="8901"/>
                </a:cubicBezTo>
                <a:lnTo>
                  <a:pt x="2000" y="8864"/>
                </a:lnTo>
                <a:lnTo>
                  <a:pt x="1939" y="8814"/>
                </a:lnTo>
                <a:lnTo>
                  <a:pt x="1865" y="8753"/>
                </a:lnTo>
                <a:cubicBezTo>
                  <a:pt x="1778" y="8642"/>
                  <a:pt x="1593" y="8839"/>
                  <a:pt x="1704" y="8913"/>
                </a:cubicBezTo>
                <a:lnTo>
                  <a:pt x="1729" y="8926"/>
                </a:lnTo>
                <a:lnTo>
                  <a:pt x="1791" y="8987"/>
                </a:lnTo>
                <a:lnTo>
                  <a:pt x="1852" y="9049"/>
                </a:lnTo>
                <a:lnTo>
                  <a:pt x="1889" y="9074"/>
                </a:lnTo>
                <a:close/>
                <a:moveTo>
                  <a:pt x="1210" y="8395"/>
                </a:moveTo>
                <a:cubicBezTo>
                  <a:pt x="1235" y="8432"/>
                  <a:pt x="1272" y="8444"/>
                  <a:pt x="1309" y="8444"/>
                </a:cubicBezTo>
                <a:cubicBezTo>
                  <a:pt x="1408" y="8432"/>
                  <a:pt x="1457" y="8321"/>
                  <a:pt x="1396" y="8247"/>
                </a:cubicBezTo>
                <a:lnTo>
                  <a:pt x="1383" y="8234"/>
                </a:lnTo>
                <a:lnTo>
                  <a:pt x="1321" y="8173"/>
                </a:lnTo>
                <a:lnTo>
                  <a:pt x="1272" y="8098"/>
                </a:lnTo>
                <a:lnTo>
                  <a:pt x="1260" y="8074"/>
                </a:lnTo>
                <a:cubicBezTo>
                  <a:pt x="1223" y="8037"/>
                  <a:pt x="1173" y="8012"/>
                  <a:pt x="1124" y="8037"/>
                </a:cubicBezTo>
                <a:cubicBezTo>
                  <a:pt x="1050" y="8061"/>
                  <a:pt x="1025" y="8148"/>
                  <a:pt x="1075" y="8210"/>
                </a:cubicBezTo>
                <a:lnTo>
                  <a:pt x="1099" y="8247"/>
                </a:lnTo>
                <a:lnTo>
                  <a:pt x="1149" y="8308"/>
                </a:lnTo>
                <a:lnTo>
                  <a:pt x="1198" y="8382"/>
                </a:lnTo>
                <a:close/>
                <a:moveTo>
                  <a:pt x="680" y="7617"/>
                </a:moveTo>
                <a:cubicBezTo>
                  <a:pt x="741" y="7728"/>
                  <a:pt x="914" y="7666"/>
                  <a:pt x="889" y="7543"/>
                </a:cubicBezTo>
                <a:cubicBezTo>
                  <a:pt x="889" y="7531"/>
                  <a:pt x="889" y="7518"/>
                  <a:pt x="877" y="7506"/>
                </a:cubicBezTo>
                <a:lnTo>
                  <a:pt x="840" y="7432"/>
                </a:lnTo>
                <a:lnTo>
                  <a:pt x="803" y="7358"/>
                </a:lnTo>
                <a:lnTo>
                  <a:pt x="778" y="7308"/>
                </a:lnTo>
                <a:cubicBezTo>
                  <a:pt x="717" y="7197"/>
                  <a:pt x="556" y="7234"/>
                  <a:pt x="556" y="7358"/>
                </a:cubicBezTo>
                <a:cubicBezTo>
                  <a:pt x="556" y="7370"/>
                  <a:pt x="556" y="7395"/>
                  <a:pt x="568" y="7407"/>
                </a:cubicBezTo>
                <a:lnTo>
                  <a:pt x="593" y="7457"/>
                </a:lnTo>
                <a:lnTo>
                  <a:pt x="630" y="7543"/>
                </a:lnTo>
                <a:close/>
                <a:moveTo>
                  <a:pt x="297" y="6753"/>
                </a:moveTo>
                <a:cubicBezTo>
                  <a:pt x="334" y="6913"/>
                  <a:pt x="581" y="6827"/>
                  <a:pt x="519" y="6679"/>
                </a:cubicBezTo>
                <a:lnTo>
                  <a:pt x="494" y="6593"/>
                </a:lnTo>
                <a:lnTo>
                  <a:pt x="470" y="6518"/>
                </a:lnTo>
                <a:lnTo>
                  <a:pt x="445" y="6457"/>
                </a:lnTo>
                <a:cubicBezTo>
                  <a:pt x="408" y="6309"/>
                  <a:pt x="186" y="6370"/>
                  <a:pt x="223" y="6518"/>
                </a:cubicBezTo>
                <a:lnTo>
                  <a:pt x="248" y="6580"/>
                </a:lnTo>
                <a:lnTo>
                  <a:pt x="272" y="6667"/>
                </a:lnTo>
                <a:close/>
                <a:moveTo>
                  <a:pt x="75" y="5827"/>
                </a:moveTo>
                <a:cubicBezTo>
                  <a:pt x="99" y="5963"/>
                  <a:pt x="297" y="5963"/>
                  <a:pt x="309" y="5827"/>
                </a:cubicBezTo>
                <a:cubicBezTo>
                  <a:pt x="309" y="5815"/>
                  <a:pt x="309" y="5803"/>
                  <a:pt x="309" y="5790"/>
                </a:cubicBezTo>
                <a:lnTo>
                  <a:pt x="309" y="5741"/>
                </a:lnTo>
                <a:lnTo>
                  <a:pt x="297" y="5654"/>
                </a:lnTo>
                <a:lnTo>
                  <a:pt x="285" y="5556"/>
                </a:lnTo>
                <a:cubicBezTo>
                  <a:pt x="272" y="5445"/>
                  <a:pt x="112" y="5420"/>
                  <a:pt x="62" y="5531"/>
                </a:cubicBezTo>
                <a:cubicBezTo>
                  <a:pt x="50" y="5543"/>
                  <a:pt x="50" y="5568"/>
                  <a:pt x="50" y="5593"/>
                </a:cubicBezTo>
                <a:lnTo>
                  <a:pt x="62" y="5679"/>
                </a:lnTo>
                <a:lnTo>
                  <a:pt x="75" y="5778"/>
                </a:lnTo>
                <a:lnTo>
                  <a:pt x="87" y="5815"/>
                </a:lnTo>
                <a:close/>
                <a:moveTo>
                  <a:pt x="1" y="4877"/>
                </a:moveTo>
                <a:cubicBezTo>
                  <a:pt x="1" y="5013"/>
                  <a:pt x="186" y="5050"/>
                  <a:pt x="235" y="4926"/>
                </a:cubicBezTo>
                <a:cubicBezTo>
                  <a:pt x="235" y="4901"/>
                  <a:pt x="235" y="4889"/>
                  <a:pt x="235" y="4877"/>
                </a:cubicBezTo>
                <a:lnTo>
                  <a:pt x="235" y="4655"/>
                </a:lnTo>
                <a:cubicBezTo>
                  <a:pt x="248" y="4519"/>
                  <a:pt x="50" y="4494"/>
                  <a:pt x="13" y="4617"/>
                </a:cubicBezTo>
                <a:cubicBezTo>
                  <a:pt x="13" y="4630"/>
                  <a:pt x="13" y="4642"/>
                  <a:pt x="13" y="4655"/>
                </a:cubicBezTo>
                <a:lnTo>
                  <a:pt x="13" y="4889"/>
                </a:lnTo>
                <a:close/>
                <a:moveTo>
                  <a:pt x="62" y="3939"/>
                </a:moveTo>
                <a:cubicBezTo>
                  <a:pt x="38" y="4062"/>
                  <a:pt x="223" y="4124"/>
                  <a:pt x="272" y="4013"/>
                </a:cubicBezTo>
                <a:cubicBezTo>
                  <a:pt x="285" y="4000"/>
                  <a:pt x="285" y="3988"/>
                  <a:pt x="285" y="3963"/>
                </a:cubicBezTo>
                <a:lnTo>
                  <a:pt x="297" y="3889"/>
                </a:lnTo>
                <a:lnTo>
                  <a:pt x="309" y="3778"/>
                </a:lnTo>
                <a:lnTo>
                  <a:pt x="309" y="3741"/>
                </a:lnTo>
                <a:cubicBezTo>
                  <a:pt x="322" y="3716"/>
                  <a:pt x="309" y="3692"/>
                  <a:pt x="297" y="3667"/>
                </a:cubicBezTo>
                <a:cubicBezTo>
                  <a:pt x="248" y="3568"/>
                  <a:pt x="99" y="3593"/>
                  <a:pt x="87" y="3704"/>
                </a:cubicBezTo>
                <a:lnTo>
                  <a:pt x="87" y="3741"/>
                </a:lnTo>
                <a:lnTo>
                  <a:pt x="75" y="3852"/>
                </a:lnTo>
                <a:close/>
                <a:moveTo>
                  <a:pt x="211" y="3013"/>
                </a:moveTo>
                <a:cubicBezTo>
                  <a:pt x="186" y="3136"/>
                  <a:pt x="359" y="3210"/>
                  <a:pt x="433" y="3099"/>
                </a:cubicBezTo>
                <a:cubicBezTo>
                  <a:pt x="433" y="3087"/>
                  <a:pt x="433" y="3075"/>
                  <a:pt x="445" y="3062"/>
                </a:cubicBezTo>
                <a:lnTo>
                  <a:pt x="457" y="3000"/>
                </a:lnTo>
                <a:lnTo>
                  <a:pt x="482" y="2889"/>
                </a:lnTo>
                <a:lnTo>
                  <a:pt x="494" y="2840"/>
                </a:lnTo>
                <a:cubicBezTo>
                  <a:pt x="494" y="2803"/>
                  <a:pt x="494" y="2766"/>
                  <a:pt x="470" y="2741"/>
                </a:cubicBezTo>
                <a:cubicBezTo>
                  <a:pt x="408" y="2667"/>
                  <a:pt x="285" y="2692"/>
                  <a:pt x="260" y="2791"/>
                </a:cubicBezTo>
                <a:lnTo>
                  <a:pt x="260" y="2828"/>
                </a:lnTo>
                <a:lnTo>
                  <a:pt x="223" y="2951"/>
                </a:lnTo>
                <a:close/>
                <a:moveTo>
                  <a:pt x="445" y="2112"/>
                </a:moveTo>
                <a:cubicBezTo>
                  <a:pt x="408" y="2247"/>
                  <a:pt x="630" y="2322"/>
                  <a:pt x="667" y="2173"/>
                </a:cubicBezTo>
                <a:lnTo>
                  <a:pt x="704" y="2050"/>
                </a:lnTo>
                <a:lnTo>
                  <a:pt x="741" y="1951"/>
                </a:lnTo>
                <a:cubicBezTo>
                  <a:pt x="778" y="1828"/>
                  <a:pt x="618" y="1741"/>
                  <a:pt x="544" y="1840"/>
                </a:cubicBezTo>
                <a:cubicBezTo>
                  <a:pt x="531" y="1852"/>
                  <a:pt x="519" y="1865"/>
                  <a:pt x="519" y="1877"/>
                </a:cubicBezTo>
                <a:lnTo>
                  <a:pt x="482" y="1976"/>
                </a:lnTo>
                <a:close/>
                <a:moveTo>
                  <a:pt x="754" y="1223"/>
                </a:moveTo>
                <a:cubicBezTo>
                  <a:pt x="704" y="1322"/>
                  <a:pt x="803" y="1420"/>
                  <a:pt x="902" y="1371"/>
                </a:cubicBezTo>
                <a:cubicBezTo>
                  <a:pt x="939" y="1359"/>
                  <a:pt x="963" y="1334"/>
                  <a:pt x="976" y="1309"/>
                </a:cubicBezTo>
                <a:lnTo>
                  <a:pt x="1025" y="1174"/>
                </a:lnTo>
                <a:lnTo>
                  <a:pt x="1050" y="1087"/>
                </a:lnTo>
                <a:cubicBezTo>
                  <a:pt x="1099" y="976"/>
                  <a:pt x="951" y="877"/>
                  <a:pt x="865" y="964"/>
                </a:cubicBezTo>
                <a:cubicBezTo>
                  <a:pt x="852" y="976"/>
                  <a:pt x="840" y="988"/>
                  <a:pt x="840" y="1001"/>
                </a:cubicBezTo>
                <a:lnTo>
                  <a:pt x="803" y="1087"/>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1C4587"/>
              </a:solidFill>
            </a:endParaRPr>
          </a:p>
        </p:txBody>
      </p:sp>
      <p:sp>
        <p:nvSpPr>
          <p:cNvPr id="265" name="Google Shape;265;p34"/>
          <p:cNvSpPr/>
          <p:nvPr/>
        </p:nvSpPr>
        <p:spPr>
          <a:xfrm rot="9868983">
            <a:off x="15582694" y="-904396"/>
            <a:ext cx="3113196" cy="3968824"/>
          </a:xfrm>
          <a:custGeom>
            <a:avLst/>
            <a:gdLst/>
            <a:ahLst/>
            <a:cxnLst/>
            <a:rect l="l" t="t" r="r" b="b"/>
            <a:pathLst>
              <a:path w="14554" h="18554" extrusionOk="0">
                <a:moveTo>
                  <a:pt x="13973" y="18344"/>
                </a:moveTo>
                <a:cubicBezTo>
                  <a:pt x="13936" y="18467"/>
                  <a:pt x="14097" y="18554"/>
                  <a:pt x="14171" y="18442"/>
                </a:cubicBezTo>
                <a:cubicBezTo>
                  <a:pt x="14183" y="18430"/>
                  <a:pt x="14196" y="18418"/>
                  <a:pt x="14196" y="18405"/>
                </a:cubicBezTo>
                <a:lnTo>
                  <a:pt x="14208" y="18356"/>
                </a:lnTo>
                <a:lnTo>
                  <a:pt x="14220" y="18307"/>
                </a:lnTo>
                <a:lnTo>
                  <a:pt x="14233" y="18257"/>
                </a:lnTo>
                <a:lnTo>
                  <a:pt x="14245" y="18196"/>
                </a:lnTo>
                <a:lnTo>
                  <a:pt x="14245" y="18171"/>
                </a:lnTo>
                <a:cubicBezTo>
                  <a:pt x="14282" y="18023"/>
                  <a:pt x="14047" y="17973"/>
                  <a:pt x="14023" y="18122"/>
                </a:cubicBezTo>
                <a:lnTo>
                  <a:pt x="14023" y="18159"/>
                </a:lnTo>
                <a:lnTo>
                  <a:pt x="14010" y="18196"/>
                </a:lnTo>
                <a:lnTo>
                  <a:pt x="13998" y="18245"/>
                </a:lnTo>
                <a:lnTo>
                  <a:pt x="13986" y="18294"/>
                </a:lnTo>
                <a:close/>
                <a:moveTo>
                  <a:pt x="235" y="186"/>
                </a:moveTo>
                <a:cubicBezTo>
                  <a:pt x="259" y="38"/>
                  <a:pt x="25" y="1"/>
                  <a:pt x="12" y="161"/>
                </a:cubicBezTo>
                <a:cubicBezTo>
                  <a:pt x="0" y="161"/>
                  <a:pt x="0" y="174"/>
                  <a:pt x="12" y="186"/>
                </a:cubicBezTo>
                <a:lnTo>
                  <a:pt x="12" y="260"/>
                </a:lnTo>
                <a:lnTo>
                  <a:pt x="12" y="371"/>
                </a:lnTo>
                <a:lnTo>
                  <a:pt x="12" y="420"/>
                </a:lnTo>
                <a:cubicBezTo>
                  <a:pt x="12" y="544"/>
                  <a:pt x="161" y="581"/>
                  <a:pt x="222" y="482"/>
                </a:cubicBezTo>
                <a:cubicBezTo>
                  <a:pt x="235" y="457"/>
                  <a:pt x="235" y="445"/>
                  <a:pt x="235" y="420"/>
                </a:cubicBezTo>
                <a:lnTo>
                  <a:pt x="235" y="383"/>
                </a:lnTo>
                <a:lnTo>
                  <a:pt x="235" y="272"/>
                </a:lnTo>
                <a:lnTo>
                  <a:pt x="235" y="198"/>
                </a:lnTo>
                <a:close/>
                <a:moveTo>
                  <a:pt x="235" y="1112"/>
                </a:moveTo>
                <a:cubicBezTo>
                  <a:pt x="235" y="951"/>
                  <a:pt x="0" y="964"/>
                  <a:pt x="12" y="1124"/>
                </a:cubicBezTo>
                <a:lnTo>
                  <a:pt x="12" y="1210"/>
                </a:lnTo>
                <a:lnTo>
                  <a:pt x="12" y="1309"/>
                </a:lnTo>
                <a:lnTo>
                  <a:pt x="12" y="1359"/>
                </a:lnTo>
                <a:cubicBezTo>
                  <a:pt x="12" y="1457"/>
                  <a:pt x="136" y="1494"/>
                  <a:pt x="210" y="1433"/>
                </a:cubicBezTo>
                <a:cubicBezTo>
                  <a:pt x="235" y="1408"/>
                  <a:pt x="247" y="1371"/>
                  <a:pt x="235" y="1334"/>
                </a:cubicBezTo>
                <a:lnTo>
                  <a:pt x="235" y="1297"/>
                </a:lnTo>
                <a:lnTo>
                  <a:pt x="235" y="1198"/>
                </a:lnTo>
                <a:close/>
                <a:moveTo>
                  <a:pt x="321" y="2025"/>
                </a:moveTo>
                <a:cubicBezTo>
                  <a:pt x="296" y="1865"/>
                  <a:pt x="62" y="1902"/>
                  <a:pt x="86" y="2062"/>
                </a:cubicBezTo>
                <a:lnTo>
                  <a:pt x="86" y="2099"/>
                </a:lnTo>
                <a:lnTo>
                  <a:pt x="99" y="2198"/>
                </a:lnTo>
                <a:lnTo>
                  <a:pt x="123" y="2284"/>
                </a:lnTo>
                <a:cubicBezTo>
                  <a:pt x="136" y="2408"/>
                  <a:pt x="296" y="2420"/>
                  <a:pt x="346" y="2309"/>
                </a:cubicBezTo>
                <a:cubicBezTo>
                  <a:pt x="346" y="2297"/>
                  <a:pt x="346" y="2272"/>
                  <a:pt x="346" y="2247"/>
                </a:cubicBezTo>
                <a:lnTo>
                  <a:pt x="321" y="2161"/>
                </a:lnTo>
                <a:lnTo>
                  <a:pt x="309" y="2062"/>
                </a:lnTo>
                <a:lnTo>
                  <a:pt x="309" y="2025"/>
                </a:lnTo>
                <a:close/>
                <a:moveTo>
                  <a:pt x="494" y="2926"/>
                </a:moveTo>
                <a:cubicBezTo>
                  <a:pt x="481" y="2877"/>
                  <a:pt x="444" y="2840"/>
                  <a:pt x="395" y="2840"/>
                </a:cubicBezTo>
                <a:cubicBezTo>
                  <a:pt x="321" y="2827"/>
                  <a:pt x="247" y="2902"/>
                  <a:pt x="272" y="2976"/>
                </a:cubicBezTo>
                <a:lnTo>
                  <a:pt x="284" y="3013"/>
                </a:lnTo>
                <a:lnTo>
                  <a:pt x="309" y="3099"/>
                </a:lnTo>
                <a:lnTo>
                  <a:pt x="333" y="3210"/>
                </a:lnTo>
                <a:cubicBezTo>
                  <a:pt x="346" y="3222"/>
                  <a:pt x="358" y="3247"/>
                  <a:pt x="370" y="3259"/>
                </a:cubicBezTo>
                <a:cubicBezTo>
                  <a:pt x="457" y="3334"/>
                  <a:pt x="593" y="3247"/>
                  <a:pt x="556" y="3136"/>
                </a:cubicBezTo>
                <a:lnTo>
                  <a:pt x="531" y="3037"/>
                </a:lnTo>
                <a:lnTo>
                  <a:pt x="506" y="2963"/>
                </a:lnTo>
                <a:close/>
                <a:moveTo>
                  <a:pt x="778" y="3790"/>
                </a:moveTo>
                <a:cubicBezTo>
                  <a:pt x="765" y="3741"/>
                  <a:pt x="716" y="3716"/>
                  <a:pt x="667" y="3716"/>
                </a:cubicBezTo>
                <a:cubicBezTo>
                  <a:pt x="593" y="3716"/>
                  <a:pt x="543" y="3803"/>
                  <a:pt x="568" y="3877"/>
                </a:cubicBezTo>
                <a:lnTo>
                  <a:pt x="593" y="3938"/>
                </a:lnTo>
                <a:lnTo>
                  <a:pt x="617" y="4012"/>
                </a:lnTo>
                <a:lnTo>
                  <a:pt x="654" y="4087"/>
                </a:lnTo>
                <a:cubicBezTo>
                  <a:pt x="704" y="4210"/>
                  <a:pt x="876" y="4173"/>
                  <a:pt x="876" y="4037"/>
                </a:cubicBezTo>
                <a:cubicBezTo>
                  <a:pt x="876" y="4025"/>
                  <a:pt x="876" y="4012"/>
                  <a:pt x="864" y="4000"/>
                </a:cubicBezTo>
                <a:lnTo>
                  <a:pt x="839" y="3926"/>
                </a:lnTo>
                <a:lnTo>
                  <a:pt x="802" y="3840"/>
                </a:lnTo>
                <a:lnTo>
                  <a:pt x="778" y="3778"/>
                </a:lnTo>
                <a:close/>
                <a:moveTo>
                  <a:pt x="1173" y="4605"/>
                </a:moveTo>
                <a:cubicBezTo>
                  <a:pt x="1111" y="4494"/>
                  <a:pt x="938" y="4556"/>
                  <a:pt x="963" y="4679"/>
                </a:cubicBezTo>
                <a:cubicBezTo>
                  <a:pt x="963" y="4704"/>
                  <a:pt x="963" y="4716"/>
                  <a:pt x="975" y="4728"/>
                </a:cubicBezTo>
                <a:lnTo>
                  <a:pt x="1000" y="4765"/>
                </a:lnTo>
                <a:lnTo>
                  <a:pt x="1037" y="4840"/>
                </a:lnTo>
                <a:lnTo>
                  <a:pt x="1086" y="4914"/>
                </a:lnTo>
                <a:lnTo>
                  <a:pt x="1099" y="4926"/>
                </a:lnTo>
                <a:cubicBezTo>
                  <a:pt x="1173" y="5037"/>
                  <a:pt x="1333" y="4963"/>
                  <a:pt x="1309" y="4840"/>
                </a:cubicBezTo>
                <a:cubicBezTo>
                  <a:pt x="1309" y="4827"/>
                  <a:pt x="1296" y="4815"/>
                  <a:pt x="1296" y="4802"/>
                </a:cubicBezTo>
                <a:lnTo>
                  <a:pt x="1234" y="4728"/>
                </a:lnTo>
                <a:lnTo>
                  <a:pt x="1197" y="4654"/>
                </a:lnTo>
                <a:close/>
                <a:moveTo>
                  <a:pt x="1679" y="5370"/>
                </a:moveTo>
                <a:cubicBezTo>
                  <a:pt x="1654" y="5333"/>
                  <a:pt x="1617" y="5321"/>
                  <a:pt x="1580" y="5333"/>
                </a:cubicBezTo>
                <a:cubicBezTo>
                  <a:pt x="1481" y="5333"/>
                  <a:pt x="1444" y="5444"/>
                  <a:pt x="1494" y="5518"/>
                </a:cubicBezTo>
                <a:lnTo>
                  <a:pt x="1543" y="5580"/>
                </a:lnTo>
                <a:lnTo>
                  <a:pt x="1592" y="5642"/>
                </a:lnTo>
                <a:lnTo>
                  <a:pt x="1642" y="5704"/>
                </a:lnTo>
                <a:cubicBezTo>
                  <a:pt x="1716" y="5790"/>
                  <a:pt x="1876" y="5716"/>
                  <a:pt x="1839" y="5592"/>
                </a:cubicBezTo>
                <a:cubicBezTo>
                  <a:pt x="1839" y="5580"/>
                  <a:pt x="1827" y="5568"/>
                  <a:pt x="1815" y="5555"/>
                </a:cubicBezTo>
                <a:lnTo>
                  <a:pt x="1778" y="5494"/>
                </a:lnTo>
                <a:lnTo>
                  <a:pt x="1728" y="5432"/>
                </a:lnTo>
                <a:close/>
                <a:moveTo>
                  <a:pt x="2284" y="6062"/>
                </a:moveTo>
                <a:cubicBezTo>
                  <a:pt x="2247" y="6025"/>
                  <a:pt x="2197" y="6012"/>
                  <a:pt x="2148" y="6037"/>
                </a:cubicBezTo>
                <a:cubicBezTo>
                  <a:pt x="2074" y="6074"/>
                  <a:pt x="2061" y="6160"/>
                  <a:pt x="2123" y="6222"/>
                </a:cubicBezTo>
                <a:lnTo>
                  <a:pt x="2185" y="6284"/>
                </a:lnTo>
                <a:lnTo>
                  <a:pt x="2234" y="6333"/>
                </a:lnTo>
                <a:lnTo>
                  <a:pt x="2284" y="6382"/>
                </a:lnTo>
                <a:cubicBezTo>
                  <a:pt x="2382" y="6469"/>
                  <a:pt x="2531" y="6358"/>
                  <a:pt x="2469" y="6247"/>
                </a:cubicBezTo>
                <a:cubicBezTo>
                  <a:pt x="2457" y="6234"/>
                  <a:pt x="2457" y="6222"/>
                  <a:pt x="2444" y="6210"/>
                </a:cubicBezTo>
                <a:lnTo>
                  <a:pt x="2395" y="6173"/>
                </a:lnTo>
                <a:lnTo>
                  <a:pt x="2345" y="6111"/>
                </a:lnTo>
                <a:close/>
                <a:moveTo>
                  <a:pt x="2975" y="6654"/>
                </a:moveTo>
                <a:cubicBezTo>
                  <a:pt x="2950" y="6642"/>
                  <a:pt x="2926" y="6629"/>
                  <a:pt x="2901" y="6629"/>
                </a:cubicBezTo>
                <a:cubicBezTo>
                  <a:pt x="2790" y="6629"/>
                  <a:pt x="2740" y="6777"/>
                  <a:pt x="2827" y="6839"/>
                </a:cubicBezTo>
                <a:lnTo>
                  <a:pt x="2901" y="6889"/>
                </a:lnTo>
                <a:lnTo>
                  <a:pt x="2963" y="6938"/>
                </a:lnTo>
                <a:lnTo>
                  <a:pt x="3024" y="6975"/>
                </a:lnTo>
                <a:cubicBezTo>
                  <a:pt x="3037" y="7000"/>
                  <a:pt x="3061" y="7000"/>
                  <a:pt x="3086" y="7000"/>
                </a:cubicBezTo>
                <a:cubicBezTo>
                  <a:pt x="3197" y="7000"/>
                  <a:pt x="3247" y="6852"/>
                  <a:pt x="3160" y="6790"/>
                </a:cubicBezTo>
                <a:lnTo>
                  <a:pt x="3098" y="6753"/>
                </a:lnTo>
                <a:lnTo>
                  <a:pt x="3037" y="6703"/>
                </a:lnTo>
                <a:close/>
                <a:moveTo>
                  <a:pt x="3728" y="7172"/>
                </a:moveTo>
                <a:cubicBezTo>
                  <a:pt x="3703" y="7148"/>
                  <a:pt x="3679" y="7148"/>
                  <a:pt x="3654" y="7148"/>
                </a:cubicBezTo>
                <a:cubicBezTo>
                  <a:pt x="3543" y="7172"/>
                  <a:pt x="3518" y="7308"/>
                  <a:pt x="3617" y="7370"/>
                </a:cubicBezTo>
                <a:lnTo>
                  <a:pt x="3679" y="7407"/>
                </a:lnTo>
                <a:lnTo>
                  <a:pt x="3753" y="7444"/>
                </a:lnTo>
                <a:lnTo>
                  <a:pt x="3814" y="7481"/>
                </a:lnTo>
                <a:cubicBezTo>
                  <a:pt x="3950" y="7555"/>
                  <a:pt x="4061" y="7358"/>
                  <a:pt x="3925" y="7284"/>
                </a:cubicBezTo>
                <a:lnTo>
                  <a:pt x="3864" y="7247"/>
                </a:lnTo>
                <a:lnTo>
                  <a:pt x="3802" y="7210"/>
                </a:lnTo>
                <a:close/>
                <a:moveTo>
                  <a:pt x="4543" y="7592"/>
                </a:moveTo>
                <a:cubicBezTo>
                  <a:pt x="4419" y="7530"/>
                  <a:pt x="4320" y="7679"/>
                  <a:pt x="4407" y="7777"/>
                </a:cubicBezTo>
                <a:cubicBezTo>
                  <a:pt x="4419" y="7790"/>
                  <a:pt x="4432" y="7790"/>
                  <a:pt x="4444" y="7802"/>
                </a:cubicBezTo>
                <a:lnTo>
                  <a:pt x="4518" y="7827"/>
                </a:lnTo>
                <a:lnTo>
                  <a:pt x="4592" y="7864"/>
                </a:lnTo>
                <a:lnTo>
                  <a:pt x="4666" y="7901"/>
                </a:lnTo>
                <a:cubicBezTo>
                  <a:pt x="4790" y="7963"/>
                  <a:pt x="4901" y="7765"/>
                  <a:pt x="4777" y="7691"/>
                </a:cubicBezTo>
                <a:lnTo>
                  <a:pt x="4752" y="7679"/>
                </a:lnTo>
                <a:lnTo>
                  <a:pt x="4678" y="7654"/>
                </a:lnTo>
                <a:lnTo>
                  <a:pt x="4604" y="7617"/>
                </a:lnTo>
                <a:close/>
                <a:moveTo>
                  <a:pt x="5394" y="7925"/>
                </a:moveTo>
                <a:cubicBezTo>
                  <a:pt x="5283" y="7888"/>
                  <a:pt x="5197" y="8012"/>
                  <a:pt x="5259" y="8111"/>
                </a:cubicBezTo>
                <a:cubicBezTo>
                  <a:pt x="5283" y="8123"/>
                  <a:pt x="5296" y="8135"/>
                  <a:pt x="5320" y="8148"/>
                </a:cubicBezTo>
                <a:lnTo>
                  <a:pt x="5394" y="8172"/>
                </a:lnTo>
                <a:lnTo>
                  <a:pt x="5456" y="8197"/>
                </a:lnTo>
                <a:lnTo>
                  <a:pt x="5542" y="8222"/>
                </a:lnTo>
                <a:cubicBezTo>
                  <a:pt x="5666" y="8259"/>
                  <a:pt x="5752" y="8086"/>
                  <a:pt x="5641" y="8012"/>
                </a:cubicBezTo>
                <a:cubicBezTo>
                  <a:pt x="5629" y="8012"/>
                  <a:pt x="5617" y="8000"/>
                  <a:pt x="5617" y="8000"/>
                </a:cubicBezTo>
                <a:lnTo>
                  <a:pt x="5530" y="7975"/>
                </a:lnTo>
                <a:lnTo>
                  <a:pt x="5456" y="7950"/>
                </a:lnTo>
                <a:close/>
                <a:moveTo>
                  <a:pt x="6271" y="8185"/>
                </a:moveTo>
                <a:cubicBezTo>
                  <a:pt x="6172" y="8160"/>
                  <a:pt x="6098" y="8271"/>
                  <a:pt x="6147" y="8358"/>
                </a:cubicBezTo>
                <a:cubicBezTo>
                  <a:pt x="6172" y="8382"/>
                  <a:pt x="6197" y="8407"/>
                  <a:pt x="6221" y="8407"/>
                </a:cubicBezTo>
                <a:lnTo>
                  <a:pt x="6283" y="8432"/>
                </a:lnTo>
                <a:lnTo>
                  <a:pt x="6357" y="8444"/>
                </a:lnTo>
                <a:lnTo>
                  <a:pt x="6456" y="8469"/>
                </a:lnTo>
                <a:cubicBezTo>
                  <a:pt x="6493" y="8469"/>
                  <a:pt x="6530" y="8456"/>
                  <a:pt x="6555" y="8432"/>
                </a:cubicBezTo>
                <a:cubicBezTo>
                  <a:pt x="6616" y="8370"/>
                  <a:pt x="6592" y="8259"/>
                  <a:pt x="6493" y="8234"/>
                </a:cubicBezTo>
                <a:lnTo>
                  <a:pt x="6419" y="8222"/>
                </a:lnTo>
                <a:lnTo>
                  <a:pt x="6345" y="8197"/>
                </a:lnTo>
                <a:close/>
                <a:moveTo>
                  <a:pt x="7172" y="8358"/>
                </a:moveTo>
                <a:cubicBezTo>
                  <a:pt x="7135" y="8358"/>
                  <a:pt x="7085" y="8370"/>
                  <a:pt x="7061" y="8419"/>
                </a:cubicBezTo>
                <a:cubicBezTo>
                  <a:pt x="7011" y="8481"/>
                  <a:pt x="7061" y="8580"/>
                  <a:pt x="7147" y="8592"/>
                </a:cubicBezTo>
                <a:lnTo>
                  <a:pt x="7369" y="8629"/>
                </a:lnTo>
                <a:cubicBezTo>
                  <a:pt x="7530" y="8641"/>
                  <a:pt x="7555" y="8419"/>
                  <a:pt x="7406" y="8395"/>
                </a:cubicBezTo>
                <a:lnTo>
                  <a:pt x="7308" y="8382"/>
                </a:lnTo>
                <a:close/>
                <a:moveTo>
                  <a:pt x="8085" y="8469"/>
                </a:moveTo>
                <a:cubicBezTo>
                  <a:pt x="7937" y="8456"/>
                  <a:pt x="7925" y="8691"/>
                  <a:pt x="8073" y="8703"/>
                </a:cubicBezTo>
                <a:lnTo>
                  <a:pt x="8184" y="8703"/>
                </a:lnTo>
                <a:lnTo>
                  <a:pt x="8308" y="8703"/>
                </a:lnTo>
                <a:cubicBezTo>
                  <a:pt x="8456" y="8715"/>
                  <a:pt x="8468" y="8481"/>
                  <a:pt x="8320" y="8469"/>
                </a:cubicBezTo>
                <a:lnTo>
                  <a:pt x="8196" y="8469"/>
                </a:lnTo>
                <a:close/>
                <a:moveTo>
                  <a:pt x="9011" y="8493"/>
                </a:moveTo>
                <a:cubicBezTo>
                  <a:pt x="8900" y="8493"/>
                  <a:pt x="8851" y="8641"/>
                  <a:pt x="8937" y="8703"/>
                </a:cubicBezTo>
                <a:cubicBezTo>
                  <a:pt x="8962" y="8715"/>
                  <a:pt x="8986" y="8728"/>
                  <a:pt x="9011" y="8728"/>
                </a:cubicBezTo>
                <a:lnTo>
                  <a:pt x="9246" y="8728"/>
                </a:lnTo>
                <a:cubicBezTo>
                  <a:pt x="9369" y="8715"/>
                  <a:pt x="9394" y="8555"/>
                  <a:pt x="9283" y="8506"/>
                </a:cubicBezTo>
                <a:cubicBezTo>
                  <a:pt x="9270" y="8493"/>
                  <a:pt x="9258" y="8493"/>
                  <a:pt x="9233" y="8493"/>
                </a:cubicBezTo>
                <a:lnTo>
                  <a:pt x="9085" y="8493"/>
                </a:lnTo>
                <a:close/>
                <a:moveTo>
                  <a:pt x="9925" y="8456"/>
                </a:moveTo>
                <a:cubicBezTo>
                  <a:pt x="9789" y="8456"/>
                  <a:pt x="9776" y="8654"/>
                  <a:pt x="9912" y="8678"/>
                </a:cubicBezTo>
                <a:cubicBezTo>
                  <a:pt x="9925" y="8678"/>
                  <a:pt x="9937" y="8678"/>
                  <a:pt x="9949" y="8678"/>
                </a:cubicBezTo>
                <a:lnTo>
                  <a:pt x="10023" y="8666"/>
                </a:lnTo>
                <a:lnTo>
                  <a:pt x="10097" y="8666"/>
                </a:lnTo>
                <a:lnTo>
                  <a:pt x="10184" y="8666"/>
                </a:lnTo>
                <a:cubicBezTo>
                  <a:pt x="10258" y="8654"/>
                  <a:pt x="10307" y="8567"/>
                  <a:pt x="10270" y="8493"/>
                </a:cubicBezTo>
                <a:cubicBezTo>
                  <a:pt x="10246" y="8444"/>
                  <a:pt x="10196" y="8419"/>
                  <a:pt x="10159" y="8432"/>
                </a:cubicBezTo>
                <a:lnTo>
                  <a:pt x="10073" y="8444"/>
                </a:lnTo>
                <a:lnTo>
                  <a:pt x="9925" y="8456"/>
                </a:lnTo>
                <a:close/>
                <a:moveTo>
                  <a:pt x="10838" y="8333"/>
                </a:moveTo>
                <a:cubicBezTo>
                  <a:pt x="10801" y="8333"/>
                  <a:pt x="10764" y="8358"/>
                  <a:pt x="10752" y="8395"/>
                </a:cubicBezTo>
                <a:cubicBezTo>
                  <a:pt x="10715" y="8481"/>
                  <a:pt x="10789" y="8567"/>
                  <a:pt x="10875" y="8555"/>
                </a:cubicBezTo>
                <a:lnTo>
                  <a:pt x="10999" y="8530"/>
                </a:lnTo>
                <a:cubicBezTo>
                  <a:pt x="10999" y="8543"/>
                  <a:pt x="10999" y="8555"/>
                  <a:pt x="10999" y="8555"/>
                </a:cubicBezTo>
                <a:lnTo>
                  <a:pt x="11011" y="8641"/>
                </a:lnTo>
                <a:cubicBezTo>
                  <a:pt x="11023" y="8691"/>
                  <a:pt x="11036" y="8740"/>
                  <a:pt x="11048" y="8790"/>
                </a:cubicBezTo>
                <a:cubicBezTo>
                  <a:pt x="11048" y="8827"/>
                  <a:pt x="11073" y="8864"/>
                  <a:pt x="11110" y="8876"/>
                </a:cubicBezTo>
                <a:cubicBezTo>
                  <a:pt x="11196" y="8913"/>
                  <a:pt x="11282" y="8839"/>
                  <a:pt x="11270" y="8753"/>
                </a:cubicBezTo>
                <a:cubicBezTo>
                  <a:pt x="11258" y="8678"/>
                  <a:pt x="11245" y="8592"/>
                  <a:pt x="11233" y="8518"/>
                </a:cubicBezTo>
                <a:cubicBezTo>
                  <a:pt x="11221" y="8493"/>
                  <a:pt x="11208" y="8469"/>
                  <a:pt x="11184" y="8444"/>
                </a:cubicBezTo>
                <a:cubicBezTo>
                  <a:pt x="11221" y="8370"/>
                  <a:pt x="11171" y="8283"/>
                  <a:pt x="11097" y="8283"/>
                </a:cubicBezTo>
                <a:cubicBezTo>
                  <a:pt x="11085" y="8283"/>
                  <a:pt x="11073" y="8283"/>
                  <a:pt x="11060" y="8283"/>
                </a:cubicBezTo>
                <a:lnTo>
                  <a:pt x="10826" y="8320"/>
                </a:lnTo>
                <a:close/>
                <a:moveTo>
                  <a:pt x="11727" y="8111"/>
                </a:moveTo>
                <a:cubicBezTo>
                  <a:pt x="11628" y="8148"/>
                  <a:pt x="11628" y="8296"/>
                  <a:pt x="11739" y="8333"/>
                </a:cubicBezTo>
                <a:cubicBezTo>
                  <a:pt x="11751" y="8333"/>
                  <a:pt x="11764" y="8333"/>
                  <a:pt x="11776" y="8333"/>
                </a:cubicBezTo>
                <a:lnTo>
                  <a:pt x="11875" y="8308"/>
                </a:lnTo>
                <a:lnTo>
                  <a:pt x="11937" y="8283"/>
                </a:lnTo>
                <a:lnTo>
                  <a:pt x="12011" y="8259"/>
                </a:lnTo>
                <a:cubicBezTo>
                  <a:pt x="12122" y="8222"/>
                  <a:pt x="12109" y="8049"/>
                  <a:pt x="11974" y="8037"/>
                </a:cubicBezTo>
                <a:cubicBezTo>
                  <a:pt x="11961" y="8037"/>
                  <a:pt x="11949" y="8037"/>
                  <a:pt x="11937" y="8037"/>
                </a:cubicBezTo>
                <a:lnTo>
                  <a:pt x="11863" y="8061"/>
                </a:lnTo>
                <a:lnTo>
                  <a:pt x="11801" y="8074"/>
                </a:lnTo>
                <a:lnTo>
                  <a:pt x="11714" y="8111"/>
                </a:lnTo>
                <a:close/>
                <a:moveTo>
                  <a:pt x="12579" y="7790"/>
                </a:moveTo>
                <a:cubicBezTo>
                  <a:pt x="12467" y="7851"/>
                  <a:pt x="12504" y="8024"/>
                  <a:pt x="12640" y="8012"/>
                </a:cubicBezTo>
                <a:cubicBezTo>
                  <a:pt x="12653" y="8012"/>
                  <a:pt x="12665" y="8012"/>
                  <a:pt x="12677" y="8000"/>
                </a:cubicBezTo>
                <a:lnTo>
                  <a:pt x="12727" y="7975"/>
                </a:lnTo>
                <a:lnTo>
                  <a:pt x="12788" y="7950"/>
                </a:lnTo>
                <a:lnTo>
                  <a:pt x="12838" y="7925"/>
                </a:lnTo>
                <a:lnTo>
                  <a:pt x="12887" y="7901"/>
                </a:lnTo>
                <a:cubicBezTo>
                  <a:pt x="12998" y="7839"/>
                  <a:pt x="12949" y="7679"/>
                  <a:pt x="12825" y="7679"/>
                </a:cubicBezTo>
                <a:cubicBezTo>
                  <a:pt x="12813" y="7679"/>
                  <a:pt x="12801" y="7691"/>
                  <a:pt x="12788" y="7691"/>
                </a:cubicBezTo>
                <a:lnTo>
                  <a:pt x="12727" y="7728"/>
                </a:lnTo>
                <a:lnTo>
                  <a:pt x="12677" y="7753"/>
                </a:lnTo>
                <a:lnTo>
                  <a:pt x="12628" y="7765"/>
                </a:lnTo>
                <a:close/>
                <a:moveTo>
                  <a:pt x="13356" y="7345"/>
                </a:moveTo>
                <a:cubicBezTo>
                  <a:pt x="13270" y="7407"/>
                  <a:pt x="13332" y="7568"/>
                  <a:pt x="13443" y="7555"/>
                </a:cubicBezTo>
                <a:cubicBezTo>
                  <a:pt x="13467" y="7555"/>
                  <a:pt x="13480" y="7543"/>
                  <a:pt x="13504" y="7530"/>
                </a:cubicBezTo>
                <a:lnTo>
                  <a:pt x="13529" y="7506"/>
                </a:lnTo>
                <a:lnTo>
                  <a:pt x="13578" y="7481"/>
                </a:lnTo>
                <a:lnTo>
                  <a:pt x="13615" y="7444"/>
                </a:lnTo>
                <a:lnTo>
                  <a:pt x="13652" y="7407"/>
                </a:lnTo>
                <a:lnTo>
                  <a:pt x="13689" y="7382"/>
                </a:lnTo>
                <a:cubicBezTo>
                  <a:pt x="13776" y="7296"/>
                  <a:pt x="13702" y="7148"/>
                  <a:pt x="13578" y="7185"/>
                </a:cubicBezTo>
                <a:cubicBezTo>
                  <a:pt x="13566" y="7185"/>
                  <a:pt x="13554" y="7197"/>
                  <a:pt x="13541" y="7210"/>
                </a:cubicBezTo>
                <a:lnTo>
                  <a:pt x="13504" y="7234"/>
                </a:lnTo>
                <a:lnTo>
                  <a:pt x="13467" y="7259"/>
                </a:lnTo>
                <a:lnTo>
                  <a:pt x="13430" y="7296"/>
                </a:lnTo>
                <a:lnTo>
                  <a:pt x="13393" y="7321"/>
                </a:lnTo>
                <a:close/>
                <a:moveTo>
                  <a:pt x="13973" y="6716"/>
                </a:moveTo>
                <a:cubicBezTo>
                  <a:pt x="13875" y="6827"/>
                  <a:pt x="14047" y="6987"/>
                  <a:pt x="14146" y="6876"/>
                </a:cubicBezTo>
                <a:cubicBezTo>
                  <a:pt x="14159" y="6864"/>
                  <a:pt x="14171" y="6852"/>
                  <a:pt x="14171" y="6852"/>
                </a:cubicBezTo>
                <a:cubicBezTo>
                  <a:pt x="14220" y="6777"/>
                  <a:pt x="14257" y="6703"/>
                  <a:pt x="14294" y="6629"/>
                </a:cubicBezTo>
                <a:cubicBezTo>
                  <a:pt x="14344" y="6543"/>
                  <a:pt x="14257" y="6432"/>
                  <a:pt x="14159" y="6469"/>
                </a:cubicBezTo>
                <a:cubicBezTo>
                  <a:pt x="14134" y="6481"/>
                  <a:pt x="14109" y="6506"/>
                  <a:pt x="14085" y="6531"/>
                </a:cubicBezTo>
                <a:cubicBezTo>
                  <a:pt x="14060" y="6592"/>
                  <a:pt x="14023" y="6654"/>
                  <a:pt x="13973" y="6716"/>
                </a:cubicBezTo>
                <a:close/>
                <a:moveTo>
                  <a:pt x="14307" y="5901"/>
                </a:moveTo>
                <a:cubicBezTo>
                  <a:pt x="14282" y="6000"/>
                  <a:pt x="14405" y="6074"/>
                  <a:pt x="14480" y="6012"/>
                </a:cubicBezTo>
                <a:cubicBezTo>
                  <a:pt x="14504" y="6000"/>
                  <a:pt x="14529" y="5975"/>
                  <a:pt x="14529" y="5938"/>
                </a:cubicBezTo>
                <a:cubicBezTo>
                  <a:pt x="14541" y="5864"/>
                  <a:pt x="14554" y="5778"/>
                  <a:pt x="14554" y="5691"/>
                </a:cubicBezTo>
                <a:cubicBezTo>
                  <a:pt x="14554" y="5568"/>
                  <a:pt x="14393" y="5531"/>
                  <a:pt x="14331" y="5642"/>
                </a:cubicBezTo>
                <a:cubicBezTo>
                  <a:pt x="14331" y="5654"/>
                  <a:pt x="14319" y="5667"/>
                  <a:pt x="14319" y="5691"/>
                </a:cubicBezTo>
                <a:cubicBezTo>
                  <a:pt x="14319" y="5753"/>
                  <a:pt x="14319" y="5827"/>
                  <a:pt x="14307" y="5901"/>
                </a:cubicBezTo>
                <a:close/>
                <a:moveTo>
                  <a:pt x="14159" y="5099"/>
                </a:moveTo>
                <a:cubicBezTo>
                  <a:pt x="14233" y="5210"/>
                  <a:pt x="14405" y="5123"/>
                  <a:pt x="14368" y="5000"/>
                </a:cubicBezTo>
                <a:cubicBezTo>
                  <a:pt x="14356" y="4988"/>
                  <a:pt x="14356" y="4975"/>
                  <a:pt x="14344" y="4963"/>
                </a:cubicBezTo>
                <a:cubicBezTo>
                  <a:pt x="14307" y="4889"/>
                  <a:pt x="14257" y="4827"/>
                  <a:pt x="14196" y="4765"/>
                </a:cubicBezTo>
                <a:cubicBezTo>
                  <a:pt x="14183" y="4753"/>
                  <a:pt x="14159" y="4741"/>
                  <a:pt x="14134" y="4728"/>
                </a:cubicBezTo>
                <a:cubicBezTo>
                  <a:pt x="14023" y="4704"/>
                  <a:pt x="13949" y="4827"/>
                  <a:pt x="14023" y="4926"/>
                </a:cubicBezTo>
                <a:cubicBezTo>
                  <a:pt x="14072" y="4975"/>
                  <a:pt x="14109" y="5037"/>
                  <a:pt x="14146" y="5099"/>
                </a:cubicBezTo>
                <a:close/>
                <a:moveTo>
                  <a:pt x="13517" y="4543"/>
                </a:moveTo>
                <a:cubicBezTo>
                  <a:pt x="13652" y="4605"/>
                  <a:pt x="13739" y="4383"/>
                  <a:pt x="13603" y="4333"/>
                </a:cubicBezTo>
                <a:cubicBezTo>
                  <a:pt x="13517" y="4296"/>
                  <a:pt x="13443" y="4272"/>
                  <a:pt x="13356" y="4259"/>
                </a:cubicBezTo>
                <a:cubicBezTo>
                  <a:pt x="13196" y="4235"/>
                  <a:pt x="13159" y="4457"/>
                  <a:pt x="13307" y="4482"/>
                </a:cubicBezTo>
                <a:cubicBezTo>
                  <a:pt x="13381" y="4494"/>
                  <a:pt x="13443" y="4519"/>
                  <a:pt x="13517" y="4543"/>
                </a:cubicBezTo>
                <a:close/>
                <a:moveTo>
                  <a:pt x="12702" y="4556"/>
                </a:moveTo>
                <a:cubicBezTo>
                  <a:pt x="12813" y="4506"/>
                  <a:pt x="12776" y="4321"/>
                  <a:pt x="12640" y="4333"/>
                </a:cubicBezTo>
                <a:cubicBezTo>
                  <a:pt x="12628" y="4333"/>
                  <a:pt x="12616" y="4333"/>
                  <a:pt x="12603" y="4346"/>
                </a:cubicBezTo>
                <a:cubicBezTo>
                  <a:pt x="12529" y="4370"/>
                  <a:pt x="12455" y="4420"/>
                  <a:pt x="12381" y="4457"/>
                </a:cubicBezTo>
                <a:cubicBezTo>
                  <a:pt x="12270" y="4531"/>
                  <a:pt x="12344" y="4704"/>
                  <a:pt x="12467" y="4667"/>
                </a:cubicBezTo>
                <a:cubicBezTo>
                  <a:pt x="12480" y="4667"/>
                  <a:pt x="12492" y="4667"/>
                  <a:pt x="12504" y="4654"/>
                </a:cubicBezTo>
                <a:cubicBezTo>
                  <a:pt x="12566" y="4617"/>
                  <a:pt x="12628" y="4580"/>
                  <a:pt x="12702" y="4556"/>
                </a:cubicBezTo>
                <a:close/>
                <a:moveTo>
                  <a:pt x="12023" y="5099"/>
                </a:moveTo>
                <a:cubicBezTo>
                  <a:pt x="12097" y="5000"/>
                  <a:pt x="11998" y="4864"/>
                  <a:pt x="11887" y="4914"/>
                </a:cubicBezTo>
                <a:cubicBezTo>
                  <a:pt x="11863" y="4926"/>
                  <a:pt x="11850" y="4938"/>
                  <a:pt x="11838" y="4951"/>
                </a:cubicBezTo>
                <a:cubicBezTo>
                  <a:pt x="11789" y="5012"/>
                  <a:pt x="11751" y="5074"/>
                  <a:pt x="11702" y="5148"/>
                </a:cubicBezTo>
                <a:cubicBezTo>
                  <a:pt x="11603" y="5259"/>
                  <a:pt x="11776" y="5407"/>
                  <a:pt x="11875" y="5296"/>
                </a:cubicBezTo>
                <a:lnTo>
                  <a:pt x="11887" y="5284"/>
                </a:lnTo>
                <a:cubicBezTo>
                  <a:pt x="11937" y="5222"/>
                  <a:pt x="11974" y="5160"/>
                  <a:pt x="12023" y="5099"/>
                </a:cubicBezTo>
                <a:close/>
                <a:moveTo>
                  <a:pt x="11566" y="5864"/>
                </a:moveTo>
                <a:cubicBezTo>
                  <a:pt x="11628" y="5728"/>
                  <a:pt x="11418" y="5630"/>
                  <a:pt x="11356" y="5765"/>
                </a:cubicBezTo>
                <a:lnTo>
                  <a:pt x="11319" y="5839"/>
                </a:lnTo>
                <a:lnTo>
                  <a:pt x="11295" y="5889"/>
                </a:lnTo>
                <a:lnTo>
                  <a:pt x="11270" y="5938"/>
                </a:lnTo>
                <a:lnTo>
                  <a:pt x="11258" y="5987"/>
                </a:lnTo>
                <a:cubicBezTo>
                  <a:pt x="11208" y="6111"/>
                  <a:pt x="11369" y="6210"/>
                  <a:pt x="11455" y="6099"/>
                </a:cubicBezTo>
                <a:cubicBezTo>
                  <a:pt x="11455" y="6099"/>
                  <a:pt x="11468" y="6086"/>
                  <a:pt x="11468" y="6074"/>
                </a:cubicBezTo>
                <a:lnTo>
                  <a:pt x="11492" y="6037"/>
                </a:lnTo>
                <a:lnTo>
                  <a:pt x="11505" y="5987"/>
                </a:lnTo>
                <a:lnTo>
                  <a:pt x="11529" y="5938"/>
                </a:lnTo>
                <a:close/>
                <a:moveTo>
                  <a:pt x="11270" y="6728"/>
                </a:moveTo>
                <a:cubicBezTo>
                  <a:pt x="11307" y="6592"/>
                  <a:pt x="11122" y="6518"/>
                  <a:pt x="11060" y="6642"/>
                </a:cubicBezTo>
                <a:cubicBezTo>
                  <a:pt x="11048" y="6642"/>
                  <a:pt x="11048" y="6654"/>
                  <a:pt x="11048" y="6666"/>
                </a:cubicBezTo>
                <a:lnTo>
                  <a:pt x="11036" y="6728"/>
                </a:lnTo>
                <a:lnTo>
                  <a:pt x="11023" y="6777"/>
                </a:lnTo>
                <a:lnTo>
                  <a:pt x="11011" y="6827"/>
                </a:lnTo>
                <a:lnTo>
                  <a:pt x="10999" y="6901"/>
                </a:lnTo>
                <a:cubicBezTo>
                  <a:pt x="10974" y="7037"/>
                  <a:pt x="11147" y="7098"/>
                  <a:pt x="11208" y="6975"/>
                </a:cubicBezTo>
                <a:cubicBezTo>
                  <a:pt x="11221" y="6975"/>
                  <a:pt x="11221" y="6950"/>
                  <a:pt x="11221" y="6938"/>
                </a:cubicBezTo>
                <a:lnTo>
                  <a:pt x="11245" y="6876"/>
                </a:lnTo>
                <a:lnTo>
                  <a:pt x="11245" y="6827"/>
                </a:lnTo>
                <a:lnTo>
                  <a:pt x="11258" y="6777"/>
                </a:lnTo>
                <a:close/>
                <a:moveTo>
                  <a:pt x="11159" y="7617"/>
                </a:moveTo>
                <a:cubicBezTo>
                  <a:pt x="11171" y="7493"/>
                  <a:pt x="10999" y="7456"/>
                  <a:pt x="10949" y="7555"/>
                </a:cubicBezTo>
                <a:cubicBezTo>
                  <a:pt x="10937" y="7580"/>
                  <a:pt x="10937" y="7592"/>
                  <a:pt x="10937" y="7617"/>
                </a:cubicBezTo>
                <a:lnTo>
                  <a:pt x="10937" y="7851"/>
                </a:lnTo>
                <a:cubicBezTo>
                  <a:pt x="10937" y="8000"/>
                  <a:pt x="11171" y="8000"/>
                  <a:pt x="11159" y="7839"/>
                </a:cubicBezTo>
                <a:lnTo>
                  <a:pt x="11159" y="7617"/>
                </a:lnTo>
                <a:close/>
                <a:moveTo>
                  <a:pt x="11431" y="9419"/>
                </a:moveTo>
                <a:cubicBezTo>
                  <a:pt x="11394" y="9296"/>
                  <a:pt x="11221" y="9308"/>
                  <a:pt x="11196" y="9431"/>
                </a:cubicBezTo>
                <a:cubicBezTo>
                  <a:pt x="11196" y="9444"/>
                  <a:pt x="11196" y="9456"/>
                  <a:pt x="11196" y="9481"/>
                </a:cubicBezTo>
                <a:cubicBezTo>
                  <a:pt x="11221" y="9555"/>
                  <a:pt x="11245" y="9629"/>
                  <a:pt x="11270" y="9703"/>
                </a:cubicBezTo>
                <a:cubicBezTo>
                  <a:pt x="11307" y="9826"/>
                  <a:pt x="11492" y="9802"/>
                  <a:pt x="11492" y="9678"/>
                </a:cubicBezTo>
                <a:cubicBezTo>
                  <a:pt x="11492" y="9654"/>
                  <a:pt x="11492" y="9641"/>
                  <a:pt x="11492" y="9629"/>
                </a:cubicBezTo>
                <a:cubicBezTo>
                  <a:pt x="11468" y="9555"/>
                  <a:pt x="11443" y="9481"/>
                  <a:pt x="11431" y="9419"/>
                </a:cubicBezTo>
                <a:close/>
                <a:moveTo>
                  <a:pt x="11727" y="10283"/>
                </a:moveTo>
                <a:cubicBezTo>
                  <a:pt x="11677" y="10160"/>
                  <a:pt x="11492" y="10197"/>
                  <a:pt x="11505" y="10333"/>
                </a:cubicBezTo>
                <a:cubicBezTo>
                  <a:pt x="11505" y="10345"/>
                  <a:pt x="11505" y="10357"/>
                  <a:pt x="11505" y="10370"/>
                </a:cubicBezTo>
                <a:lnTo>
                  <a:pt x="11603" y="10579"/>
                </a:lnTo>
                <a:cubicBezTo>
                  <a:pt x="11603" y="10604"/>
                  <a:pt x="11628" y="10629"/>
                  <a:pt x="11640" y="10641"/>
                </a:cubicBezTo>
                <a:cubicBezTo>
                  <a:pt x="11739" y="10691"/>
                  <a:pt x="11850" y="10592"/>
                  <a:pt x="11813" y="10493"/>
                </a:cubicBezTo>
                <a:cubicBezTo>
                  <a:pt x="11789" y="10419"/>
                  <a:pt x="11751" y="10357"/>
                  <a:pt x="11727" y="10283"/>
                </a:cubicBezTo>
                <a:close/>
                <a:moveTo>
                  <a:pt x="12085" y="11123"/>
                </a:moveTo>
                <a:cubicBezTo>
                  <a:pt x="12085" y="11110"/>
                  <a:pt x="12060" y="11086"/>
                  <a:pt x="12035" y="11073"/>
                </a:cubicBezTo>
                <a:cubicBezTo>
                  <a:pt x="11937" y="11024"/>
                  <a:pt x="11838" y="11135"/>
                  <a:pt x="11887" y="11234"/>
                </a:cubicBezTo>
                <a:lnTo>
                  <a:pt x="11986" y="11443"/>
                </a:lnTo>
                <a:cubicBezTo>
                  <a:pt x="12035" y="11555"/>
                  <a:pt x="12221" y="11505"/>
                  <a:pt x="12208" y="11369"/>
                </a:cubicBezTo>
                <a:cubicBezTo>
                  <a:pt x="12196" y="11357"/>
                  <a:pt x="12196" y="11357"/>
                  <a:pt x="12196" y="11345"/>
                </a:cubicBezTo>
                <a:cubicBezTo>
                  <a:pt x="12159" y="11271"/>
                  <a:pt x="12122" y="11209"/>
                  <a:pt x="12097" y="11135"/>
                </a:cubicBezTo>
                <a:close/>
                <a:moveTo>
                  <a:pt x="12492" y="11962"/>
                </a:moveTo>
                <a:cubicBezTo>
                  <a:pt x="12480" y="11937"/>
                  <a:pt x="12455" y="11913"/>
                  <a:pt x="12418" y="11900"/>
                </a:cubicBezTo>
                <a:cubicBezTo>
                  <a:pt x="12319" y="11876"/>
                  <a:pt x="12233" y="11974"/>
                  <a:pt x="12282" y="12061"/>
                </a:cubicBezTo>
                <a:lnTo>
                  <a:pt x="12381" y="12271"/>
                </a:lnTo>
                <a:cubicBezTo>
                  <a:pt x="12393" y="12295"/>
                  <a:pt x="12406" y="12320"/>
                  <a:pt x="12430" y="12332"/>
                </a:cubicBezTo>
                <a:cubicBezTo>
                  <a:pt x="12529" y="12369"/>
                  <a:pt x="12640" y="12271"/>
                  <a:pt x="12591" y="12172"/>
                </a:cubicBezTo>
                <a:lnTo>
                  <a:pt x="12492" y="11962"/>
                </a:lnTo>
                <a:close/>
                <a:moveTo>
                  <a:pt x="12899" y="12801"/>
                </a:moveTo>
                <a:cubicBezTo>
                  <a:pt x="12875" y="12752"/>
                  <a:pt x="12825" y="12727"/>
                  <a:pt x="12776" y="12727"/>
                </a:cubicBezTo>
                <a:cubicBezTo>
                  <a:pt x="12702" y="12740"/>
                  <a:pt x="12653" y="12826"/>
                  <a:pt x="12690" y="12900"/>
                </a:cubicBezTo>
                <a:lnTo>
                  <a:pt x="12788" y="13110"/>
                </a:lnTo>
                <a:cubicBezTo>
                  <a:pt x="12850" y="13221"/>
                  <a:pt x="13023" y="13184"/>
                  <a:pt x="13011" y="13048"/>
                </a:cubicBezTo>
                <a:cubicBezTo>
                  <a:pt x="13011" y="13036"/>
                  <a:pt x="13011" y="13023"/>
                  <a:pt x="12998" y="12999"/>
                </a:cubicBezTo>
                <a:close/>
                <a:moveTo>
                  <a:pt x="13307" y="13628"/>
                </a:moveTo>
                <a:cubicBezTo>
                  <a:pt x="13245" y="13517"/>
                  <a:pt x="13072" y="13567"/>
                  <a:pt x="13085" y="13702"/>
                </a:cubicBezTo>
                <a:cubicBezTo>
                  <a:pt x="13085" y="13715"/>
                  <a:pt x="13085" y="13727"/>
                  <a:pt x="13097" y="13727"/>
                </a:cubicBezTo>
                <a:lnTo>
                  <a:pt x="13196" y="13937"/>
                </a:lnTo>
                <a:cubicBezTo>
                  <a:pt x="13257" y="14085"/>
                  <a:pt x="13480" y="13986"/>
                  <a:pt x="13406" y="13851"/>
                </a:cubicBezTo>
                <a:close/>
                <a:moveTo>
                  <a:pt x="13689" y="14492"/>
                </a:moveTo>
                <a:cubicBezTo>
                  <a:pt x="13665" y="14443"/>
                  <a:pt x="13615" y="14406"/>
                  <a:pt x="13554" y="14418"/>
                </a:cubicBezTo>
                <a:cubicBezTo>
                  <a:pt x="13492" y="14431"/>
                  <a:pt x="13443" y="14505"/>
                  <a:pt x="13467" y="14566"/>
                </a:cubicBezTo>
                <a:lnTo>
                  <a:pt x="13554" y="14789"/>
                </a:lnTo>
                <a:cubicBezTo>
                  <a:pt x="13603" y="14900"/>
                  <a:pt x="13776" y="14875"/>
                  <a:pt x="13776" y="14739"/>
                </a:cubicBezTo>
                <a:cubicBezTo>
                  <a:pt x="13776" y="14727"/>
                  <a:pt x="13776" y="14715"/>
                  <a:pt x="13764" y="14702"/>
                </a:cubicBezTo>
                <a:cubicBezTo>
                  <a:pt x="13739" y="14628"/>
                  <a:pt x="13714" y="14554"/>
                  <a:pt x="13677" y="14480"/>
                </a:cubicBezTo>
                <a:close/>
                <a:moveTo>
                  <a:pt x="14010" y="15369"/>
                </a:moveTo>
                <a:cubicBezTo>
                  <a:pt x="13961" y="15245"/>
                  <a:pt x="13788" y="15270"/>
                  <a:pt x="13776" y="15394"/>
                </a:cubicBezTo>
                <a:cubicBezTo>
                  <a:pt x="13776" y="15406"/>
                  <a:pt x="13776" y="15418"/>
                  <a:pt x="13776" y="15443"/>
                </a:cubicBezTo>
                <a:cubicBezTo>
                  <a:pt x="13801" y="15517"/>
                  <a:pt x="13825" y="15579"/>
                  <a:pt x="13850" y="15653"/>
                </a:cubicBezTo>
                <a:cubicBezTo>
                  <a:pt x="13887" y="15801"/>
                  <a:pt x="14109" y="15739"/>
                  <a:pt x="14072" y="15591"/>
                </a:cubicBezTo>
                <a:cubicBezTo>
                  <a:pt x="14047" y="15517"/>
                  <a:pt x="14023" y="15443"/>
                  <a:pt x="13998" y="15369"/>
                </a:cubicBezTo>
                <a:close/>
                <a:moveTo>
                  <a:pt x="14233" y="16282"/>
                </a:moveTo>
                <a:cubicBezTo>
                  <a:pt x="14233" y="16233"/>
                  <a:pt x="14183" y="16184"/>
                  <a:pt x="14134" y="16184"/>
                </a:cubicBezTo>
                <a:cubicBezTo>
                  <a:pt x="14060" y="16184"/>
                  <a:pt x="13998" y="16245"/>
                  <a:pt x="14010" y="16319"/>
                </a:cubicBezTo>
                <a:cubicBezTo>
                  <a:pt x="14023" y="16393"/>
                  <a:pt x="14035" y="16480"/>
                  <a:pt x="14047" y="16554"/>
                </a:cubicBezTo>
                <a:cubicBezTo>
                  <a:pt x="14072" y="16665"/>
                  <a:pt x="14233" y="16677"/>
                  <a:pt x="14270" y="16566"/>
                </a:cubicBezTo>
                <a:cubicBezTo>
                  <a:pt x="14282" y="16554"/>
                  <a:pt x="14282" y="16529"/>
                  <a:pt x="14270" y="16517"/>
                </a:cubicBezTo>
                <a:cubicBezTo>
                  <a:pt x="14257" y="16443"/>
                  <a:pt x="14245" y="16356"/>
                  <a:pt x="14233" y="16282"/>
                </a:cubicBezTo>
                <a:close/>
                <a:moveTo>
                  <a:pt x="14331" y="17220"/>
                </a:moveTo>
                <a:cubicBezTo>
                  <a:pt x="14331" y="17196"/>
                  <a:pt x="14331" y="17171"/>
                  <a:pt x="14307" y="17159"/>
                </a:cubicBezTo>
                <a:cubicBezTo>
                  <a:pt x="14245" y="17060"/>
                  <a:pt x="14097" y="17109"/>
                  <a:pt x="14109" y="17233"/>
                </a:cubicBezTo>
                <a:lnTo>
                  <a:pt x="14109" y="17381"/>
                </a:lnTo>
                <a:lnTo>
                  <a:pt x="14109" y="17455"/>
                </a:lnTo>
                <a:cubicBezTo>
                  <a:pt x="14097" y="17480"/>
                  <a:pt x="14109" y="17504"/>
                  <a:pt x="14122" y="17529"/>
                </a:cubicBezTo>
                <a:cubicBezTo>
                  <a:pt x="14196" y="17615"/>
                  <a:pt x="14331" y="17566"/>
                  <a:pt x="14331" y="17467"/>
                </a:cubicBezTo>
                <a:lnTo>
                  <a:pt x="14331" y="17381"/>
                </a:lnTo>
                <a:lnTo>
                  <a:pt x="14331" y="17220"/>
                </a:ln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solidFill>
                <a:srgbClr val="1C4587"/>
              </a:solidFill>
            </a:endParaRPr>
          </a:p>
        </p:txBody>
      </p:sp>
      <p:sp>
        <p:nvSpPr>
          <p:cNvPr id="266" name="Google Shape;266;p34"/>
          <p:cNvSpPr txBox="1">
            <a:spLocks noGrp="1"/>
          </p:cNvSpPr>
          <p:nvPr>
            <p:ph type="title"/>
          </p:nvPr>
        </p:nvSpPr>
        <p:spPr>
          <a:xfrm>
            <a:off x="1440000" y="3196576"/>
            <a:ext cx="8090400" cy="276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92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267" name="Google Shape;267;p34"/>
          <p:cNvSpPr txBox="1">
            <a:spLocks noGrp="1"/>
          </p:cNvSpPr>
          <p:nvPr>
            <p:ph type="subTitle" idx="1"/>
          </p:nvPr>
        </p:nvSpPr>
        <p:spPr>
          <a:xfrm>
            <a:off x="1440000" y="6000012"/>
            <a:ext cx="8090400" cy="12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342056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1.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30.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2.gif"/><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30.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1.gif"/><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30.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5.svg"/><Relationship Id="rId18" Type="http://schemas.openxmlformats.org/officeDocument/2006/relationships/image" Target="../media/image14.png"/><Relationship Id="rId3" Type="http://schemas.openxmlformats.org/officeDocument/2006/relationships/image" Target="../media/image9.png"/><Relationship Id="rId21" Type="http://schemas.openxmlformats.org/officeDocument/2006/relationships/image" Target="../media/image25.svg"/><Relationship Id="rId7" Type="http://schemas.openxmlformats.org/officeDocument/2006/relationships/image" Target="../media/image11.svg"/><Relationship Id="rId12" Type="http://schemas.openxmlformats.org/officeDocument/2006/relationships/image" Target="../media/image40.png"/><Relationship Id="rId17" Type="http://schemas.openxmlformats.org/officeDocument/2006/relationships/image" Target="../media/image21.svg"/><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55.svg"/><Relationship Id="rId5" Type="http://schemas.openxmlformats.org/officeDocument/2006/relationships/image" Target="../media/image17.svg"/><Relationship Id="rId15" Type="http://schemas.openxmlformats.org/officeDocument/2006/relationships/image" Target="../media/image19.svg"/><Relationship Id="rId10" Type="http://schemas.openxmlformats.org/officeDocument/2006/relationships/image" Target="../media/image39.png"/><Relationship Id="rId19" Type="http://schemas.openxmlformats.org/officeDocument/2006/relationships/image" Target="../media/image23.svg"/><Relationship Id="rId4" Type="http://schemas.openxmlformats.org/officeDocument/2006/relationships/image" Target="../media/image36.png"/><Relationship Id="rId9" Type="http://schemas.openxmlformats.org/officeDocument/2006/relationships/image" Target="../media/image13.svg"/><Relationship Id="rId14" Type="http://schemas.openxmlformats.org/officeDocument/2006/relationships/image" Target="../media/image11.png"/><Relationship Id="rId22"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9.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6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3.sv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68.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3.svg"/><Relationship Id="rId4" Type="http://schemas.openxmlformats.org/officeDocument/2006/relationships/image" Target="../media/image46.png"/><Relationship Id="rId9" Type="http://schemas.openxmlformats.org/officeDocument/2006/relationships/image" Target="../media/image65.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68.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3.svg"/><Relationship Id="rId4" Type="http://schemas.openxmlformats.org/officeDocument/2006/relationships/image" Target="../media/image46.png"/><Relationship Id="rId9" Type="http://schemas.openxmlformats.org/officeDocument/2006/relationships/image" Target="../media/image65.sv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78.svg"/><Relationship Id="rId3" Type="http://schemas.openxmlformats.org/officeDocument/2006/relationships/image" Target="../media/image70.svg"/><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6.svg"/><Relationship Id="rId5" Type="http://schemas.openxmlformats.org/officeDocument/2006/relationships/image" Target="../media/image53.png"/><Relationship Id="rId15" Type="http://schemas.openxmlformats.org/officeDocument/2006/relationships/image" Target="../media/image80.sv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74.svg"/><Relationship Id="rId1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5.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4.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31.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85.sv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89.sv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1.gif"/><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audio" Target="../media/audio4.wav"/><Relationship Id="rId11" Type="http://schemas.openxmlformats.org/officeDocument/2006/relationships/image" Target="../media/image30.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49" y="-21310"/>
            <a:ext cx="18288000" cy="1028566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54046"/>
          <a:stretch/>
        </p:blipFill>
        <p:spPr>
          <a:xfrm>
            <a:off x="11049000" y="-64754"/>
            <a:ext cx="8418548" cy="9753600"/>
          </a:xfrm>
          <a:prstGeom prst="rect">
            <a:avLst/>
          </a:prstGeom>
        </p:spPr>
      </p:pic>
      <p:sp>
        <p:nvSpPr>
          <p:cNvPr id="18" name="TextBox 17">
            <a:extLst>
              <a:ext uri="{FF2B5EF4-FFF2-40B4-BE49-F238E27FC236}">
                <a16:creationId xmlns="" xmlns:a16="http://schemas.microsoft.com/office/drawing/2014/main" id="{268FCA80-9871-44E4-A425-25C6B5715678}"/>
              </a:ext>
            </a:extLst>
          </p:cNvPr>
          <p:cNvSpPr txBox="1"/>
          <p:nvPr/>
        </p:nvSpPr>
        <p:spPr>
          <a:xfrm>
            <a:off x="-228600" y="2497945"/>
            <a:ext cx="12226190" cy="3647152"/>
          </a:xfrm>
          <a:prstGeom prst="rect">
            <a:avLst/>
          </a:prstGeom>
          <a:noFill/>
        </p:spPr>
        <p:txBody>
          <a:bodyPr wrap="square">
            <a:spAutoFit/>
          </a:bodyPr>
          <a:lstStyle/>
          <a:p>
            <a:pPr algn="ctr" eaLnBrk="1" hangingPunct="1">
              <a:lnSpc>
                <a:spcPct val="200000"/>
              </a:lnSpc>
              <a:defRPr/>
            </a:pPr>
            <a:r>
              <a:rPr lang="en-US" sz="5250" b="1" spc="75" dirty="0">
                <a:ln w="11430"/>
                <a:solidFill>
                  <a:srgbClr val="FF0066"/>
                </a:solidFill>
                <a:latin typeface="Times New Roman" panose="02020603050405020304" pitchFamily="18" charset="0"/>
                <a:cs typeface="Times New Roman" panose="02020603050405020304" pitchFamily="18" charset="0"/>
              </a:rPr>
              <a:t>CHÀO MỪNG CÁC THẦY CÔ GIÁO</a:t>
            </a:r>
          </a:p>
          <a:p>
            <a:pPr algn="ctr" eaLnBrk="1" hangingPunct="1">
              <a:lnSpc>
                <a:spcPct val="150000"/>
              </a:lnSpc>
              <a:defRPr/>
            </a:pPr>
            <a:r>
              <a:rPr lang="en-US" sz="4200" b="1" spc="75" dirty="0">
                <a:ln w="11430"/>
                <a:solidFill>
                  <a:schemeClr val="accent1">
                    <a:lumMod val="75000"/>
                  </a:schemeClr>
                </a:solidFill>
                <a:latin typeface="Times New Roman" panose="02020603050405020304" pitchFamily="18" charset="0"/>
                <a:cs typeface="Times New Roman" panose="02020603050405020304" pitchFamily="18" charset="0"/>
              </a:rPr>
              <a:t>TỚI DỰ TIẾT TIẾNG VIỆT</a:t>
            </a:r>
            <a:endParaRPr lang="en-US" sz="4200" b="1" spc="75" dirty="0">
              <a:ln w="1143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lnSpc>
                <a:spcPct val="150000"/>
              </a:lnSpc>
              <a:defRPr/>
            </a:pPr>
            <a:r>
              <a:rPr lang="en-US" sz="4200" b="1" spc="75" dirty="0">
                <a:ln w="11430"/>
                <a:solidFill>
                  <a:schemeClr val="accent1">
                    <a:lumMod val="75000"/>
                  </a:schemeClr>
                </a:solidFill>
                <a:latin typeface="Times New Roman" panose="02020603050405020304" pitchFamily="18" charset="0"/>
                <a:cs typeface="Times New Roman" panose="02020603050405020304" pitchFamily="18" charset="0"/>
              </a:rPr>
              <a:t>LỚP 3</a:t>
            </a:r>
          </a:p>
        </p:txBody>
      </p:sp>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6300088"/>
            <a:ext cx="18696561" cy="4001691"/>
          </a:xfrm>
          <a:prstGeom prst="rect">
            <a:avLst/>
          </a:prstGeom>
        </p:spPr>
      </p:pic>
      <p:sp>
        <p:nvSpPr>
          <p:cNvPr id="21" name="Rectangle 20">
            <a:extLst>
              <a:ext uri="{FF2B5EF4-FFF2-40B4-BE49-F238E27FC236}">
                <a16:creationId xmlns="" xmlns:a16="http://schemas.microsoft.com/office/drawing/2014/main" id="{70CA1FFC-5370-4A04-95A3-0BB209B1BFCF}"/>
              </a:ext>
            </a:extLst>
          </p:cNvPr>
          <p:cNvSpPr/>
          <p:nvPr/>
        </p:nvSpPr>
        <p:spPr>
          <a:xfrm>
            <a:off x="692042" y="6438900"/>
            <a:ext cx="8656238" cy="1338828"/>
          </a:xfrm>
          <a:prstGeom prst="rect">
            <a:avLst/>
          </a:prstGeom>
        </p:spPr>
        <p:txBody>
          <a:bodyPr wrap="square">
            <a:spAutoFit/>
          </a:bodyPr>
          <a:lstStyle/>
          <a:p>
            <a:pPr algn="ctr" eaLnBrk="1" hangingPunct="1">
              <a:defRPr/>
            </a:pPr>
            <a:r>
              <a:rPr lang="en-US" sz="4200" b="1" dirty="0">
                <a:ln w="0"/>
                <a:solidFill>
                  <a:schemeClr val="tx2"/>
                </a:solidFill>
                <a:latin typeface="Times New Roman" pitchFamily="18" charset="0"/>
                <a:cs typeface="Times New Roman" pitchFamily="18" charset="0"/>
              </a:rPr>
              <a:t>          </a:t>
            </a:r>
            <a:r>
              <a:rPr lang="en-US" sz="3900" b="1" dirty="0" err="1">
                <a:ln w="0"/>
                <a:solidFill>
                  <a:schemeClr val="tx2"/>
                </a:solidFill>
                <a:latin typeface="Times New Roman" pitchFamily="18" charset="0"/>
                <a:cs typeface="Times New Roman" pitchFamily="18" charset="0"/>
              </a:rPr>
              <a:t>Giáo</a:t>
            </a:r>
            <a:r>
              <a:rPr lang="en-US" sz="3900" b="1" dirty="0">
                <a:ln w="0"/>
                <a:solidFill>
                  <a:schemeClr val="tx2"/>
                </a:solidFill>
                <a:latin typeface="Times New Roman" pitchFamily="18" charset="0"/>
                <a:cs typeface="Times New Roman" pitchFamily="18" charset="0"/>
              </a:rPr>
              <a:t> </a:t>
            </a:r>
            <a:r>
              <a:rPr lang="en-US" sz="3900" b="1" dirty="0" err="1">
                <a:ln w="0"/>
                <a:solidFill>
                  <a:schemeClr val="tx2"/>
                </a:solidFill>
                <a:latin typeface="Times New Roman" pitchFamily="18" charset="0"/>
                <a:cs typeface="Times New Roman" pitchFamily="18" charset="0"/>
              </a:rPr>
              <a:t>viên</a:t>
            </a:r>
            <a:r>
              <a:rPr lang="en-US" sz="3900" b="1" dirty="0">
                <a:ln w="0"/>
                <a:solidFill>
                  <a:schemeClr val="tx2"/>
                </a:solidFill>
                <a:latin typeface="Times New Roman" pitchFamily="18" charset="0"/>
                <a:cs typeface="Times New Roman" pitchFamily="18" charset="0"/>
              </a:rPr>
              <a:t>: </a:t>
            </a:r>
            <a:r>
              <a:rPr lang="en-US" sz="3900" b="1" dirty="0" err="1">
                <a:ln w="0"/>
                <a:solidFill>
                  <a:schemeClr val="tx2"/>
                </a:solidFill>
                <a:latin typeface="Times New Roman" pitchFamily="18" charset="0"/>
                <a:cs typeface="Times New Roman" pitchFamily="18" charset="0"/>
              </a:rPr>
              <a:t>Lê</a:t>
            </a:r>
            <a:r>
              <a:rPr lang="en-US" sz="3900" b="1" dirty="0">
                <a:ln w="0"/>
                <a:solidFill>
                  <a:schemeClr val="tx2"/>
                </a:solidFill>
                <a:latin typeface="Times New Roman" pitchFamily="18" charset="0"/>
                <a:cs typeface="Times New Roman" pitchFamily="18" charset="0"/>
              </a:rPr>
              <a:t> </a:t>
            </a:r>
            <a:r>
              <a:rPr lang="en-US" sz="3900" b="1" dirty="0" err="1">
                <a:ln w="0"/>
                <a:solidFill>
                  <a:schemeClr val="tx2"/>
                </a:solidFill>
                <a:latin typeface="Times New Roman" pitchFamily="18" charset="0"/>
                <a:cs typeface="Times New Roman" pitchFamily="18" charset="0"/>
              </a:rPr>
              <a:t>Thị</a:t>
            </a:r>
            <a:r>
              <a:rPr lang="en-US" sz="3900" b="1" dirty="0">
                <a:ln w="0"/>
                <a:solidFill>
                  <a:schemeClr val="tx2"/>
                </a:solidFill>
                <a:latin typeface="Times New Roman" pitchFamily="18" charset="0"/>
                <a:cs typeface="Times New Roman" pitchFamily="18" charset="0"/>
              </a:rPr>
              <a:t> </a:t>
            </a:r>
            <a:r>
              <a:rPr lang="en-US" sz="3900" b="1" dirty="0" err="1">
                <a:ln w="0"/>
                <a:solidFill>
                  <a:schemeClr val="tx2"/>
                </a:solidFill>
                <a:latin typeface="Times New Roman" pitchFamily="18" charset="0"/>
                <a:cs typeface="Times New Roman" pitchFamily="18" charset="0"/>
              </a:rPr>
              <a:t>Thúy</a:t>
            </a:r>
            <a:r>
              <a:rPr lang="en-US" sz="3900" b="1" dirty="0">
                <a:ln w="0"/>
                <a:solidFill>
                  <a:schemeClr val="tx2"/>
                </a:solidFill>
                <a:latin typeface="Times New Roman" pitchFamily="18" charset="0"/>
                <a:cs typeface="Times New Roman" pitchFamily="18" charset="0"/>
              </a:rPr>
              <a:t> </a:t>
            </a:r>
            <a:r>
              <a:rPr lang="en-US" sz="3900" b="1" dirty="0" err="1" smtClean="0">
                <a:ln w="0"/>
                <a:solidFill>
                  <a:schemeClr val="tx2"/>
                </a:solidFill>
                <a:latin typeface="Times New Roman" pitchFamily="18" charset="0"/>
                <a:cs typeface="Times New Roman" pitchFamily="18" charset="0"/>
              </a:rPr>
              <a:t>Hường</a:t>
            </a:r>
            <a:endParaRPr lang="en-US" sz="3900" b="1" dirty="0">
              <a:ln w="0"/>
              <a:solidFill>
                <a:schemeClr val="tx2"/>
              </a:solidFill>
              <a:latin typeface="Times New Roman" pitchFamily="18" charset="0"/>
              <a:cs typeface="Times New Roman" pitchFamily="18" charset="0"/>
            </a:endParaRPr>
          </a:p>
          <a:p>
            <a:pPr algn="ctr" eaLnBrk="1" hangingPunct="1">
              <a:defRPr/>
            </a:pPr>
            <a:r>
              <a:rPr lang="en-US" sz="3900" b="1" dirty="0" err="1" smtClean="0">
                <a:ln w="0"/>
                <a:solidFill>
                  <a:schemeClr val="tx2"/>
                </a:solidFill>
                <a:latin typeface="Times New Roman" pitchFamily="18" charset="0"/>
                <a:cs typeface="Times New Roman" pitchFamily="18" charset="0"/>
              </a:rPr>
              <a:t>Năm</a:t>
            </a:r>
            <a:r>
              <a:rPr lang="en-US" sz="3900" b="1" dirty="0" smtClean="0">
                <a:ln w="0"/>
                <a:solidFill>
                  <a:schemeClr val="tx2"/>
                </a:solidFill>
                <a:latin typeface="Times New Roman" pitchFamily="18" charset="0"/>
                <a:cs typeface="Times New Roman" pitchFamily="18" charset="0"/>
              </a:rPr>
              <a:t> </a:t>
            </a:r>
            <a:r>
              <a:rPr lang="en-US" sz="3900" b="1" dirty="0" err="1" smtClean="0">
                <a:ln w="0"/>
                <a:solidFill>
                  <a:schemeClr val="tx2"/>
                </a:solidFill>
                <a:latin typeface="Times New Roman" pitchFamily="18" charset="0"/>
                <a:cs typeface="Times New Roman" pitchFamily="18" charset="0"/>
              </a:rPr>
              <a:t>sinh</a:t>
            </a:r>
            <a:r>
              <a:rPr lang="en-US" sz="3900" b="1" dirty="0" smtClean="0">
                <a:ln w="0"/>
                <a:solidFill>
                  <a:schemeClr val="tx2"/>
                </a:solidFill>
                <a:latin typeface="Times New Roman" pitchFamily="18" charset="0"/>
                <a:cs typeface="Times New Roman" pitchFamily="18" charset="0"/>
              </a:rPr>
              <a:t>: 2000</a:t>
            </a:r>
            <a:endParaRPr lang="en-US" sz="3900" b="1" dirty="0">
              <a:ln w="0"/>
              <a:solidFill>
                <a:schemeClr val="tx2"/>
              </a:solidFill>
              <a:latin typeface="Times New Roman" pitchFamily="18" charset="0"/>
              <a:cs typeface="Times New Roman" pitchFamily="18" charset="0"/>
            </a:endParaRPr>
          </a:p>
        </p:txBody>
      </p:sp>
      <p:sp>
        <p:nvSpPr>
          <p:cNvPr id="9" name="Rectangle 8">
            <a:extLst>
              <a:ext uri="{FF2B5EF4-FFF2-40B4-BE49-F238E27FC236}">
                <a16:creationId xmlns="" xmlns:a16="http://schemas.microsoft.com/office/drawing/2014/main" id="{0C82DB67-9DA2-40E3-83E3-CADD443EDFF2}"/>
              </a:ext>
            </a:extLst>
          </p:cNvPr>
          <p:cNvSpPr/>
          <p:nvPr/>
        </p:nvSpPr>
        <p:spPr>
          <a:xfrm>
            <a:off x="850952" y="311856"/>
            <a:ext cx="8656238" cy="923330"/>
          </a:xfrm>
          <a:prstGeom prst="rect">
            <a:avLst/>
          </a:prstGeom>
        </p:spPr>
        <p:txBody>
          <a:bodyPr wrap="square">
            <a:spAutoFit/>
          </a:bodyPr>
          <a:lstStyle/>
          <a:p>
            <a:pPr algn="ctr" eaLnBrk="1" hangingPunct="1">
              <a:defRPr/>
            </a:pPr>
            <a:r>
              <a:rPr lang="en-US" sz="2700" b="1" dirty="0">
                <a:ln w="0"/>
                <a:solidFill>
                  <a:schemeClr val="accent5">
                    <a:lumMod val="50000"/>
                  </a:schemeClr>
                </a:solidFill>
                <a:latin typeface="Times New Roman" pitchFamily="18" charset="0"/>
                <a:cs typeface="Times New Roman" pitchFamily="18" charset="0"/>
              </a:rPr>
              <a:t>PGD &amp; ĐT QUẬN HẢI AN          </a:t>
            </a:r>
          </a:p>
          <a:p>
            <a:pPr algn="ctr" eaLnBrk="1" hangingPunct="1">
              <a:defRPr/>
            </a:pPr>
            <a:r>
              <a:rPr lang="en-US" sz="2700" b="1" dirty="0">
                <a:ln w="0"/>
                <a:solidFill>
                  <a:srgbClr val="002060"/>
                </a:solidFill>
                <a:latin typeface="Times New Roman" pitchFamily="18" charset="0"/>
                <a:cs typeface="Times New Roman" pitchFamily="18" charset="0"/>
              </a:rPr>
              <a:t>TRƯỜNG TIỂU HỌC THÀNH TÔ</a:t>
            </a:r>
          </a:p>
        </p:txBody>
      </p:sp>
    </p:spTree>
    <p:extLst>
      <p:ext uri="{BB962C8B-B14F-4D97-AF65-F5344CB8AC3E}">
        <p14:creationId xmlns:p14="http://schemas.microsoft.com/office/powerpoint/2010/main" val="296079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32" y="0"/>
            <a:ext cx="18300032" cy="10287000"/>
          </a:xfrm>
          <a:prstGeom prst="rect">
            <a:avLst/>
          </a:prstGeom>
        </p:spPr>
      </p:pic>
      <p:pic>
        <p:nvPicPr>
          <p:cNvPr id="4" name="Picture 3"/>
          <p:cNvPicPr>
            <a:picLocks noChangeAspect="1"/>
          </p:cNvPicPr>
          <p:nvPr/>
        </p:nvPicPr>
        <p:blipFill>
          <a:blip r:embed="rId3"/>
          <a:stretch>
            <a:fillRect/>
          </a:stretch>
        </p:blipFill>
        <p:spPr>
          <a:xfrm>
            <a:off x="12032" y="-114301"/>
            <a:ext cx="18300032" cy="10410311"/>
          </a:xfrm>
          <a:prstGeom prst="rect">
            <a:avLst/>
          </a:prstGeom>
        </p:spPr>
      </p:pic>
    </p:spTree>
    <p:extLst>
      <p:ext uri="{BB962C8B-B14F-4D97-AF65-F5344CB8AC3E}">
        <p14:creationId xmlns:p14="http://schemas.microsoft.com/office/powerpoint/2010/main" val="187572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xit" presetSubtype="32" fill="hold" nodeType="clickEffect">
                                  <p:stCondLst>
                                    <p:cond delay="0"/>
                                  </p:stCondLst>
                                  <p:childTnLst>
                                    <p:animEffect transition="out" filter="diamond(out)">
                                      <p:cBhvr>
                                        <p:cTn id="12" dur="1750"/>
                                        <p:tgtEl>
                                          <p:spTgt spid="2"/>
                                        </p:tgtEl>
                                      </p:cBhvr>
                                    </p:animEffect>
                                    <p:set>
                                      <p:cBhvr>
                                        <p:cTn id="13" dur="1" fill="hold">
                                          <p:stCondLst>
                                            <p:cond delay="174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3" presetClass="exit" presetSubtype="32" fill="hold" nodeType="clickEffect">
                                  <p:stCondLst>
                                    <p:cond delay="0"/>
                                  </p:stCondLst>
                                  <p:childTnLst>
                                    <p:animEffect transition="out" filter="plus(out)">
                                      <p:cBhvr>
                                        <p:cTn id="27" dur="2000"/>
                                        <p:tgtEl>
                                          <p:spTgt spid="4"/>
                                        </p:tgtEl>
                                      </p:cBhvr>
                                    </p:animEffect>
                                    <p:set>
                                      <p:cBhvr>
                                        <p:cTn id="28"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495677" y="1528932"/>
            <a:ext cx="14577940" cy="1985959"/>
          </a:xfrm>
          <a:prstGeom prst="roundRect">
            <a:avLst>
              <a:gd name="adj" fmla="val 16667"/>
            </a:avLst>
          </a:prstGeom>
          <a:solidFill>
            <a:schemeClr val="bg2"/>
          </a:solidFill>
          <a:ln w="9525">
            <a:solidFill>
              <a:srgbClr val="FF6600"/>
            </a:solidFill>
            <a:round/>
            <a:headEnd/>
            <a:tailEnd/>
          </a:ln>
        </p:spPr>
        <p:txBody>
          <a:bodyPr wrap="none" anchor="ctr"/>
          <a:lstStyle/>
          <a:p>
            <a:pPr algn="ctr"/>
            <a:r>
              <a:rPr lang="vi-VN" altLang="en-US" sz="4800" b="1" dirty="0">
                <a:latin typeface="Times New Roman" pitchFamily="18" charset="0"/>
              </a:rPr>
              <a:t>Vì sao người cha vẫn quyết tâm đào bới đống đổ nát </a:t>
            </a:r>
            <a:endParaRPr lang="en-US" altLang="en-US" sz="4800" b="1" dirty="0">
              <a:latin typeface="Times New Roman" pitchFamily="18" charset="0"/>
            </a:endParaRPr>
          </a:p>
          <a:p>
            <a:pPr algn="ctr"/>
            <a:r>
              <a:rPr lang="vi-VN" altLang="en-US" sz="4800" b="1" dirty="0">
                <a:latin typeface="Times New Roman" pitchFamily="18" charset="0"/>
              </a:rPr>
              <a:t>khi mọi người cho rằng không còn hi vọng?</a:t>
            </a:r>
            <a:endParaRPr lang="en-US" altLang="en-US" sz="4800" b="1" dirty="0">
              <a:latin typeface="Times New Roman" pitchFamily="18" charset="0"/>
            </a:endParaRPr>
          </a:p>
        </p:txBody>
      </p:sp>
      <p:grpSp>
        <p:nvGrpSpPr>
          <p:cNvPr id="7171" name="Group 51"/>
          <p:cNvGrpSpPr>
            <a:grpSpLocks/>
          </p:cNvGrpSpPr>
          <p:nvPr/>
        </p:nvGrpSpPr>
        <p:grpSpPr bwMode="auto">
          <a:xfrm>
            <a:off x="393701" y="21432"/>
            <a:ext cx="641351" cy="10287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3000">
                <a:latin typeface=".VnTime" pitchFamily="34" charset="0"/>
              </a:endParaRPr>
            </a:p>
          </p:txBody>
        </p:sp>
        <p:sp>
          <p:nvSpPr>
            <p:cNvPr id="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vi-VN" altLang="en-US" sz="3000">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3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3048094" y="3844847"/>
            <a:ext cx="11903075" cy="1738393"/>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4400" b="1" dirty="0">
                <a:solidFill>
                  <a:schemeClr val="bg1"/>
                </a:solidFill>
                <a:latin typeface="Times New Roman" pitchFamily="18" charset="0"/>
                <a:cs typeface="Times New Roman" pitchFamily="18" charset="0"/>
              </a:rPr>
              <a:t>Vì ông nghe mọi người khuyên bảo.</a:t>
            </a:r>
            <a:endParaRPr lang="en-US" altLang="en-US" dirty="0"/>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3" y="4456510"/>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90578" y="4163534"/>
            <a:ext cx="2705099"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919261" y="4305217"/>
            <a:ext cx="1416172"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044" name="WordArt 226"/>
          <p:cNvSpPr>
            <a:spLocks noChangeArrowheads="1" noChangeShapeType="1" noTextEdit="1"/>
          </p:cNvSpPr>
          <p:nvPr/>
        </p:nvSpPr>
        <p:spPr bwMode="auto">
          <a:xfrm>
            <a:off x="1286338" y="4458152"/>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A</a:t>
            </a:r>
          </a:p>
        </p:txBody>
      </p:sp>
      <p:sp>
        <p:nvSpPr>
          <p:cNvPr id="4" name="AutoShape 51"/>
          <p:cNvSpPr>
            <a:spLocks noChangeArrowheads="1"/>
          </p:cNvSpPr>
          <p:nvPr/>
        </p:nvSpPr>
        <p:spPr bwMode="auto">
          <a:xfrm>
            <a:off x="3048094" y="5913195"/>
            <a:ext cx="11903075" cy="159758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altLang="en-US" sz="4400" b="1" dirty="0" err="1">
                <a:solidFill>
                  <a:schemeClr val="bg1"/>
                </a:solidFill>
                <a:latin typeface="Times New Roman" pitchFamily="18" charset="0"/>
                <a:cs typeface="Times New Roman" pitchFamily="18" charset="0"/>
              </a:rPr>
              <a:t>Vì</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ông</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nhớ</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lại</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lời</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hứa</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với</a:t>
            </a:r>
            <a:r>
              <a:rPr lang="en-US" altLang="en-US" sz="4400" b="1" dirty="0">
                <a:solidFill>
                  <a:schemeClr val="bg1"/>
                </a:solidFill>
                <a:latin typeface="Times New Roman" pitchFamily="18" charset="0"/>
                <a:cs typeface="Times New Roman" pitchFamily="18" charset="0"/>
              </a:rPr>
              <a:t> con:“</a:t>
            </a:r>
            <a:r>
              <a:rPr lang="en-US" altLang="en-US" sz="4400" b="1" dirty="0" err="1">
                <a:solidFill>
                  <a:schemeClr val="bg1"/>
                </a:solidFill>
                <a:latin typeface="Times New Roman" pitchFamily="18" charset="0"/>
                <a:cs typeface="Times New Roman" pitchFamily="18" charset="0"/>
              </a:rPr>
              <a:t>Dù</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có</a:t>
            </a:r>
            <a:r>
              <a:rPr lang="en-US" altLang="en-US" sz="4400" b="1" dirty="0">
                <a:solidFill>
                  <a:schemeClr val="bg1"/>
                </a:solidFill>
                <a:latin typeface="Times New Roman" pitchFamily="18" charset="0"/>
                <a:cs typeface="Times New Roman" pitchFamily="18" charset="0"/>
              </a:rPr>
              <a:t> </a:t>
            </a:r>
          </a:p>
          <a:p>
            <a:pPr algn="ctr"/>
            <a:r>
              <a:rPr lang="en-US" altLang="en-US" sz="4400" b="1" dirty="0" err="1">
                <a:solidFill>
                  <a:schemeClr val="bg1"/>
                </a:solidFill>
                <a:latin typeface="Times New Roman" pitchFamily="18" charset="0"/>
                <a:cs typeface="Times New Roman" pitchFamily="18" charset="0"/>
              </a:rPr>
              <a:t>chuyện</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gì</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xảy</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ra</a:t>
            </a:r>
            <a:r>
              <a:rPr lang="en-US" altLang="en-US" sz="4400" b="1" dirty="0">
                <a:solidFill>
                  <a:schemeClr val="bg1"/>
                </a:solidFill>
                <a:latin typeface="Times New Roman" pitchFamily="18" charset="0"/>
                <a:cs typeface="Times New Roman" pitchFamily="18" charset="0"/>
              </a:rPr>
              <a:t>, cha </a:t>
            </a:r>
            <a:r>
              <a:rPr lang="en-US" altLang="en-US" sz="4400" b="1" dirty="0" err="1">
                <a:solidFill>
                  <a:schemeClr val="bg1"/>
                </a:solidFill>
                <a:latin typeface="Times New Roman" pitchFamily="18" charset="0"/>
                <a:cs typeface="Times New Roman" pitchFamily="18" charset="0"/>
              </a:rPr>
              <a:t>cũng</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sẽ</a:t>
            </a:r>
            <a:r>
              <a:rPr lang="en-US" altLang="en-US" sz="4400" b="1" dirty="0">
                <a:solidFill>
                  <a:schemeClr val="bg1"/>
                </a:solidFill>
                <a:latin typeface="Times New Roman" pitchFamily="18" charset="0"/>
                <a:cs typeface="Times New Roman" pitchFamily="18" charset="0"/>
              </a:rPr>
              <a:t> </a:t>
            </a:r>
            <a:r>
              <a:rPr lang="en-US" altLang="en-US" sz="4400" b="1" dirty="0" err="1">
                <a:solidFill>
                  <a:schemeClr val="bg1"/>
                </a:solidFill>
                <a:latin typeface="Times New Roman" pitchFamily="18" charset="0"/>
                <a:cs typeface="Times New Roman" pitchFamily="18" charset="0"/>
              </a:rPr>
              <a:t>luôn</a:t>
            </a:r>
            <a:r>
              <a:rPr lang="en-US" altLang="en-US" sz="4400" b="1" dirty="0">
                <a:solidFill>
                  <a:schemeClr val="bg1"/>
                </a:solidFill>
                <a:latin typeface="Times New Roman" pitchFamily="18" charset="0"/>
                <a:cs typeface="Times New Roman" pitchFamily="18" charset="0"/>
              </a:rPr>
              <a:t> ở </a:t>
            </a:r>
            <a:r>
              <a:rPr lang="en-US" altLang="en-US" sz="4400" b="1" dirty="0" err="1">
                <a:solidFill>
                  <a:schemeClr val="bg1"/>
                </a:solidFill>
                <a:latin typeface="Times New Roman" pitchFamily="18" charset="0"/>
                <a:cs typeface="Times New Roman" pitchFamily="18" charset="0"/>
              </a:rPr>
              <a:t>bên</a:t>
            </a:r>
            <a:r>
              <a:rPr lang="en-US" altLang="en-US" sz="4400" b="1" dirty="0">
                <a:solidFill>
                  <a:schemeClr val="bg1"/>
                </a:solidFill>
                <a:latin typeface="Times New Roman" pitchFamily="18" charset="0"/>
                <a:cs typeface="Times New Roman" pitchFamily="18" charset="0"/>
              </a:rPr>
              <a:t> con”.</a:t>
            </a:r>
            <a:endParaRPr lang="en-US" altLang="en-US" sz="4400" dirty="0">
              <a:solidFill>
                <a:schemeClr val="bg1"/>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690" y="6435331"/>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08275" y="6101134"/>
            <a:ext cx="2587402"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982845" y="6193846"/>
            <a:ext cx="1425618"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8" name="WordArt 226"/>
          <p:cNvSpPr>
            <a:spLocks noChangeArrowheads="1" noChangeShapeType="1" noTextEdit="1"/>
          </p:cNvSpPr>
          <p:nvPr/>
        </p:nvSpPr>
        <p:spPr bwMode="auto">
          <a:xfrm>
            <a:off x="1337740" y="6348862"/>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B</a:t>
            </a:r>
          </a:p>
        </p:txBody>
      </p:sp>
      <p:sp>
        <p:nvSpPr>
          <p:cNvPr id="9" name="AutoShape 51"/>
          <p:cNvSpPr>
            <a:spLocks noChangeArrowheads="1"/>
          </p:cNvSpPr>
          <p:nvPr/>
        </p:nvSpPr>
        <p:spPr bwMode="auto">
          <a:xfrm>
            <a:off x="3048094" y="7886516"/>
            <a:ext cx="11899636" cy="1371965"/>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4800" b="1" dirty="0">
                <a:solidFill>
                  <a:schemeClr val="bg1"/>
                </a:solidFill>
                <a:latin typeface="Times New Roman" pitchFamily="18" charset="0"/>
                <a:cs typeface="Times New Roman" pitchFamily="18" charset="0"/>
              </a:rPr>
              <a:t>Vì ông nhớ được vị trí lớp học của con.</a:t>
            </a:r>
            <a:endParaRPr lang="en-US" altLang="en-US" sz="2000" dirty="0"/>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282" y="8274307"/>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53447" y="7999153"/>
            <a:ext cx="2497057"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998620" y="8112918"/>
            <a:ext cx="1496153"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5" name="WordArt 226"/>
          <p:cNvSpPr>
            <a:spLocks noChangeArrowheads="1" noChangeShapeType="1" noTextEdit="1"/>
          </p:cNvSpPr>
          <p:nvPr/>
        </p:nvSpPr>
        <p:spPr bwMode="auto">
          <a:xfrm>
            <a:off x="1394450" y="8246922"/>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c</a:t>
            </a:r>
          </a:p>
        </p:txBody>
      </p:sp>
      <p:sp>
        <p:nvSpPr>
          <p:cNvPr id="7195" name="AutoShape 27"/>
          <p:cNvSpPr>
            <a:spLocks noChangeArrowheads="1"/>
          </p:cNvSpPr>
          <p:nvPr/>
        </p:nvSpPr>
        <p:spPr bwMode="auto">
          <a:xfrm>
            <a:off x="1089026" y="1547813"/>
            <a:ext cx="3086100" cy="203835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eaLnBrk="1" hangingPunct="1"/>
            <a:endParaRPr lang="vi-VN" altLang="en-US" sz="2700"/>
          </a:p>
        </p:txBody>
      </p:sp>
      <p:sp>
        <p:nvSpPr>
          <p:cNvPr id="7196" name="WordArt 28"/>
          <p:cNvSpPr>
            <a:spLocks noChangeArrowheads="1" noChangeShapeType="1" noTextEdit="1"/>
          </p:cNvSpPr>
          <p:nvPr/>
        </p:nvSpPr>
        <p:spPr bwMode="auto">
          <a:xfrm>
            <a:off x="1924050" y="2100263"/>
            <a:ext cx="1371600" cy="914400"/>
          </a:xfrm>
          <a:prstGeom prst="rect">
            <a:avLst/>
          </a:prstGeom>
        </p:spPr>
        <p:txBody>
          <a:bodyPr wrap="none" fromWordArt="1">
            <a:prstTxWarp prst="textPlain">
              <a:avLst>
                <a:gd name="adj" fmla="val 50000"/>
              </a:avLst>
            </a:prstTxWarp>
          </a:bodyPr>
          <a:lstStyle/>
          <a:p>
            <a:pPr algn="ctr"/>
            <a:r>
              <a:rPr lang="vi-VN" sz="5400" b="1" kern="10" dirty="0">
                <a:ln w="19050">
                  <a:solidFill>
                    <a:srgbClr val="FFFF00"/>
                  </a:solidFill>
                  <a:round/>
                  <a:headEnd/>
                  <a:tailEnd/>
                </a:ln>
                <a:solidFill>
                  <a:srgbClr val="FFFF00"/>
                </a:solidFill>
                <a:effectLst>
                  <a:outerShdw dist="35921" dir="2700000" algn="ctr" rotWithShape="0">
                    <a:srgbClr val="990000"/>
                  </a:outerShdw>
                </a:effectLst>
                <a:latin typeface="+mj-lt"/>
              </a:rPr>
              <a:t>Câu 2</a:t>
            </a:r>
          </a:p>
        </p:txBody>
      </p:sp>
      <p:pic>
        <p:nvPicPr>
          <p:cNvPr id="7189"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525" y="1133477"/>
            <a:ext cx="18288002" cy="14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6344900" y="8572500"/>
            <a:ext cx="1943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4776" y="-278607"/>
            <a:ext cx="3305177" cy="25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15098807" y="4365254"/>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1</a:t>
            </a:r>
          </a:p>
        </p:txBody>
      </p:sp>
      <p:sp>
        <p:nvSpPr>
          <p:cNvPr id="7203" name="WordArt 35"/>
          <p:cNvSpPr>
            <a:spLocks noChangeArrowheads="1" noChangeShapeType="1" noTextEdit="1"/>
          </p:cNvSpPr>
          <p:nvPr/>
        </p:nvSpPr>
        <p:spPr bwMode="auto">
          <a:xfrm>
            <a:off x="15268575"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2</a:t>
            </a:r>
          </a:p>
        </p:txBody>
      </p:sp>
      <p:sp>
        <p:nvSpPr>
          <p:cNvPr id="7204" name="WordArt 36"/>
          <p:cNvSpPr>
            <a:spLocks noChangeArrowheads="1" noChangeShapeType="1" noTextEdit="1"/>
          </p:cNvSpPr>
          <p:nvPr/>
        </p:nvSpPr>
        <p:spPr bwMode="auto">
          <a:xfrm>
            <a:off x="15339173" y="4471988"/>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3</a:t>
            </a:r>
          </a:p>
        </p:txBody>
      </p:sp>
      <p:sp>
        <p:nvSpPr>
          <p:cNvPr id="7205" name="WordArt 37"/>
          <p:cNvSpPr>
            <a:spLocks noChangeArrowheads="1" noChangeShapeType="1" noTextEdit="1"/>
          </p:cNvSpPr>
          <p:nvPr/>
        </p:nvSpPr>
        <p:spPr bwMode="auto">
          <a:xfrm>
            <a:off x="15507260" y="4361192"/>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4</a:t>
            </a:r>
          </a:p>
        </p:txBody>
      </p:sp>
      <p:sp>
        <p:nvSpPr>
          <p:cNvPr id="7206" name="WordArt 38"/>
          <p:cNvSpPr>
            <a:spLocks noChangeArrowheads="1" noChangeShapeType="1" noTextEdit="1"/>
          </p:cNvSpPr>
          <p:nvPr/>
        </p:nvSpPr>
        <p:spPr bwMode="auto">
          <a:xfrm>
            <a:off x="15435359"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5</a:t>
            </a:r>
          </a:p>
        </p:txBody>
      </p:sp>
      <p:grpSp>
        <p:nvGrpSpPr>
          <p:cNvPr id="25" name="Group 49"/>
          <p:cNvGrpSpPr>
            <a:grpSpLocks/>
          </p:cNvGrpSpPr>
          <p:nvPr/>
        </p:nvGrpSpPr>
        <p:grpSpPr bwMode="auto">
          <a:xfrm>
            <a:off x="14849475" y="5798344"/>
            <a:ext cx="3505200" cy="2628900"/>
            <a:chOff x="4431" y="2945"/>
            <a:chExt cx="1104" cy="1104"/>
          </a:xfrm>
        </p:grpSpPr>
        <p:sp>
          <p:nvSpPr>
            <p:cNvPr id="7200" name="AutoShape 50"/>
            <p:cNvSpPr>
              <a:spLocks noChangeArrowheads="1"/>
            </p:cNvSpPr>
            <p:nvPr/>
          </p:nvSpPr>
          <p:spPr bwMode="auto">
            <a:xfrm>
              <a:off x="4431" y="2945"/>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vi-VN" altLang="en-US" sz="9000" b="1">
                <a:solidFill>
                  <a:srgbClr val="FF0066"/>
                </a:solidFill>
                <a:latin typeface=".VnHelvetInsH" pitchFamily="34" charset="0"/>
              </a:endParaRPr>
            </a:p>
          </p:txBody>
        </p:sp>
        <p:sp>
          <p:nvSpPr>
            <p:cNvPr id="16" name="WordArt 51"/>
            <p:cNvSpPr>
              <a:spLocks noChangeArrowheads="1" noChangeShapeType="1" noTextEdit="1"/>
            </p:cNvSpPr>
            <p:nvPr/>
          </p:nvSpPr>
          <p:spPr bwMode="auto">
            <a:xfrm>
              <a:off x="4669" y="3181"/>
              <a:ext cx="672" cy="576"/>
            </a:xfrm>
            <a:prstGeom prst="rect">
              <a:avLst/>
            </a:prstGeom>
          </p:spPr>
          <p:txBody>
            <a:bodyPr wrap="none" fromWordArt="1">
              <a:prstTxWarp prst="textPlain">
                <a:avLst>
                  <a:gd name="adj" fmla="val 50000"/>
                </a:avLst>
              </a:prstTxWarp>
            </a:bodyPr>
            <a:lstStyle/>
            <a:p>
              <a:pPr algn="ctr"/>
              <a:r>
                <a:rPr lang="vi-VN" sz="5400" kern="10" dirty="0">
                  <a:ln w="9525">
                    <a:solidFill>
                      <a:srgbClr val="000000"/>
                    </a:solidFill>
                    <a:round/>
                    <a:headEnd/>
                    <a:tailEnd/>
                  </a:ln>
                  <a:solidFill>
                    <a:srgbClr val="000000"/>
                  </a:solidFill>
                  <a:latin typeface="Times New Roman"/>
                  <a:cs typeface="Times New Roman"/>
                </a:rPr>
                <a:t>Hết giờ</a:t>
              </a:r>
            </a:p>
          </p:txBody>
        </p:sp>
      </p:grpSp>
      <p:sp>
        <p:nvSpPr>
          <p:cNvPr id="38" name="WordArt 39"/>
          <p:cNvSpPr>
            <a:spLocks noChangeArrowheads="1" noChangeShapeType="1" noTextEdit="1"/>
          </p:cNvSpPr>
          <p:nvPr/>
        </p:nvSpPr>
        <p:spPr bwMode="auto">
          <a:xfrm>
            <a:off x="15522764" y="4407696"/>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6</a:t>
            </a:r>
          </a:p>
        </p:txBody>
      </p:sp>
      <p:sp>
        <p:nvSpPr>
          <p:cNvPr id="41" name="WordArt 40"/>
          <p:cNvSpPr>
            <a:spLocks noChangeArrowheads="1" noChangeShapeType="1" noTextEdit="1"/>
          </p:cNvSpPr>
          <p:nvPr/>
        </p:nvSpPr>
        <p:spPr bwMode="auto">
          <a:xfrm>
            <a:off x="15394082" y="4412321"/>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7</a:t>
            </a:r>
          </a:p>
        </p:txBody>
      </p:sp>
      <p:sp>
        <p:nvSpPr>
          <p:cNvPr id="42" name="WordArt 41"/>
          <p:cNvSpPr>
            <a:spLocks noChangeArrowheads="1" noChangeShapeType="1" noTextEdit="1"/>
          </p:cNvSpPr>
          <p:nvPr/>
        </p:nvSpPr>
        <p:spPr bwMode="auto">
          <a:xfrm>
            <a:off x="15470657" y="4352925"/>
            <a:ext cx="1333500" cy="1114425"/>
          </a:xfrm>
          <a:prstGeom prst="rect">
            <a:avLst/>
          </a:prstGeom>
        </p:spPr>
        <p:txBody>
          <a:bodyPr wrap="none" fromWordArt="1">
            <a:prstTxWarp prst="textPlain">
              <a:avLst>
                <a:gd name="adj" fmla="val 50000"/>
              </a:avLst>
            </a:prstTxWarp>
          </a:bodyPr>
          <a:lstStyle/>
          <a:p>
            <a:r>
              <a:rPr lang="vi-VN" sz="5400" kern="10" dirty="0">
                <a:ln w="19050">
                  <a:solidFill>
                    <a:srgbClr val="99CCFF"/>
                  </a:solidFill>
                  <a:round/>
                  <a:headEnd/>
                  <a:tailEnd/>
                </a:ln>
                <a:solidFill>
                  <a:srgbClr val="0066CC"/>
                </a:solidFill>
                <a:effectLst>
                  <a:outerShdw dist="35921" dir="2700000" algn="ctr" rotWithShape="0">
                    <a:srgbClr val="990000"/>
                  </a:outerShdw>
                </a:effectLst>
                <a:latin typeface="Arial"/>
                <a:cs typeface="Arial"/>
              </a:rPr>
              <a:t>8</a:t>
            </a:r>
          </a:p>
        </p:txBody>
      </p:sp>
      <p:sp>
        <p:nvSpPr>
          <p:cNvPr id="43" name="WordArt 42"/>
          <p:cNvSpPr>
            <a:spLocks noChangeArrowheads="1" noChangeShapeType="1" noTextEdit="1"/>
          </p:cNvSpPr>
          <p:nvPr/>
        </p:nvSpPr>
        <p:spPr bwMode="auto">
          <a:xfrm>
            <a:off x="15435359" y="4352925"/>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9</a:t>
            </a:r>
          </a:p>
        </p:txBody>
      </p:sp>
      <p:sp>
        <p:nvSpPr>
          <p:cNvPr id="44" name="WordArt 43"/>
          <p:cNvSpPr>
            <a:spLocks noChangeArrowheads="1" noChangeShapeType="1" noTextEdit="1"/>
          </p:cNvSpPr>
          <p:nvPr/>
        </p:nvSpPr>
        <p:spPr bwMode="auto">
          <a:xfrm>
            <a:off x="15394082" y="4379963"/>
            <a:ext cx="1333500" cy="1114425"/>
          </a:xfrm>
          <a:prstGeom prst="rect">
            <a:avLst/>
          </a:prstGeom>
        </p:spPr>
        <p:txBody>
          <a:bodyPr wrap="none" fromWordArt="1">
            <a:prstTxWarp prst="textPlain">
              <a:avLst>
                <a:gd name="adj" fmla="val 50000"/>
              </a:avLst>
            </a:prstTxWarp>
          </a:bodyPr>
          <a:lstStyle/>
          <a:p>
            <a:r>
              <a:rPr lang="vi-VN" sz="5400" kern="10" dirty="0">
                <a:ln w="19050">
                  <a:solidFill>
                    <a:srgbClr val="99CCFF"/>
                  </a:solidFill>
                  <a:round/>
                  <a:headEnd/>
                  <a:tailEnd/>
                </a:ln>
                <a:solidFill>
                  <a:srgbClr val="0066CC"/>
                </a:solidFill>
                <a:effectLst>
                  <a:outerShdw dist="35921" dir="2700000" algn="ctr" rotWithShape="0">
                    <a:srgbClr val="990000"/>
                  </a:outerShdw>
                </a:effectLst>
                <a:latin typeface="Arial"/>
                <a:cs typeface="Arial"/>
              </a:rPr>
              <a:t>10</a:t>
            </a:r>
          </a:p>
        </p:txBody>
      </p:sp>
    </p:spTree>
    <p:custDataLst>
      <p:tags r:id="rId1"/>
    </p:custDataLst>
    <p:extLst>
      <p:ext uri="{BB962C8B-B14F-4D97-AF65-F5344CB8AC3E}">
        <p14:creationId xmlns:p14="http://schemas.microsoft.com/office/powerpoint/2010/main" val="160369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dissolve">
                                      <p:cBhvr>
                                        <p:cTn id="70" dur="500"/>
                                        <p:tgtEl>
                                          <p:spTgt spid="44"/>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p:stCondLst>
                              <p:cond delay="500"/>
                            </p:stCondLst>
                            <p:childTnLst>
                              <p:par>
                                <p:cTn id="72" presetID="53" presetClass="exit" presetSubtype="0" fill="hold" grpId="1" nodeType="afterEffect">
                                  <p:stCondLst>
                                    <p:cond delay="0"/>
                                  </p:stCondLst>
                                  <p:childTnLst>
                                    <p:anim calcmode="lin" valueType="num">
                                      <p:cBhvr>
                                        <p:cTn id="73" dur="500"/>
                                        <p:tgtEl>
                                          <p:spTgt spid="44"/>
                                        </p:tgtEl>
                                        <p:attrNameLst>
                                          <p:attrName>ppt_w</p:attrName>
                                        </p:attrNameLst>
                                      </p:cBhvr>
                                      <p:tavLst>
                                        <p:tav tm="0">
                                          <p:val>
                                            <p:strVal val="ppt_w"/>
                                          </p:val>
                                        </p:tav>
                                        <p:tav tm="100000">
                                          <p:val>
                                            <p:fltVal val="0"/>
                                          </p:val>
                                        </p:tav>
                                      </p:tavLst>
                                    </p:anim>
                                    <p:anim calcmode="lin" valueType="num">
                                      <p:cBhvr>
                                        <p:cTn id="74" dur="500"/>
                                        <p:tgtEl>
                                          <p:spTgt spid="44"/>
                                        </p:tgtEl>
                                        <p:attrNameLst>
                                          <p:attrName>ppt_h</p:attrName>
                                        </p:attrNameLst>
                                      </p:cBhvr>
                                      <p:tavLst>
                                        <p:tav tm="0">
                                          <p:val>
                                            <p:strVal val="ppt_h"/>
                                          </p:val>
                                        </p:tav>
                                        <p:tav tm="100000">
                                          <p:val>
                                            <p:fltVal val="0"/>
                                          </p:val>
                                        </p:tav>
                                      </p:tavLst>
                                    </p:anim>
                                    <p:animEffect transition="out" filter="fade">
                                      <p:cBhvr>
                                        <p:cTn id="75" dur="500"/>
                                        <p:tgtEl>
                                          <p:spTgt spid="44"/>
                                        </p:tgtEl>
                                      </p:cBhvr>
                                    </p:animEffect>
                                    <p:set>
                                      <p:cBhvr>
                                        <p:cTn id="76" dur="1" fill="hold">
                                          <p:stCondLst>
                                            <p:cond delay="499"/>
                                          </p:stCondLst>
                                        </p:cTn>
                                        <p:tgtEl>
                                          <p:spTgt spid="44"/>
                                        </p:tgtEl>
                                        <p:attrNameLst>
                                          <p:attrName>style.visibility</p:attrName>
                                        </p:attrNameLst>
                                      </p:cBhvr>
                                      <p:to>
                                        <p:strVal val="hidden"/>
                                      </p:to>
                                    </p:set>
                                  </p:childTnLst>
                                </p:cTn>
                              </p:par>
                            </p:childTnLst>
                          </p:cTn>
                        </p:par>
                        <p:par>
                          <p:cTn id="77" fill="hold">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dissolve">
                                      <p:cBhvr>
                                        <p:cTn id="80" dur="500"/>
                                        <p:tgtEl>
                                          <p:spTgt spid="43"/>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p:stCondLst>
                              <p:cond delay="1500"/>
                            </p:stCondLst>
                            <p:childTnLst>
                              <p:par>
                                <p:cTn id="82" presetID="53" presetClass="exit" presetSubtype="0" fill="hold" grpId="1" nodeType="afterEffect">
                                  <p:stCondLst>
                                    <p:cond delay="0"/>
                                  </p:stCondLst>
                                  <p:childTnLst>
                                    <p:anim calcmode="lin" valueType="num">
                                      <p:cBhvr>
                                        <p:cTn id="83" dur="500"/>
                                        <p:tgtEl>
                                          <p:spTgt spid="43"/>
                                        </p:tgtEl>
                                        <p:attrNameLst>
                                          <p:attrName>ppt_w</p:attrName>
                                        </p:attrNameLst>
                                      </p:cBhvr>
                                      <p:tavLst>
                                        <p:tav tm="0">
                                          <p:val>
                                            <p:strVal val="ppt_w"/>
                                          </p:val>
                                        </p:tav>
                                        <p:tav tm="100000">
                                          <p:val>
                                            <p:fltVal val="0"/>
                                          </p:val>
                                        </p:tav>
                                      </p:tavLst>
                                    </p:anim>
                                    <p:anim calcmode="lin" valueType="num">
                                      <p:cBhvr>
                                        <p:cTn id="84" dur="500"/>
                                        <p:tgtEl>
                                          <p:spTgt spid="43"/>
                                        </p:tgtEl>
                                        <p:attrNameLst>
                                          <p:attrName>ppt_h</p:attrName>
                                        </p:attrNameLst>
                                      </p:cBhvr>
                                      <p:tavLst>
                                        <p:tav tm="0">
                                          <p:val>
                                            <p:strVal val="ppt_h"/>
                                          </p:val>
                                        </p:tav>
                                        <p:tav tm="100000">
                                          <p:val>
                                            <p:fltVal val="0"/>
                                          </p:val>
                                        </p:tav>
                                      </p:tavLst>
                                    </p:anim>
                                    <p:animEffect transition="out" filter="fade">
                                      <p:cBhvr>
                                        <p:cTn id="85" dur="500"/>
                                        <p:tgtEl>
                                          <p:spTgt spid="43"/>
                                        </p:tgtEl>
                                      </p:cBhvr>
                                    </p:animEffect>
                                    <p:set>
                                      <p:cBhvr>
                                        <p:cTn id="86" dur="1" fill="hold">
                                          <p:stCondLst>
                                            <p:cond delay="499"/>
                                          </p:stCondLst>
                                        </p:cTn>
                                        <p:tgtEl>
                                          <p:spTgt spid="43"/>
                                        </p:tgtEl>
                                        <p:attrNameLst>
                                          <p:attrName>style.visibility</p:attrName>
                                        </p:attrNameLst>
                                      </p:cBhvr>
                                      <p:to>
                                        <p:strVal val="hidden"/>
                                      </p:to>
                                    </p:set>
                                  </p:childTnLst>
                                </p:cTn>
                              </p:par>
                            </p:childTnLst>
                          </p:cTn>
                        </p:par>
                        <p:par>
                          <p:cTn id="87" fill="hold">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dissolve">
                                      <p:cBhvr>
                                        <p:cTn id="90" dur="500"/>
                                        <p:tgtEl>
                                          <p:spTgt spid="42"/>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p:stCondLst>
                              <p:cond delay="2500"/>
                            </p:stCondLst>
                            <p:childTnLst>
                              <p:par>
                                <p:cTn id="92" presetID="53" presetClass="exit" presetSubtype="0" fill="hold" grpId="1" nodeType="afterEffect">
                                  <p:stCondLst>
                                    <p:cond delay="0"/>
                                  </p:stCondLst>
                                  <p:childTnLst>
                                    <p:anim calcmode="lin" valueType="num">
                                      <p:cBhvr>
                                        <p:cTn id="93" dur="500"/>
                                        <p:tgtEl>
                                          <p:spTgt spid="42"/>
                                        </p:tgtEl>
                                        <p:attrNameLst>
                                          <p:attrName>ppt_w</p:attrName>
                                        </p:attrNameLst>
                                      </p:cBhvr>
                                      <p:tavLst>
                                        <p:tav tm="0">
                                          <p:val>
                                            <p:strVal val="ppt_w"/>
                                          </p:val>
                                        </p:tav>
                                        <p:tav tm="100000">
                                          <p:val>
                                            <p:fltVal val="0"/>
                                          </p:val>
                                        </p:tav>
                                      </p:tavLst>
                                    </p:anim>
                                    <p:anim calcmode="lin" valueType="num">
                                      <p:cBhvr>
                                        <p:cTn id="94" dur="500"/>
                                        <p:tgtEl>
                                          <p:spTgt spid="42"/>
                                        </p:tgtEl>
                                        <p:attrNameLst>
                                          <p:attrName>ppt_h</p:attrName>
                                        </p:attrNameLst>
                                      </p:cBhvr>
                                      <p:tavLst>
                                        <p:tav tm="0">
                                          <p:val>
                                            <p:strVal val="ppt_h"/>
                                          </p:val>
                                        </p:tav>
                                        <p:tav tm="100000">
                                          <p:val>
                                            <p:fltVal val="0"/>
                                          </p:val>
                                        </p:tav>
                                      </p:tavLst>
                                    </p:anim>
                                    <p:animEffect transition="out" filter="fade">
                                      <p:cBhvr>
                                        <p:cTn id="95" dur="500"/>
                                        <p:tgtEl>
                                          <p:spTgt spid="42"/>
                                        </p:tgtEl>
                                      </p:cBhvr>
                                    </p:animEffect>
                                    <p:set>
                                      <p:cBhvr>
                                        <p:cTn id="96" dur="1" fill="hold">
                                          <p:stCondLst>
                                            <p:cond delay="499"/>
                                          </p:stCondLst>
                                        </p:cTn>
                                        <p:tgtEl>
                                          <p:spTgt spid="42"/>
                                        </p:tgtEl>
                                        <p:attrNameLst>
                                          <p:attrName>style.visibility</p:attrName>
                                        </p:attrNameLst>
                                      </p:cBhvr>
                                      <p:to>
                                        <p:strVal val="hidden"/>
                                      </p:to>
                                    </p:set>
                                  </p:childTnLst>
                                </p:cTn>
                              </p:par>
                            </p:childTnLst>
                          </p:cTn>
                        </p:par>
                        <p:par>
                          <p:cTn id="97" fill="hold">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dissolve">
                                      <p:cBhvr>
                                        <p:cTn id="100" dur="500"/>
                                        <p:tgtEl>
                                          <p:spTgt spid="41"/>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p:stCondLst>
                              <p:cond delay="3500"/>
                            </p:stCondLst>
                            <p:childTnLst>
                              <p:par>
                                <p:cTn id="102" presetID="53" presetClass="exit" presetSubtype="0" fill="hold" grpId="1" nodeType="afterEffect">
                                  <p:stCondLst>
                                    <p:cond delay="0"/>
                                  </p:stCondLst>
                                  <p:childTnLst>
                                    <p:anim calcmode="lin" valueType="num">
                                      <p:cBhvr>
                                        <p:cTn id="103" dur="500"/>
                                        <p:tgtEl>
                                          <p:spTgt spid="41"/>
                                        </p:tgtEl>
                                        <p:attrNameLst>
                                          <p:attrName>ppt_w</p:attrName>
                                        </p:attrNameLst>
                                      </p:cBhvr>
                                      <p:tavLst>
                                        <p:tav tm="0">
                                          <p:val>
                                            <p:strVal val="ppt_w"/>
                                          </p:val>
                                        </p:tav>
                                        <p:tav tm="100000">
                                          <p:val>
                                            <p:fltVal val="0"/>
                                          </p:val>
                                        </p:tav>
                                      </p:tavLst>
                                    </p:anim>
                                    <p:anim calcmode="lin" valueType="num">
                                      <p:cBhvr>
                                        <p:cTn id="104" dur="500"/>
                                        <p:tgtEl>
                                          <p:spTgt spid="41"/>
                                        </p:tgtEl>
                                        <p:attrNameLst>
                                          <p:attrName>ppt_h</p:attrName>
                                        </p:attrNameLst>
                                      </p:cBhvr>
                                      <p:tavLst>
                                        <p:tav tm="0">
                                          <p:val>
                                            <p:strVal val="ppt_h"/>
                                          </p:val>
                                        </p:tav>
                                        <p:tav tm="100000">
                                          <p:val>
                                            <p:fltVal val="0"/>
                                          </p:val>
                                        </p:tav>
                                      </p:tavLst>
                                    </p:anim>
                                    <p:animEffect transition="out" filter="fade">
                                      <p:cBhvr>
                                        <p:cTn id="105" dur="500"/>
                                        <p:tgtEl>
                                          <p:spTgt spid="41"/>
                                        </p:tgtEl>
                                      </p:cBhvr>
                                    </p:animEffect>
                                    <p:set>
                                      <p:cBhvr>
                                        <p:cTn id="106" dur="1" fill="hold">
                                          <p:stCondLst>
                                            <p:cond delay="499"/>
                                          </p:stCondLst>
                                        </p:cTn>
                                        <p:tgtEl>
                                          <p:spTgt spid="41"/>
                                        </p:tgtEl>
                                        <p:attrNameLst>
                                          <p:attrName>style.visibility</p:attrName>
                                        </p:attrNameLst>
                                      </p:cBhvr>
                                      <p:to>
                                        <p:strVal val="hidden"/>
                                      </p:to>
                                    </p:set>
                                  </p:childTnLst>
                                </p:cTn>
                              </p:par>
                            </p:childTnLst>
                          </p:cTn>
                        </p:par>
                        <p:par>
                          <p:cTn id="107" fill="hold">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dissolve">
                                      <p:cBhvr>
                                        <p:cTn id="110" dur="500"/>
                                        <p:tgtEl>
                                          <p:spTgt spid="38"/>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p:stCondLst>
                              <p:cond delay="4500"/>
                            </p:stCondLst>
                            <p:childTnLst>
                              <p:par>
                                <p:cTn id="112" presetID="53" presetClass="exit" presetSubtype="0" fill="hold" grpId="1" nodeType="afterEffect">
                                  <p:stCondLst>
                                    <p:cond delay="0"/>
                                  </p:stCondLst>
                                  <p:childTnLst>
                                    <p:anim calcmode="lin" valueType="num">
                                      <p:cBhvr>
                                        <p:cTn id="113" dur="500"/>
                                        <p:tgtEl>
                                          <p:spTgt spid="38"/>
                                        </p:tgtEl>
                                        <p:attrNameLst>
                                          <p:attrName>ppt_w</p:attrName>
                                        </p:attrNameLst>
                                      </p:cBhvr>
                                      <p:tavLst>
                                        <p:tav tm="0">
                                          <p:val>
                                            <p:strVal val="ppt_w"/>
                                          </p:val>
                                        </p:tav>
                                        <p:tav tm="100000">
                                          <p:val>
                                            <p:fltVal val="0"/>
                                          </p:val>
                                        </p:tav>
                                      </p:tavLst>
                                    </p:anim>
                                    <p:anim calcmode="lin" valueType="num">
                                      <p:cBhvr>
                                        <p:cTn id="114" dur="500"/>
                                        <p:tgtEl>
                                          <p:spTgt spid="38"/>
                                        </p:tgtEl>
                                        <p:attrNameLst>
                                          <p:attrName>ppt_h</p:attrName>
                                        </p:attrNameLst>
                                      </p:cBhvr>
                                      <p:tavLst>
                                        <p:tav tm="0">
                                          <p:val>
                                            <p:strVal val="ppt_h"/>
                                          </p:val>
                                        </p:tav>
                                        <p:tav tm="100000">
                                          <p:val>
                                            <p:fltVal val="0"/>
                                          </p:val>
                                        </p:tav>
                                      </p:tavLst>
                                    </p:anim>
                                    <p:animEffect transition="out" filter="fade">
                                      <p:cBhvr>
                                        <p:cTn id="115" dur="500"/>
                                        <p:tgtEl>
                                          <p:spTgt spid="38"/>
                                        </p:tgtEl>
                                      </p:cBhvr>
                                    </p:animEffect>
                                    <p:set>
                                      <p:cBhvr>
                                        <p:cTn id="116" dur="1" fill="hold">
                                          <p:stCondLst>
                                            <p:cond delay="499"/>
                                          </p:stCondLst>
                                        </p:cTn>
                                        <p:tgtEl>
                                          <p:spTgt spid="38"/>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7206"/>
                                        </p:tgtEl>
                                        <p:attrNameLst>
                                          <p:attrName>style.visibility</p:attrName>
                                        </p:attrNameLst>
                                      </p:cBhvr>
                                      <p:to>
                                        <p:strVal val="visible"/>
                                      </p:to>
                                    </p:set>
                                    <p:animEffect transition="in" filter="dissolve">
                                      <p:cBhvr>
                                        <p:cTn id="120" dur="500"/>
                                        <p:tgtEl>
                                          <p:spTgt spid="7206"/>
                                        </p:tgtEl>
                                      </p:cBhvr>
                                    </p:animEffect>
                                  </p:childTnLst>
                                  <p:subTnLst>
                                    <p:audio>
                                      <p:cMediaNode>
                                        <p:cTn display="0" masterRel="sameClick">
                                          <p:stCondLst>
                                            <p:cond evt="begin" delay="0">
                                              <p:tn val="118"/>
                                            </p:cond>
                                          </p:stCondLst>
                                          <p:endCondLst>
                                            <p:cond evt="onStopAudio" delay="0">
                                              <p:tgtEl>
                                                <p:sldTgt/>
                                              </p:tgtEl>
                                            </p:cond>
                                          </p:endCondLst>
                                        </p:cTn>
                                        <p:tgtEl>
                                          <p:sndTgt r:embed="rId5"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7206"/>
                                        </p:tgtEl>
                                        <p:attrNameLst>
                                          <p:attrName>ppt_w</p:attrName>
                                        </p:attrNameLst>
                                      </p:cBhvr>
                                      <p:tavLst>
                                        <p:tav tm="0">
                                          <p:val>
                                            <p:strVal val="ppt_w"/>
                                          </p:val>
                                        </p:tav>
                                        <p:tav tm="100000">
                                          <p:val>
                                            <p:fltVal val="0"/>
                                          </p:val>
                                        </p:tav>
                                      </p:tavLst>
                                    </p:anim>
                                    <p:anim calcmode="lin" valueType="num">
                                      <p:cBhvr>
                                        <p:cTn id="124" dur="500"/>
                                        <p:tgtEl>
                                          <p:spTgt spid="7206"/>
                                        </p:tgtEl>
                                        <p:attrNameLst>
                                          <p:attrName>ppt_h</p:attrName>
                                        </p:attrNameLst>
                                      </p:cBhvr>
                                      <p:tavLst>
                                        <p:tav tm="0">
                                          <p:val>
                                            <p:strVal val="ppt_h"/>
                                          </p:val>
                                        </p:tav>
                                        <p:tav tm="100000">
                                          <p:val>
                                            <p:fltVal val="0"/>
                                          </p:val>
                                        </p:tav>
                                      </p:tavLst>
                                    </p:anim>
                                    <p:animEffect transition="out" filter="fade">
                                      <p:cBhvr>
                                        <p:cTn id="125" dur="500"/>
                                        <p:tgtEl>
                                          <p:spTgt spid="7206"/>
                                        </p:tgtEl>
                                      </p:cBhvr>
                                    </p:animEffect>
                                    <p:set>
                                      <p:cBhvr>
                                        <p:cTn id="126" dur="1" fill="hold">
                                          <p:stCondLst>
                                            <p:cond delay="499"/>
                                          </p:stCondLst>
                                        </p:cTn>
                                        <p:tgtEl>
                                          <p:spTgt spid="7206"/>
                                        </p:tgtEl>
                                        <p:attrNameLst>
                                          <p:attrName>style.visibility</p:attrName>
                                        </p:attrNameLst>
                                      </p:cBhvr>
                                      <p:to>
                                        <p:strVal val="hidden"/>
                                      </p:to>
                                    </p:set>
                                  </p:childTnLst>
                                </p:cTn>
                              </p:par>
                            </p:childTnLst>
                          </p:cTn>
                        </p:par>
                        <p:par>
                          <p:cTn id="127" fill="hold" nodeType="afterGroup">
                            <p:stCondLst>
                              <p:cond delay="6000"/>
                            </p:stCondLst>
                            <p:childTnLst>
                              <p:par>
                                <p:cTn id="128" presetID="9" presetClass="entr" presetSubtype="0" fill="hold" grpId="0" nodeType="afterEffect">
                                  <p:stCondLst>
                                    <p:cond delay="0"/>
                                  </p:stCondLst>
                                  <p:childTnLst>
                                    <p:set>
                                      <p:cBhvr>
                                        <p:cTn id="129" dur="1" fill="hold">
                                          <p:stCondLst>
                                            <p:cond delay="0"/>
                                          </p:stCondLst>
                                        </p:cTn>
                                        <p:tgtEl>
                                          <p:spTgt spid="7205"/>
                                        </p:tgtEl>
                                        <p:attrNameLst>
                                          <p:attrName>style.visibility</p:attrName>
                                        </p:attrNameLst>
                                      </p:cBhvr>
                                      <p:to>
                                        <p:strVal val="visible"/>
                                      </p:to>
                                    </p:set>
                                    <p:animEffect transition="in" filter="dissolve">
                                      <p:cBhvr>
                                        <p:cTn id="130" dur="500"/>
                                        <p:tgtEl>
                                          <p:spTgt spid="7205"/>
                                        </p:tgtEl>
                                      </p:cBhvr>
                                    </p:animEffect>
                                  </p:childTnLst>
                                  <p:subTnLst>
                                    <p:audio>
                                      <p:cMediaNode>
                                        <p:cTn display="0" masterRel="sameClick">
                                          <p:stCondLst>
                                            <p:cond evt="begin" delay="0">
                                              <p:tn val="128"/>
                                            </p:cond>
                                          </p:stCondLst>
                                          <p:endCondLst>
                                            <p:cond evt="onStopAudio" delay="0">
                                              <p:tgtEl>
                                                <p:sldTgt/>
                                              </p:tgtEl>
                                            </p:cond>
                                          </p:endCondLst>
                                        </p:cTn>
                                        <p:tgtEl>
                                          <p:sndTgt r:embed="rId5" name="camera.wav"/>
                                        </p:tgtEl>
                                      </p:cMediaNode>
                                    </p:audio>
                                  </p:subTnLst>
                                </p:cTn>
                              </p:par>
                            </p:childTnLst>
                          </p:cTn>
                        </p:par>
                        <p:par>
                          <p:cTn id="131" fill="hold" nodeType="afterGroup">
                            <p:stCondLst>
                              <p:cond delay="6500"/>
                            </p:stCondLst>
                            <p:childTnLst>
                              <p:par>
                                <p:cTn id="132" presetID="53" presetClass="exit" presetSubtype="0" fill="hold" grpId="1" nodeType="afterEffect">
                                  <p:stCondLst>
                                    <p:cond delay="0"/>
                                  </p:stCondLst>
                                  <p:childTnLst>
                                    <p:anim calcmode="lin" valueType="num">
                                      <p:cBhvr>
                                        <p:cTn id="133" dur="500"/>
                                        <p:tgtEl>
                                          <p:spTgt spid="7205"/>
                                        </p:tgtEl>
                                        <p:attrNameLst>
                                          <p:attrName>ppt_w</p:attrName>
                                        </p:attrNameLst>
                                      </p:cBhvr>
                                      <p:tavLst>
                                        <p:tav tm="0">
                                          <p:val>
                                            <p:strVal val="ppt_w"/>
                                          </p:val>
                                        </p:tav>
                                        <p:tav tm="100000">
                                          <p:val>
                                            <p:fltVal val="0"/>
                                          </p:val>
                                        </p:tav>
                                      </p:tavLst>
                                    </p:anim>
                                    <p:anim calcmode="lin" valueType="num">
                                      <p:cBhvr>
                                        <p:cTn id="134" dur="500"/>
                                        <p:tgtEl>
                                          <p:spTgt spid="7205"/>
                                        </p:tgtEl>
                                        <p:attrNameLst>
                                          <p:attrName>ppt_h</p:attrName>
                                        </p:attrNameLst>
                                      </p:cBhvr>
                                      <p:tavLst>
                                        <p:tav tm="0">
                                          <p:val>
                                            <p:strVal val="ppt_h"/>
                                          </p:val>
                                        </p:tav>
                                        <p:tav tm="100000">
                                          <p:val>
                                            <p:fltVal val="0"/>
                                          </p:val>
                                        </p:tav>
                                      </p:tavLst>
                                    </p:anim>
                                    <p:animEffect transition="out" filter="fade">
                                      <p:cBhvr>
                                        <p:cTn id="135" dur="500"/>
                                        <p:tgtEl>
                                          <p:spTgt spid="7205"/>
                                        </p:tgtEl>
                                      </p:cBhvr>
                                    </p:animEffect>
                                    <p:set>
                                      <p:cBhvr>
                                        <p:cTn id="136" dur="1" fill="hold">
                                          <p:stCondLst>
                                            <p:cond delay="499"/>
                                          </p:stCondLst>
                                        </p:cTn>
                                        <p:tgtEl>
                                          <p:spTgt spid="7205"/>
                                        </p:tgtEl>
                                        <p:attrNameLst>
                                          <p:attrName>style.visibility</p:attrName>
                                        </p:attrNameLst>
                                      </p:cBhvr>
                                      <p:to>
                                        <p:strVal val="hidden"/>
                                      </p:to>
                                    </p:set>
                                  </p:childTnLst>
                                </p:cTn>
                              </p:par>
                            </p:childTnLst>
                          </p:cTn>
                        </p:par>
                        <p:par>
                          <p:cTn id="137" fill="hold" nodeType="afterGroup">
                            <p:stCondLst>
                              <p:cond delay="7000"/>
                            </p:stCondLst>
                            <p:childTnLst>
                              <p:par>
                                <p:cTn id="138" presetID="9" presetClass="entr" presetSubtype="0" fill="hold" grpId="0" nodeType="afterEffect">
                                  <p:stCondLst>
                                    <p:cond delay="0"/>
                                  </p:stCondLst>
                                  <p:childTnLst>
                                    <p:set>
                                      <p:cBhvr>
                                        <p:cTn id="139" dur="1" fill="hold">
                                          <p:stCondLst>
                                            <p:cond delay="0"/>
                                          </p:stCondLst>
                                        </p:cTn>
                                        <p:tgtEl>
                                          <p:spTgt spid="7204"/>
                                        </p:tgtEl>
                                        <p:attrNameLst>
                                          <p:attrName>style.visibility</p:attrName>
                                        </p:attrNameLst>
                                      </p:cBhvr>
                                      <p:to>
                                        <p:strVal val="visible"/>
                                      </p:to>
                                    </p:set>
                                    <p:animEffect transition="in" filter="dissolve">
                                      <p:cBhvr>
                                        <p:cTn id="140" dur="500"/>
                                        <p:tgtEl>
                                          <p:spTgt spid="7204"/>
                                        </p:tgtEl>
                                      </p:cBhvr>
                                    </p:animEffect>
                                  </p:childTnLst>
                                  <p:subTnLst>
                                    <p:audio>
                                      <p:cMediaNode>
                                        <p:cTn display="0" masterRel="sameClick">
                                          <p:stCondLst>
                                            <p:cond evt="begin" delay="0">
                                              <p:tn val="138"/>
                                            </p:cond>
                                          </p:stCondLst>
                                          <p:endCondLst>
                                            <p:cond evt="onStopAudio" delay="0">
                                              <p:tgtEl>
                                                <p:sldTgt/>
                                              </p:tgtEl>
                                            </p:cond>
                                          </p:endCondLst>
                                        </p:cTn>
                                        <p:tgtEl>
                                          <p:sndTgt r:embed="rId5" name="camera.wav"/>
                                        </p:tgtEl>
                                      </p:cMediaNode>
                                    </p:audio>
                                  </p:subTnLst>
                                </p:cTn>
                              </p:par>
                            </p:childTnLst>
                          </p:cTn>
                        </p:par>
                        <p:par>
                          <p:cTn id="141" fill="hold" nodeType="afterGroup">
                            <p:stCondLst>
                              <p:cond delay="7500"/>
                            </p:stCondLst>
                            <p:childTnLst>
                              <p:par>
                                <p:cTn id="142" presetID="53" presetClass="exit" presetSubtype="0" fill="hold" grpId="1" nodeType="afterEffect">
                                  <p:stCondLst>
                                    <p:cond delay="0"/>
                                  </p:stCondLst>
                                  <p:childTnLst>
                                    <p:anim calcmode="lin" valueType="num">
                                      <p:cBhvr>
                                        <p:cTn id="143" dur="500"/>
                                        <p:tgtEl>
                                          <p:spTgt spid="7204"/>
                                        </p:tgtEl>
                                        <p:attrNameLst>
                                          <p:attrName>ppt_w</p:attrName>
                                        </p:attrNameLst>
                                      </p:cBhvr>
                                      <p:tavLst>
                                        <p:tav tm="0">
                                          <p:val>
                                            <p:strVal val="ppt_w"/>
                                          </p:val>
                                        </p:tav>
                                        <p:tav tm="100000">
                                          <p:val>
                                            <p:fltVal val="0"/>
                                          </p:val>
                                        </p:tav>
                                      </p:tavLst>
                                    </p:anim>
                                    <p:anim calcmode="lin" valueType="num">
                                      <p:cBhvr>
                                        <p:cTn id="144" dur="500"/>
                                        <p:tgtEl>
                                          <p:spTgt spid="7204"/>
                                        </p:tgtEl>
                                        <p:attrNameLst>
                                          <p:attrName>ppt_h</p:attrName>
                                        </p:attrNameLst>
                                      </p:cBhvr>
                                      <p:tavLst>
                                        <p:tav tm="0">
                                          <p:val>
                                            <p:strVal val="ppt_h"/>
                                          </p:val>
                                        </p:tav>
                                        <p:tav tm="100000">
                                          <p:val>
                                            <p:fltVal val="0"/>
                                          </p:val>
                                        </p:tav>
                                      </p:tavLst>
                                    </p:anim>
                                    <p:animEffect transition="out" filter="fade">
                                      <p:cBhvr>
                                        <p:cTn id="145" dur="500"/>
                                        <p:tgtEl>
                                          <p:spTgt spid="7204"/>
                                        </p:tgtEl>
                                      </p:cBhvr>
                                    </p:animEffect>
                                    <p:set>
                                      <p:cBhvr>
                                        <p:cTn id="146" dur="1" fill="hold">
                                          <p:stCondLst>
                                            <p:cond delay="499"/>
                                          </p:stCondLst>
                                        </p:cTn>
                                        <p:tgtEl>
                                          <p:spTgt spid="7204"/>
                                        </p:tgtEl>
                                        <p:attrNameLst>
                                          <p:attrName>style.visibility</p:attrName>
                                        </p:attrNameLst>
                                      </p:cBhvr>
                                      <p:to>
                                        <p:strVal val="hidden"/>
                                      </p:to>
                                    </p:set>
                                  </p:childTnLst>
                                </p:cTn>
                              </p:par>
                            </p:childTnLst>
                          </p:cTn>
                        </p:par>
                        <p:par>
                          <p:cTn id="147" fill="hold" nodeType="afterGroup">
                            <p:stCondLst>
                              <p:cond delay="8000"/>
                            </p:stCondLst>
                            <p:childTnLst>
                              <p:par>
                                <p:cTn id="148" presetID="9" presetClass="entr" presetSubtype="0" fill="hold" grpId="0" nodeType="afterEffect">
                                  <p:stCondLst>
                                    <p:cond delay="0"/>
                                  </p:stCondLst>
                                  <p:childTnLst>
                                    <p:set>
                                      <p:cBhvr>
                                        <p:cTn id="149" dur="1" fill="hold">
                                          <p:stCondLst>
                                            <p:cond delay="0"/>
                                          </p:stCondLst>
                                        </p:cTn>
                                        <p:tgtEl>
                                          <p:spTgt spid="7203"/>
                                        </p:tgtEl>
                                        <p:attrNameLst>
                                          <p:attrName>style.visibility</p:attrName>
                                        </p:attrNameLst>
                                      </p:cBhvr>
                                      <p:to>
                                        <p:strVal val="visible"/>
                                      </p:to>
                                    </p:set>
                                    <p:animEffect transition="in" filter="dissolve">
                                      <p:cBhvr>
                                        <p:cTn id="150" dur="500"/>
                                        <p:tgtEl>
                                          <p:spTgt spid="7203"/>
                                        </p:tgtEl>
                                      </p:cBhvr>
                                    </p:animEffect>
                                  </p:childTnLst>
                                  <p:subTnLst>
                                    <p:audio>
                                      <p:cMediaNode>
                                        <p:cTn display="0" masterRel="sameClick">
                                          <p:stCondLst>
                                            <p:cond evt="begin" delay="0">
                                              <p:tn val="148"/>
                                            </p:cond>
                                          </p:stCondLst>
                                          <p:endCondLst>
                                            <p:cond evt="onStopAudio" delay="0">
                                              <p:tgtEl>
                                                <p:sldTgt/>
                                              </p:tgtEl>
                                            </p:cond>
                                          </p:endCondLst>
                                        </p:cTn>
                                        <p:tgtEl>
                                          <p:sndTgt r:embed="rId5" name="camera.wav"/>
                                        </p:tgtEl>
                                      </p:cMediaNode>
                                    </p:audio>
                                  </p:subTnLst>
                                </p:cTn>
                              </p:par>
                            </p:childTnLst>
                          </p:cTn>
                        </p:par>
                        <p:par>
                          <p:cTn id="151" fill="hold" nodeType="afterGroup">
                            <p:stCondLst>
                              <p:cond delay="8500"/>
                            </p:stCondLst>
                            <p:childTnLst>
                              <p:par>
                                <p:cTn id="152" presetID="53" presetClass="exit" presetSubtype="0" fill="hold" grpId="1" nodeType="afterEffect">
                                  <p:stCondLst>
                                    <p:cond delay="0"/>
                                  </p:stCondLst>
                                  <p:childTnLst>
                                    <p:anim calcmode="lin" valueType="num">
                                      <p:cBhvr>
                                        <p:cTn id="153" dur="500"/>
                                        <p:tgtEl>
                                          <p:spTgt spid="7203"/>
                                        </p:tgtEl>
                                        <p:attrNameLst>
                                          <p:attrName>ppt_w</p:attrName>
                                        </p:attrNameLst>
                                      </p:cBhvr>
                                      <p:tavLst>
                                        <p:tav tm="0">
                                          <p:val>
                                            <p:strVal val="ppt_w"/>
                                          </p:val>
                                        </p:tav>
                                        <p:tav tm="100000">
                                          <p:val>
                                            <p:fltVal val="0"/>
                                          </p:val>
                                        </p:tav>
                                      </p:tavLst>
                                    </p:anim>
                                    <p:anim calcmode="lin" valueType="num">
                                      <p:cBhvr>
                                        <p:cTn id="154" dur="500"/>
                                        <p:tgtEl>
                                          <p:spTgt spid="7203"/>
                                        </p:tgtEl>
                                        <p:attrNameLst>
                                          <p:attrName>ppt_h</p:attrName>
                                        </p:attrNameLst>
                                      </p:cBhvr>
                                      <p:tavLst>
                                        <p:tav tm="0">
                                          <p:val>
                                            <p:strVal val="ppt_h"/>
                                          </p:val>
                                        </p:tav>
                                        <p:tav tm="100000">
                                          <p:val>
                                            <p:fltVal val="0"/>
                                          </p:val>
                                        </p:tav>
                                      </p:tavLst>
                                    </p:anim>
                                    <p:animEffect transition="out" filter="fade">
                                      <p:cBhvr>
                                        <p:cTn id="155" dur="500"/>
                                        <p:tgtEl>
                                          <p:spTgt spid="7203"/>
                                        </p:tgtEl>
                                      </p:cBhvr>
                                    </p:animEffect>
                                    <p:set>
                                      <p:cBhvr>
                                        <p:cTn id="156" dur="1" fill="hold">
                                          <p:stCondLst>
                                            <p:cond delay="499"/>
                                          </p:stCondLst>
                                        </p:cTn>
                                        <p:tgtEl>
                                          <p:spTgt spid="7203"/>
                                        </p:tgtEl>
                                        <p:attrNameLst>
                                          <p:attrName>style.visibility</p:attrName>
                                        </p:attrNameLst>
                                      </p:cBhvr>
                                      <p:to>
                                        <p:strVal val="hidden"/>
                                      </p:to>
                                    </p:set>
                                  </p:childTnLst>
                                </p:cTn>
                              </p:par>
                            </p:childTnLst>
                          </p:cTn>
                        </p:par>
                        <p:par>
                          <p:cTn id="157" fill="hold" nodeType="afterGroup">
                            <p:stCondLst>
                              <p:cond delay="9000"/>
                            </p:stCondLst>
                            <p:childTnLst>
                              <p:par>
                                <p:cTn id="158" presetID="9" presetClass="entr" presetSubtype="0" fill="hold" grpId="0" nodeType="afterEffect">
                                  <p:stCondLst>
                                    <p:cond delay="0"/>
                                  </p:stCondLst>
                                  <p:childTnLst>
                                    <p:set>
                                      <p:cBhvr>
                                        <p:cTn id="159" dur="1" fill="hold">
                                          <p:stCondLst>
                                            <p:cond delay="0"/>
                                          </p:stCondLst>
                                        </p:cTn>
                                        <p:tgtEl>
                                          <p:spTgt spid="7202"/>
                                        </p:tgtEl>
                                        <p:attrNameLst>
                                          <p:attrName>style.visibility</p:attrName>
                                        </p:attrNameLst>
                                      </p:cBhvr>
                                      <p:to>
                                        <p:strVal val="visible"/>
                                      </p:to>
                                    </p:set>
                                    <p:animEffect transition="in" filter="dissolve">
                                      <p:cBhvr>
                                        <p:cTn id="160" dur="500"/>
                                        <p:tgtEl>
                                          <p:spTgt spid="7202"/>
                                        </p:tgtEl>
                                      </p:cBhvr>
                                    </p:animEffect>
                                  </p:childTnLst>
                                  <p:subTnLst>
                                    <p:audio>
                                      <p:cMediaNode>
                                        <p:cTn display="0" masterRel="sameClick">
                                          <p:stCondLst>
                                            <p:cond evt="begin" delay="0">
                                              <p:tn val="158"/>
                                            </p:cond>
                                          </p:stCondLst>
                                          <p:endCondLst>
                                            <p:cond evt="onStopAudio" delay="0">
                                              <p:tgtEl>
                                                <p:sldTgt/>
                                              </p:tgtEl>
                                            </p:cond>
                                          </p:endCondLst>
                                        </p:cTn>
                                        <p:tgtEl>
                                          <p:sndTgt r:embed="rId5" name="camera.wav"/>
                                        </p:tgtEl>
                                      </p:cMediaNode>
                                    </p:audio>
                                  </p:subTnLst>
                                </p:cTn>
                              </p:par>
                            </p:childTnLst>
                          </p:cTn>
                        </p:par>
                        <p:par>
                          <p:cTn id="161" fill="hold" nodeType="afterGroup">
                            <p:stCondLst>
                              <p:cond delay="9500"/>
                            </p:stCondLst>
                            <p:childTnLst>
                              <p:par>
                                <p:cTn id="162" presetID="53" presetClass="exit" presetSubtype="0" fill="hold" grpId="1" nodeType="afterEffect">
                                  <p:stCondLst>
                                    <p:cond delay="0"/>
                                  </p:stCondLst>
                                  <p:childTnLst>
                                    <p:anim calcmode="lin" valueType="num">
                                      <p:cBhvr>
                                        <p:cTn id="163" dur="500"/>
                                        <p:tgtEl>
                                          <p:spTgt spid="7202"/>
                                        </p:tgtEl>
                                        <p:attrNameLst>
                                          <p:attrName>ppt_w</p:attrName>
                                        </p:attrNameLst>
                                      </p:cBhvr>
                                      <p:tavLst>
                                        <p:tav tm="0">
                                          <p:val>
                                            <p:strVal val="ppt_w"/>
                                          </p:val>
                                        </p:tav>
                                        <p:tav tm="100000">
                                          <p:val>
                                            <p:fltVal val="0"/>
                                          </p:val>
                                        </p:tav>
                                      </p:tavLst>
                                    </p:anim>
                                    <p:anim calcmode="lin" valueType="num">
                                      <p:cBhvr>
                                        <p:cTn id="164" dur="500"/>
                                        <p:tgtEl>
                                          <p:spTgt spid="7202"/>
                                        </p:tgtEl>
                                        <p:attrNameLst>
                                          <p:attrName>ppt_h</p:attrName>
                                        </p:attrNameLst>
                                      </p:cBhvr>
                                      <p:tavLst>
                                        <p:tav tm="0">
                                          <p:val>
                                            <p:strVal val="ppt_h"/>
                                          </p:val>
                                        </p:tav>
                                        <p:tav tm="100000">
                                          <p:val>
                                            <p:fltVal val="0"/>
                                          </p:val>
                                        </p:tav>
                                      </p:tavLst>
                                    </p:anim>
                                    <p:animEffect transition="out" filter="fade">
                                      <p:cBhvr>
                                        <p:cTn id="165" dur="500"/>
                                        <p:tgtEl>
                                          <p:spTgt spid="7202"/>
                                        </p:tgtEl>
                                      </p:cBhvr>
                                    </p:animEffect>
                                    <p:set>
                                      <p:cBhvr>
                                        <p:cTn id="166" dur="1" fill="hold">
                                          <p:stCondLst>
                                            <p:cond delay="499"/>
                                          </p:stCondLst>
                                        </p:cTn>
                                        <p:tgtEl>
                                          <p:spTgt spid="7202"/>
                                        </p:tgtEl>
                                        <p:attrNameLst>
                                          <p:attrName>style.visibility</p:attrName>
                                        </p:attrNameLst>
                                      </p:cBhvr>
                                      <p:to>
                                        <p:strVal val="hidden"/>
                                      </p:to>
                                    </p:set>
                                  </p:childTnLst>
                                </p:cTn>
                              </p:par>
                              <p:par>
                                <p:cTn id="167" presetID="53" presetClass="entr" presetSubtype="0" fill="hold" nodeType="withEffect">
                                  <p:stCondLst>
                                    <p:cond delay="0"/>
                                  </p:stCondLst>
                                  <p:childTnLst>
                                    <p:set>
                                      <p:cBhvr>
                                        <p:cTn id="168" dur="1" fill="hold">
                                          <p:stCondLst>
                                            <p:cond delay="0"/>
                                          </p:stCondLst>
                                        </p:cTn>
                                        <p:tgtEl>
                                          <p:spTgt spid="25"/>
                                        </p:tgtEl>
                                        <p:attrNameLst>
                                          <p:attrName>style.visibility</p:attrName>
                                        </p:attrNameLst>
                                      </p:cBhvr>
                                      <p:to>
                                        <p:strVal val="visible"/>
                                      </p:to>
                                    </p:set>
                                    <p:anim calcmode="lin" valueType="num">
                                      <p:cBhvr>
                                        <p:cTn id="169" dur="500" fill="hold"/>
                                        <p:tgtEl>
                                          <p:spTgt spid="25"/>
                                        </p:tgtEl>
                                        <p:attrNameLst>
                                          <p:attrName>ppt_w</p:attrName>
                                        </p:attrNameLst>
                                      </p:cBhvr>
                                      <p:tavLst>
                                        <p:tav tm="0">
                                          <p:val>
                                            <p:fltVal val="0"/>
                                          </p:val>
                                        </p:tav>
                                        <p:tav tm="100000">
                                          <p:val>
                                            <p:strVal val="#ppt_w"/>
                                          </p:val>
                                        </p:tav>
                                      </p:tavLst>
                                    </p:anim>
                                    <p:anim calcmode="lin" valueType="num">
                                      <p:cBhvr>
                                        <p:cTn id="170" dur="500" fill="hold"/>
                                        <p:tgtEl>
                                          <p:spTgt spid="25"/>
                                        </p:tgtEl>
                                        <p:attrNameLst>
                                          <p:attrName>ppt_h</p:attrName>
                                        </p:attrNameLst>
                                      </p:cBhvr>
                                      <p:tavLst>
                                        <p:tav tm="0">
                                          <p:val>
                                            <p:fltVal val="0"/>
                                          </p:val>
                                        </p:tav>
                                        <p:tav tm="100000">
                                          <p:val>
                                            <p:strVal val="#ppt_h"/>
                                          </p:val>
                                        </p:tav>
                                      </p:tavLst>
                                    </p:anim>
                                    <p:animEffect transition="in" filter="fade">
                                      <p:cBhvr>
                                        <p:cTn id="171" dur="500"/>
                                        <p:tgtEl>
                                          <p:spTgt spid="25"/>
                                        </p:tgtEl>
                                      </p:cBhvr>
                                    </p:animEffect>
                                  </p:childTnLst>
                                  <p:subTnLst>
                                    <p:audio>
                                      <p:cMediaNode>
                                        <p:cTn display="0" masterRel="sameClick">
                                          <p:stCondLst>
                                            <p:cond evt="begin" delay="0">
                                              <p:tn val="167"/>
                                            </p:cond>
                                          </p:stCondLst>
                                          <p:endCondLst>
                                            <p:cond evt="onStopAudio" delay="0">
                                              <p:tgtEl>
                                                <p:sldTgt/>
                                              </p:tgtEl>
                                            </p:cond>
                                          </p:endCondLst>
                                        </p:cTn>
                                        <p:tgtEl>
                                          <p:sndTgt r:embed="rId6" name="chimes.wav"/>
                                        </p:tgtEl>
                                      </p:cMediaNode>
                                    </p:audio>
                                  </p:subTnLst>
                                </p:cTn>
                              </p:par>
                            </p:childTnLst>
                          </p:cTn>
                        </p:par>
                      </p:childTnLst>
                    </p:cTn>
                  </p:par>
                  <p:par>
                    <p:cTn id="172" fill="hold" nodeType="clickPar">
                      <p:stCondLst>
                        <p:cond delay="indefinite"/>
                      </p:stCondLst>
                      <p:childTnLst>
                        <p:par>
                          <p:cTn id="173" fill="hold" nodeType="withGroup">
                            <p:stCondLst>
                              <p:cond delay="0"/>
                            </p:stCondLst>
                            <p:childTnLst>
                              <p:par>
                                <p:cTn id="174" presetID="2" presetClass="exit" presetSubtype="2" fill="hold" nodeType="clickEffect">
                                  <p:stCondLst>
                                    <p:cond delay="0"/>
                                  </p:stCondLst>
                                  <p:childTnLst>
                                    <p:anim calcmode="lin" valueType="num">
                                      <p:cBhvr additive="base">
                                        <p:cTn id="175" dur="500"/>
                                        <p:tgtEl>
                                          <p:spTgt spid="25"/>
                                        </p:tgtEl>
                                        <p:attrNameLst>
                                          <p:attrName>ppt_x</p:attrName>
                                        </p:attrNameLst>
                                      </p:cBhvr>
                                      <p:tavLst>
                                        <p:tav tm="0">
                                          <p:val>
                                            <p:strVal val="ppt_x"/>
                                          </p:val>
                                        </p:tav>
                                        <p:tav tm="100000">
                                          <p:val>
                                            <p:strVal val="1+ppt_w/2"/>
                                          </p:val>
                                        </p:tav>
                                      </p:tavLst>
                                    </p:anim>
                                    <p:anim calcmode="lin" valueType="num">
                                      <p:cBhvr additive="base">
                                        <p:cTn id="176" dur="500"/>
                                        <p:tgtEl>
                                          <p:spTgt spid="25"/>
                                        </p:tgtEl>
                                        <p:attrNameLst>
                                          <p:attrName>ppt_y</p:attrName>
                                        </p:attrNameLst>
                                      </p:cBhvr>
                                      <p:tavLst>
                                        <p:tav tm="0">
                                          <p:val>
                                            <p:strVal val="ppt_y"/>
                                          </p:val>
                                        </p:tav>
                                        <p:tav tm="100000">
                                          <p:val>
                                            <p:strVal val="ppt_y"/>
                                          </p:val>
                                        </p:tav>
                                      </p:tavLst>
                                    </p:anim>
                                    <p:set>
                                      <p:cBhvr>
                                        <p:cTn id="177" dur="1" fill="hold">
                                          <p:stCondLst>
                                            <p:cond delay="499"/>
                                          </p:stCondLst>
                                        </p:cTn>
                                        <p:tgtEl>
                                          <p:spTgt spid="25"/>
                                        </p:tgtEl>
                                        <p:attrNameLst>
                                          <p:attrName>style.visibility</p:attrName>
                                        </p:attrNameLst>
                                      </p:cBhvr>
                                      <p:to>
                                        <p:strVal val="hidden"/>
                                      </p:to>
                                    </p:se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23" presetClass="emph" presetSubtype="0" fill="hold" grpId="0" nodeType="clickEffect">
                                  <p:stCondLst>
                                    <p:cond delay="0"/>
                                  </p:stCondLst>
                                  <p:iterate type="lt">
                                    <p:tmPct val="0"/>
                                  </p:iterate>
                                  <p:childTnLst>
                                    <p:animClr clrSpc="hsl" dir="cw">
                                      <p:cBhvr override="childStyle">
                                        <p:cTn id="181" dur="500" fill="hold"/>
                                        <p:tgtEl>
                                          <p:spTgt spid="4"/>
                                        </p:tgtEl>
                                        <p:attrNameLst>
                                          <p:attrName>style.color</p:attrName>
                                        </p:attrNameLst>
                                      </p:cBhvr>
                                      <p:by>
                                        <p:hsl h="10842353" s="0" l="0"/>
                                      </p:by>
                                    </p:animClr>
                                    <p:animClr clrSpc="hsl" dir="cw">
                                      <p:cBhvr>
                                        <p:cTn id="182" dur="500" fill="hold"/>
                                        <p:tgtEl>
                                          <p:spTgt spid="4"/>
                                        </p:tgtEl>
                                        <p:attrNameLst>
                                          <p:attrName>fillcolor</p:attrName>
                                        </p:attrNameLst>
                                      </p:cBhvr>
                                      <p:by>
                                        <p:hsl h="10842353" s="0" l="0"/>
                                      </p:by>
                                    </p:animClr>
                                    <p:animClr clrSpc="hsl" dir="cw">
                                      <p:cBhvr>
                                        <p:cTn id="183" dur="500" fill="hold"/>
                                        <p:tgtEl>
                                          <p:spTgt spid="4"/>
                                        </p:tgtEl>
                                        <p:attrNameLst>
                                          <p:attrName>stroke.color</p:attrName>
                                        </p:attrNameLst>
                                      </p:cBhvr>
                                      <p:by>
                                        <p:hsl h="10842353" s="0" l="0"/>
                                      </p:by>
                                    </p:animClr>
                                    <p:set>
                                      <p:cBhvr>
                                        <p:cTn id="184" dur="500" fill="hold"/>
                                        <p:tgtEl>
                                          <p:spTgt spid="4"/>
                                        </p:tgtEl>
                                        <p:attrNameLst>
                                          <p:attrName>fill.type</p:attrName>
                                        </p:attrNameLst>
                                      </p:cBhvr>
                                      <p:to>
                                        <p:strVal val="solid"/>
                                      </p:to>
                                    </p:set>
                                  </p:childTnLst>
                                  <p:subTnLst>
                                    <p:audio>
                                      <p:cMediaNode>
                                        <p:cTn display="0" masterRel="sameClick">
                                          <p:stCondLst>
                                            <p:cond evt="begin" delay="0">
                                              <p:tn val="180"/>
                                            </p:cond>
                                          </p:stCondLst>
                                          <p:endCondLst>
                                            <p:cond evt="onStopAudio" delay="0">
                                              <p:tgtEl>
                                                <p:sldTgt/>
                                              </p:tgtEl>
                                            </p:cond>
                                          </p:endCondLst>
                                        </p:cTn>
                                        <p:tgtEl>
                                          <p:sndTgt r:embed="rId7" name="FELIZ2.WAV"/>
                                        </p:tgtEl>
                                      </p:cMediaNode>
                                    </p:audio>
                                  </p:subTnLst>
                                </p:cTn>
                              </p:par>
                              <p:par>
                                <p:cTn id="185" presetID="34" presetClass="emph" presetSubtype="0" fill="hold" grpId="1" nodeType="withEffect">
                                  <p:stCondLst>
                                    <p:cond delay="0"/>
                                  </p:stCondLst>
                                  <p:iterate type="lt">
                                    <p:tmPct val="10000"/>
                                  </p:iterate>
                                  <p:childTnLst>
                                    <p:animMotion origin="layout" path="M -6.94444E-7 8.64198E-7 L -6.94444E-7 -0.07207 " pathEditMode="relative" rAng="0" ptsTypes="AA">
                                      <p:cBhvr>
                                        <p:cTn id="186" dur="250" accel="50000" decel="50000" autoRev="1" fill="hold">
                                          <p:stCondLst>
                                            <p:cond delay="0"/>
                                          </p:stCondLst>
                                        </p:cTn>
                                        <p:tgtEl>
                                          <p:spTgt spid="4"/>
                                        </p:tgtEl>
                                        <p:attrNameLst>
                                          <p:attrName>ppt_x</p:attrName>
                                          <p:attrName>ppt_y</p:attrName>
                                        </p:attrNameLst>
                                      </p:cBhvr>
                                      <p:rCtr x="0" y="-3611"/>
                                    </p:animMotion>
                                    <p:animRot by="1500000">
                                      <p:cBhvr>
                                        <p:cTn id="187" dur="125" fill="hold">
                                          <p:stCondLst>
                                            <p:cond delay="0"/>
                                          </p:stCondLst>
                                        </p:cTn>
                                        <p:tgtEl>
                                          <p:spTgt spid="4"/>
                                        </p:tgtEl>
                                        <p:attrNameLst>
                                          <p:attrName>r</p:attrName>
                                        </p:attrNameLst>
                                      </p:cBhvr>
                                    </p:animRot>
                                    <p:animRot by="-1500000">
                                      <p:cBhvr>
                                        <p:cTn id="188" dur="125" fill="hold">
                                          <p:stCondLst>
                                            <p:cond delay="125"/>
                                          </p:stCondLst>
                                        </p:cTn>
                                        <p:tgtEl>
                                          <p:spTgt spid="4"/>
                                        </p:tgtEl>
                                        <p:attrNameLst>
                                          <p:attrName>r</p:attrName>
                                        </p:attrNameLst>
                                      </p:cBhvr>
                                    </p:animRot>
                                    <p:animRot by="-1500000">
                                      <p:cBhvr>
                                        <p:cTn id="189" dur="125" fill="hold">
                                          <p:stCondLst>
                                            <p:cond delay="250"/>
                                          </p:stCondLst>
                                        </p:cTn>
                                        <p:tgtEl>
                                          <p:spTgt spid="4"/>
                                        </p:tgtEl>
                                        <p:attrNameLst>
                                          <p:attrName>r</p:attrName>
                                        </p:attrNameLst>
                                      </p:cBhvr>
                                    </p:animRot>
                                    <p:animRot by="1500000">
                                      <p:cBhvr>
                                        <p:cTn id="190" dur="125" fill="hold">
                                          <p:stCondLst>
                                            <p:cond delay="375"/>
                                          </p:stCondLst>
                                        </p:cTn>
                                        <p:tgtEl>
                                          <p:spTgt spid="4"/>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2" presetClass="exit" presetSubtype="4" fill="hold" grpId="2" nodeType="clickEffect">
                                  <p:stCondLst>
                                    <p:cond delay="0"/>
                                  </p:stCondLst>
                                  <p:childTnLst>
                                    <p:anim calcmode="lin" valueType="num">
                                      <p:cBhvr additive="base">
                                        <p:cTn id="194" dur="500"/>
                                        <p:tgtEl>
                                          <p:spTgt spid="7195"/>
                                        </p:tgtEl>
                                        <p:attrNameLst>
                                          <p:attrName>ppt_x</p:attrName>
                                        </p:attrNameLst>
                                      </p:cBhvr>
                                      <p:tavLst>
                                        <p:tav tm="0">
                                          <p:val>
                                            <p:strVal val="ppt_x"/>
                                          </p:val>
                                        </p:tav>
                                        <p:tav tm="100000">
                                          <p:val>
                                            <p:strVal val="ppt_x"/>
                                          </p:val>
                                        </p:tav>
                                      </p:tavLst>
                                    </p:anim>
                                    <p:anim calcmode="lin" valueType="num">
                                      <p:cBhvr additive="base">
                                        <p:cTn id="195" dur="500"/>
                                        <p:tgtEl>
                                          <p:spTgt spid="7195"/>
                                        </p:tgtEl>
                                        <p:attrNameLst>
                                          <p:attrName>ppt_y</p:attrName>
                                        </p:attrNameLst>
                                      </p:cBhvr>
                                      <p:tavLst>
                                        <p:tav tm="0">
                                          <p:val>
                                            <p:strVal val="ppt_y"/>
                                          </p:val>
                                        </p:tav>
                                        <p:tav tm="100000">
                                          <p:val>
                                            <p:strVal val="1+ppt_h/2"/>
                                          </p:val>
                                        </p:tav>
                                      </p:tavLst>
                                    </p:anim>
                                    <p:set>
                                      <p:cBhvr>
                                        <p:cTn id="196" dur="1" fill="hold">
                                          <p:stCondLst>
                                            <p:cond delay="499"/>
                                          </p:stCondLst>
                                        </p:cTn>
                                        <p:tgtEl>
                                          <p:spTgt spid="7195"/>
                                        </p:tgtEl>
                                        <p:attrNameLst>
                                          <p:attrName>style.visibility</p:attrName>
                                        </p:attrNameLst>
                                      </p:cBhvr>
                                      <p:to>
                                        <p:strVal val="hidden"/>
                                      </p:to>
                                    </p:set>
                                  </p:childTnLst>
                                </p:cTn>
                              </p:par>
                              <p:par>
                                <p:cTn id="197" presetID="2" presetClass="exit" presetSubtype="4" fill="hold" grpId="1" nodeType="withEffect">
                                  <p:stCondLst>
                                    <p:cond delay="0"/>
                                  </p:stCondLst>
                                  <p:childTnLst>
                                    <p:anim calcmode="lin" valueType="num">
                                      <p:cBhvr additive="base">
                                        <p:cTn id="198" dur="500"/>
                                        <p:tgtEl>
                                          <p:spTgt spid="7196"/>
                                        </p:tgtEl>
                                        <p:attrNameLst>
                                          <p:attrName>ppt_x</p:attrName>
                                        </p:attrNameLst>
                                      </p:cBhvr>
                                      <p:tavLst>
                                        <p:tav tm="0">
                                          <p:val>
                                            <p:strVal val="ppt_x"/>
                                          </p:val>
                                        </p:tav>
                                        <p:tav tm="100000">
                                          <p:val>
                                            <p:strVal val="ppt_x"/>
                                          </p:val>
                                        </p:tav>
                                      </p:tavLst>
                                    </p:anim>
                                    <p:anim calcmode="lin" valueType="num">
                                      <p:cBhvr additive="base">
                                        <p:cTn id="199" dur="500"/>
                                        <p:tgtEl>
                                          <p:spTgt spid="7196"/>
                                        </p:tgtEl>
                                        <p:attrNameLst>
                                          <p:attrName>ppt_y</p:attrName>
                                        </p:attrNameLst>
                                      </p:cBhvr>
                                      <p:tavLst>
                                        <p:tav tm="0">
                                          <p:val>
                                            <p:strVal val="ppt_y"/>
                                          </p:val>
                                        </p:tav>
                                        <p:tav tm="100000">
                                          <p:val>
                                            <p:strVal val="1+ppt_h/2"/>
                                          </p:val>
                                        </p:tav>
                                      </p:tavLst>
                                    </p:anim>
                                    <p:set>
                                      <p:cBhvr>
                                        <p:cTn id="200" dur="1" fill="hold">
                                          <p:stCondLst>
                                            <p:cond delay="499"/>
                                          </p:stCondLst>
                                        </p:cTn>
                                        <p:tgtEl>
                                          <p:spTgt spid="7196"/>
                                        </p:tgtEl>
                                        <p:attrNameLst>
                                          <p:attrName>style.visibility</p:attrName>
                                        </p:attrNameLst>
                                      </p:cBhvr>
                                      <p:to>
                                        <p:strVal val="hidden"/>
                                      </p:to>
                                    </p:set>
                                  </p:childTnLst>
                                </p:cTn>
                              </p:par>
                              <p:par>
                                <p:cTn id="201" presetID="2" presetClass="exit" presetSubtype="4" fill="hold" grpId="1" nodeType="withEffect">
                                  <p:stCondLst>
                                    <p:cond delay="0"/>
                                  </p:stCondLst>
                                  <p:childTnLst>
                                    <p:anim calcmode="lin" valueType="num">
                                      <p:cBhvr additive="base">
                                        <p:cTn id="202" dur="500"/>
                                        <p:tgtEl>
                                          <p:spTgt spid="37"/>
                                        </p:tgtEl>
                                        <p:attrNameLst>
                                          <p:attrName>ppt_x</p:attrName>
                                        </p:attrNameLst>
                                      </p:cBhvr>
                                      <p:tavLst>
                                        <p:tav tm="0">
                                          <p:val>
                                            <p:strVal val="ppt_x"/>
                                          </p:val>
                                        </p:tav>
                                        <p:tav tm="100000">
                                          <p:val>
                                            <p:strVal val="ppt_x"/>
                                          </p:val>
                                        </p:tav>
                                      </p:tavLst>
                                    </p:anim>
                                    <p:anim calcmode="lin" valueType="num">
                                      <p:cBhvr additive="base">
                                        <p:cTn id="203" dur="500"/>
                                        <p:tgtEl>
                                          <p:spTgt spid="37"/>
                                        </p:tgtEl>
                                        <p:attrNameLst>
                                          <p:attrName>ppt_y</p:attrName>
                                        </p:attrNameLst>
                                      </p:cBhvr>
                                      <p:tavLst>
                                        <p:tav tm="0">
                                          <p:val>
                                            <p:strVal val="ppt_y"/>
                                          </p:val>
                                        </p:tav>
                                        <p:tav tm="100000">
                                          <p:val>
                                            <p:strVal val="1+ppt_h/2"/>
                                          </p:val>
                                        </p:tav>
                                      </p:tavLst>
                                    </p:anim>
                                    <p:set>
                                      <p:cBhvr>
                                        <p:cTn id="204" dur="1" fill="hold">
                                          <p:stCondLst>
                                            <p:cond delay="499"/>
                                          </p:stCondLst>
                                        </p:cTn>
                                        <p:tgtEl>
                                          <p:spTgt spid="37"/>
                                        </p:tgtEl>
                                        <p:attrNameLst>
                                          <p:attrName>style.visibility</p:attrName>
                                        </p:attrNameLst>
                                      </p:cBhvr>
                                      <p:to>
                                        <p:strVal val="hidden"/>
                                      </p:to>
                                    </p:set>
                                  </p:childTnLst>
                                </p:cTn>
                              </p:par>
                              <p:par>
                                <p:cTn id="205" presetID="2" presetClass="exit" presetSubtype="4" fill="hold" nodeType="withEffect">
                                  <p:stCondLst>
                                    <p:cond delay="0"/>
                                  </p:stCondLst>
                                  <p:childTnLst>
                                    <p:anim calcmode="lin" valueType="num">
                                      <p:cBhvr additive="base">
                                        <p:cTn id="206" dur="500"/>
                                        <p:tgtEl>
                                          <p:spTgt spid="39"/>
                                        </p:tgtEl>
                                        <p:attrNameLst>
                                          <p:attrName>ppt_x</p:attrName>
                                        </p:attrNameLst>
                                      </p:cBhvr>
                                      <p:tavLst>
                                        <p:tav tm="0">
                                          <p:val>
                                            <p:strVal val="ppt_x"/>
                                          </p:val>
                                        </p:tav>
                                        <p:tav tm="100000">
                                          <p:val>
                                            <p:strVal val="ppt_x"/>
                                          </p:val>
                                        </p:tav>
                                      </p:tavLst>
                                    </p:anim>
                                    <p:anim calcmode="lin" valueType="num">
                                      <p:cBhvr additive="base">
                                        <p:cTn id="207" dur="500"/>
                                        <p:tgtEl>
                                          <p:spTgt spid="39"/>
                                        </p:tgtEl>
                                        <p:attrNameLst>
                                          <p:attrName>ppt_y</p:attrName>
                                        </p:attrNameLst>
                                      </p:cBhvr>
                                      <p:tavLst>
                                        <p:tav tm="0">
                                          <p:val>
                                            <p:strVal val="ppt_y"/>
                                          </p:val>
                                        </p:tav>
                                        <p:tav tm="100000">
                                          <p:val>
                                            <p:strVal val="1+ppt_h/2"/>
                                          </p:val>
                                        </p:tav>
                                      </p:tavLst>
                                    </p:anim>
                                    <p:set>
                                      <p:cBhvr>
                                        <p:cTn id="208" dur="1" fill="hold">
                                          <p:stCondLst>
                                            <p:cond delay="499"/>
                                          </p:stCondLst>
                                        </p:cTn>
                                        <p:tgtEl>
                                          <p:spTgt spid="39"/>
                                        </p:tgtEl>
                                        <p:attrNameLst>
                                          <p:attrName>style.visibility</p:attrName>
                                        </p:attrNameLst>
                                      </p:cBhvr>
                                      <p:to>
                                        <p:strVal val="hidden"/>
                                      </p:to>
                                    </p:set>
                                  </p:childTnLst>
                                </p:cTn>
                              </p:par>
                              <p:par>
                                <p:cTn id="209" presetID="2" presetClass="exit" presetSubtype="4" fill="hold" nodeType="withEffect">
                                  <p:stCondLst>
                                    <p:cond delay="0"/>
                                  </p:stCondLst>
                                  <p:childTnLst>
                                    <p:anim calcmode="lin" valueType="num">
                                      <p:cBhvr additive="base">
                                        <p:cTn id="210" dur="500"/>
                                        <p:tgtEl>
                                          <p:spTgt spid="40"/>
                                        </p:tgtEl>
                                        <p:attrNameLst>
                                          <p:attrName>ppt_x</p:attrName>
                                        </p:attrNameLst>
                                      </p:cBhvr>
                                      <p:tavLst>
                                        <p:tav tm="0">
                                          <p:val>
                                            <p:strVal val="ppt_x"/>
                                          </p:val>
                                        </p:tav>
                                        <p:tav tm="100000">
                                          <p:val>
                                            <p:strVal val="ppt_x"/>
                                          </p:val>
                                        </p:tav>
                                      </p:tavLst>
                                    </p:anim>
                                    <p:anim calcmode="lin" valueType="num">
                                      <p:cBhvr additive="base">
                                        <p:cTn id="211" dur="500"/>
                                        <p:tgtEl>
                                          <p:spTgt spid="40"/>
                                        </p:tgtEl>
                                        <p:attrNameLst>
                                          <p:attrName>ppt_y</p:attrName>
                                        </p:attrNameLst>
                                      </p:cBhvr>
                                      <p:tavLst>
                                        <p:tav tm="0">
                                          <p:val>
                                            <p:strVal val="ppt_y"/>
                                          </p:val>
                                        </p:tav>
                                        <p:tav tm="100000">
                                          <p:val>
                                            <p:strVal val="1+ppt_h/2"/>
                                          </p:val>
                                        </p:tav>
                                      </p:tavLst>
                                    </p:anim>
                                    <p:set>
                                      <p:cBhvr>
                                        <p:cTn id="212" dur="1" fill="hold">
                                          <p:stCondLst>
                                            <p:cond delay="499"/>
                                          </p:stCondLst>
                                        </p:cTn>
                                        <p:tgtEl>
                                          <p:spTgt spid="40"/>
                                        </p:tgtEl>
                                        <p:attrNameLst>
                                          <p:attrName>style.visibility</p:attrName>
                                        </p:attrNameLst>
                                      </p:cBhvr>
                                      <p:to>
                                        <p:strVal val="hidden"/>
                                      </p:to>
                                    </p:set>
                                  </p:childTnLst>
                                </p:cTn>
                              </p:par>
                              <p:par>
                                <p:cTn id="213" presetID="2" presetClass="exit" presetSubtype="4" fill="hold" grpId="1" nodeType="withEffect">
                                  <p:stCondLst>
                                    <p:cond delay="0"/>
                                  </p:stCondLst>
                                  <p:childTnLst>
                                    <p:anim calcmode="lin" valueType="num">
                                      <p:cBhvr additive="base">
                                        <p:cTn id="214" dur="500"/>
                                        <p:tgtEl>
                                          <p:spTgt spid="1043"/>
                                        </p:tgtEl>
                                        <p:attrNameLst>
                                          <p:attrName>ppt_x</p:attrName>
                                        </p:attrNameLst>
                                      </p:cBhvr>
                                      <p:tavLst>
                                        <p:tav tm="0">
                                          <p:val>
                                            <p:strVal val="ppt_x"/>
                                          </p:val>
                                        </p:tav>
                                        <p:tav tm="100000">
                                          <p:val>
                                            <p:strVal val="ppt_x"/>
                                          </p:val>
                                        </p:tav>
                                      </p:tavLst>
                                    </p:anim>
                                    <p:anim calcmode="lin" valueType="num">
                                      <p:cBhvr additive="base">
                                        <p:cTn id="215" dur="500"/>
                                        <p:tgtEl>
                                          <p:spTgt spid="1043"/>
                                        </p:tgtEl>
                                        <p:attrNameLst>
                                          <p:attrName>ppt_y</p:attrName>
                                        </p:attrNameLst>
                                      </p:cBhvr>
                                      <p:tavLst>
                                        <p:tav tm="0">
                                          <p:val>
                                            <p:strVal val="ppt_y"/>
                                          </p:val>
                                        </p:tav>
                                        <p:tav tm="100000">
                                          <p:val>
                                            <p:strVal val="1+ppt_h/2"/>
                                          </p:val>
                                        </p:tav>
                                      </p:tavLst>
                                    </p:anim>
                                    <p:set>
                                      <p:cBhvr>
                                        <p:cTn id="216" dur="1" fill="hold">
                                          <p:stCondLst>
                                            <p:cond delay="499"/>
                                          </p:stCondLst>
                                        </p:cTn>
                                        <p:tgtEl>
                                          <p:spTgt spid="1043"/>
                                        </p:tgtEl>
                                        <p:attrNameLst>
                                          <p:attrName>style.visibility</p:attrName>
                                        </p:attrNameLst>
                                      </p:cBhvr>
                                      <p:to>
                                        <p:strVal val="hidden"/>
                                      </p:to>
                                    </p:set>
                                  </p:childTnLst>
                                </p:cTn>
                              </p:par>
                              <p:par>
                                <p:cTn id="217" presetID="2" presetClass="exit" presetSubtype="4" fill="hold" grpId="1" nodeType="withEffect">
                                  <p:stCondLst>
                                    <p:cond delay="0"/>
                                  </p:stCondLst>
                                  <p:childTnLst>
                                    <p:anim calcmode="lin" valueType="num">
                                      <p:cBhvr additive="base">
                                        <p:cTn id="218" dur="500"/>
                                        <p:tgtEl>
                                          <p:spTgt spid="1044"/>
                                        </p:tgtEl>
                                        <p:attrNameLst>
                                          <p:attrName>ppt_x</p:attrName>
                                        </p:attrNameLst>
                                      </p:cBhvr>
                                      <p:tavLst>
                                        <p:tav tm="0">
                                          <p:val>
                                            <p:strVal val="ppt_x"/>
                                          </p:val>
                                        </p:tav>
                                        <p:tav tm="100000">
                                          <p:val>
                                            <p:strVal val="ppt_x"/>
                                          </p:val>
                                        </p:tav>
                                      </p:tavLst>
                                    </p:anim>
                                    <p:anim calcmode="lin" valueType="num">
                                      <p:cBhvr additive="base">
                                        <p:cTn id="219" dur="500"/>
                                        <p:tgtEl>
                                          <p:spTgt spid="1044"/>
                                        </p:tgtEl>
                                        <p:attrNameLst>
                                          <p:attrName>ppt_y</p:attrName>
                                        </p:attrNameLst>
                                      </p:cBhvr>
                                      <p:tavLst>
                                        <p:tav tm="0">
                                          <p:val>
                                            <p:strVal val="ppt_y"/>
                                          </p:val>
                                        </p:tav>
                                        <p:tav tm="100000">
                                          <p:val>
                                            <p:strVal val="1+ppt_h/2"/>
                                          </p:val>
                                        </p:tav>
                                      </p:tavLst>
                                    </p:anim>
                                    <p:set>
                                      <p:cBhvr>
                                        <p:cTn id="220" dur="1" fill="hold">
                                          <p:stCondLst>
                                            <p:cond delay="499"/>
                                          </p:stCondLst>
                                        </p:cTn>
                                        <p:tgtEl>
                                          <p:spTgt spid="1044"/>
                                        </p:tgtEl>
                                        <p:attrNameLst>
                                          <p:attrName>style.visibility</p:attrName>
                                        </p:attrNameLst>
                                      </p:cBhvr>
                                      <p:to>
                                        <p:strVal val="hidden"/>
                                      </p:to>
                                    </p:set>
                                  </p:childTnLst>
                                </p:cTn>
                              </p:par>
                              <p:par>
                                <p:cTn id="221" presetID="2" presetClass="exit" presetSubtype="4" fill="hold" grpId="0" nodeType="withEffect">
                                  <p:stCondLst>
                                    <p:cond delay="0"/>
                                  </p:stCondLst>
                                  <p:iterate type="lt">
                                    <p:tmPct val="0"/>
                                  </p:iterate>
                                  <p:childTnLst>
                                    <p:anim calcmode="lin" valueType="num">
                                      <p:cBhvr additive="base">
                                        <p:cTn id="222" dur="500"/>
                                        <p:tgtEl>
                                          <p:spTgt spid="3"/>
                                        </p:tgtEl>
                                        <p:attrNameLst>
                                          <p:attrName>ppt_x</p:attrName>
                                        </p:attrNameLst>
                                      </p:cBhvr>
                                      <p:tavLst>
                                        <p:tav tm="0">
                                          <p:val>
                                            <p:strVal val="ppt_x"/>
                                          </p:val>
                                        </p:tav>
                                        <p:tav tm="100000">
                                          <p:val>
                                            <p:strVal val="ppt_x"/>
                                          </p:val>
                                        </p:tav>
                                      </p:tavLst>
                                    </p:anim>
                                    <p:anim calcmode="lin" valueType="num">
                                      <p:cBhvr additive="base">
                                        <p:cTn id="223" dur="500"/>
                                        <p:tgtEl>
                                          <p:spTgt spid="3"/>
                                        </p:tgtEl>
                                        <p:attrNameLst>
                                          <p:attrName>ppt_y</p:attrName>
                                        </p:attrNameLst>
                                      </p:cBhvr>
                                      <p:tavLst>
                                        <p:tav tm="0">
                                          <p:val>
                                            <p:strVal val="ppt_y"/>
                                          </p:val>
                                        </p:tav>
                                        <p:tav tm="100000">
                                          <p:val>
                                            <p:strVal val="1+ppt_h/2"/>
                                          </p:val>
                                        </p:tav>
                                      </p:tavLst>
                                    </p:anim>
                                    <p:set>
                                      <p:cBhvr>
                                        <p:cTn id="224" dur="1" fill="hold">
                                          <p:stCondLst>
                                            <p:cond delay="499"/>
                                          </p:stCondLst>
                                        </p:cTn>
                                        <p:tgtEl>
                                          <p:spTgt spid="3"/>
                                        </p:tgtEl>
                                        <p:attrNameLst>
                                          <p:attrName>style.visibility</p:attrName>
                                        </p:attrNameLst>
                                      </p:cBhvr>
                                      <p:to>
                                        <p:strVal val="hidden"/>
                                      </p:to>
                                    </p:set>
                                  </p:childTnLst>
                                </p:cTn>
                              </p:par>
                              <p:par>
                                <p:cTn id="225" presetID="2" presetClass="exit" presetSubtype="4" fill="hold" nodeType="withEffect">
                                  <p:stCondLst>
                                    <p:cond delay="0"/>
                                  </p:stCondLst>
                                  <p:childTnLst>
                                    <p:anim calcmode="lin" valueType="num">
                                      <p:cBhvr additive="base">
                                        <p:cTn id="226" dur="500"/>
                                        <p:tgtEl>
                                          <p:spTgt spid="5"/>
                                        </p:tgtEl>
                                        <p:attrNameLst>
                                          <p:attrName>ppt_x</p:attrName>
                                        </p:attrNameLst>
                                      </p:cBhvr>
                                      <p:tavLst>
                                        <p:tav tm="0">
                                          <p:val>
                                            <p:strVal val="ppt_x"/>
                                          </p:val>
                                        </p:tav>
                                        <p:tav tm="100000">
                                          <p:val>
                                            <p:strVal val="ppt_x"/>
                                          </p:val>
                                        </p:tav>
                                      </p:tavLst>
                                    </p:anim>
                                    <p:anim calcmode="lin" valueType="num">
                                      <p:cBhvr additive="base">
                                        <p:cTn id="227" dur="500"/>
                                        <p:tgtEl>
                                          <p:spTgt spid="5"/>
                                        </p:tgtEl>
                                        <p:attrNameLst>
                                          <p:attrName>ppt_y</p:attrName>
                                        </p:attrNameLst>
                                      </p:cBhvr>
                                      <p:tavLst>
                                        <p:tav tm="0">
                                          <p:val>
                                            <p:strVal val="ppt_y"/>
                                          </p:val>
                                        </p:tav>
                                        <p:tav tm="100000">
                                          <p:val>
                                            <p:strVal val="1+ppt_h/2"/>
                                          </p:val>
                                        </p:tav>
                                      </p:tavLst>
                                    </p:anim>
                                    <p:set>
                                      <p:cBhvr>
                                        <p:cTn id="228" dur="1" fill="hold">
                                          <p:stCondLst>
                                            <p:cond delay="499"/>
                                          </p:stCondLst>
                                        </p:cTn>
                                        <p:tgtEl>
                                          <p:spTgt spid="5"/>
                                        </p:tgtEl>
                                        <p:attrNameLst>
                                          <p:attrName>style.visibility</p:attrName>
                                        </p:attrNameLst>
                                      </p:cBhvr>
                                      <p:to>
                                        <p:strVal val="hidden"/>
                                      </p:to>
                                    </p:set>
                                  </p:childTnLst>
                                </p:cTn>
                              </p:par>
                              <p:par>
                                <p:cTn id="229" presetID="2" presetClass="exit" presetSubtype="4" fill="hold" nodeType="withEffect">
                                  <p:stCondLst>
                                    <p:cond delay="0"/>
                                  </p:stCondLst>
                                  <p:childTnLst>
                                    <p:anim calcmode="lin" valueType="num">
                                      <p:cBhvr additive="base">
                                        <p:cTn id="230" dur="500"/>
                                        <p:tgtEl>
                                          <p:spTgt spid="6"/>
                                        </p:tgtEl>
                                        <p:attrNameLst>
                                          <p:attrName>ppt_x</p:attrName>
                                        </p:attrNameLst>
                                      </p:cBhvr>
                                      <p:tavLst>
                                        <p:tav tm="0">
                                          <p:val>
                                            <p:strVal val="ppt_x"/>
                                          </p:val>
                                        </p:tav>
                                        <p:tav tm="100000">
                                          <p:val>
                                            <p:strVal val="ppt_x"/>
                                          </p:val>
                                        </p:tav>
                                      </p:tavLst>
                                    </p:anim>
                                    <p:anim calcmode="lin" valueType="num">
                                      <p:cBhvr additive="base">
                                        <p:cTn id="231" dur="500"/>
                                        <p:tgtEl>
                                          <p:spTgt spid="6"/>
                                        </p:tgtEl>
                                        <p:attrNameLst>
                                          <p:attrName>ppt_y</p:attrName>
                                        </p:attrNameLst>
                                      </p:cBhvr>
                                      <p:tavLst>
                                        <p:tav tm="0">
                                          <p:val>
                                            <p:strVal val="ppt_y"/>
                                          </p:val>
                                        </p:tav>
                                        <p:tav tm="100000">
                                          <p:val>
                                            <p:strVal val="1+ppt_h/2"/>
                                          </p:val>
                                        </p:tav>
                                      </p:tavLst>
                                    </p:anim>
                                    <p:set>
                                      <p:cBhvr>
                                        <p:cTn id="232" dur="1" fill="hold">
                                          <p:stCondLst>
                                            <p:cond delay="499"/>
                                          </p:stCondLst>
                                        </p:cTn>
                                        <p:tgtEl>
                                          <p:spTgt spid="6"/>
                                        </p:tgtEl>
                                        <p:attrNameLst>
                                          <p:attrName>style.visibility</p:attrName>
                                        </p:attrNameLst>
                                      </p:cBhvr>
                                      <p:to>
                                        <p:strVal val="hidden"/>
                                      </p:to>
                                    </p:set>
                                  </p:childTnLst>
                                </p:cTn>
                              </p:par>
                              <p:par>
                                <p:cTn id="233" presetID="2" presetClass="exit" presetSubtype="4" fill="hold" grpId="1" nodeType="withEffect">
                                  <p:stCondLst>
                                    <p:cond delay="0"/>
                                  </p:stCondLst>
                                  <p:childTnLst>
                                    <p:anim calcmode="lin" valueType="num">
                                      <p:cBhvr additive="base">
                                        <p:cTn id="234" dur="500"/>
                                        <p:tgtEl>
                                          <p:spTgt spid="7"/>
                                        </p:tgtEl>
                                        <p:attrNameLst>
                                          <p:attrName>ppt_x</p:attrName>
                                        </p:attrNameLst>
                                      </p:cBhvr>
                                      <p:tavLst>
                                        <p:tav tm="0">
                                          <p:val>
                                            <p:strVal val="ppt_x"/>
                                          </p:val>
                                        </p:tav>
                                        <p:tav tm="100000">
                                          <p:val>
                                            <p:strVal val="ppt_x"/>
                                          </p:val>
                                        </p:tav>
                                      </p:tavLst>
                                    </p:anim>
                                    <p:anim calcmode="lin" valueType="num">
                                      <p:cBhvr additive="base">
                                        <p:cTn id="235" dur="500"/>
                                        <p:tgtEl>
                                          <p:spTgt spid="7"/>
                                        </p:tgtEl>
                                        <p:attrNameLst>
                                          <p:attrName>ppt_y</p:attrName>
                                        </p:attrNameLst>
                                      </p:cBhvr>
                                      <p:tavLst>
                                        <p:tav tm="0">
                                          <p:val>
                                            <p:strVal val="ppt_y"/>
                                          </p:val>
                                        </p:tav>
                                        <p:tav tm="100000">
                                          <p:val>
                                            <p:strVal val="1+ppt_h/2"/>
                                          </p:val>
                                        </p:tav>
                                      </p:tavLst>
                                    </p:anim>
                                    <p:set>
                                      <p:cBhvr>
                                        <p:cTn id="236" dur="1" fill="hold">
                                          <p:stCondLst>
                                            <p:cond delay="499"/>
                                          </p:stCondLst>
                                        </p:cTn>
                                        <p:tgtEl>
                                          <p:spTgt spid="7"/>
                                        </p:tgtEl>
                                        <p:attrNameLst>
                                          <p:attrName>style.visibility</p:attrName>
                                        </p:attrNameLst>
                                      </p:cBhvr>
                                      <p:to>
                                        <p:strVal val="hidden"/>
                                      </p:to>
                                    </p:set>
                                  </p:childTnLst>
                                </p:cTn>
                              </p:par>
                              <p:par>
                                <p:cTn id="237" presetID="2" presetClass="exit" presetSubtype="4" fill="hold" grpId="1" nodeType="withEffect">
                                  <p:stCondLst>
                                    <p:cond delay="0"/>
                                  </p:stCondLst>
                                  <p:childTnLst>
                                    <p:anim calcmode="lin" valueType="num">
                                      <p:cBhvr additive="base">
                                        <p:cTn id="238" dur="500"/>
                                        <p:tgtEl>
                                          <p:spTgt spid="8"/>
                                        </p:tgtEl>
                                        <p:attrNameLst>
                                          <p:attrName>ppt_x</p:attrName>
                                        </p:attrNameLst>
                                      </p:cBhvr>
                                      <p:tavLst>
                                        <p:tav tm="0">
                                          <p:val>
                                            <p:strVal val="ppt_x"/>
                                          </p:val>
                                        </p:tav>
                                        <p:tav tm="100000">
                                          <p:val>
                                            <p:strVal val="ppt_x"/>
                                          </p:val>
                                        </p:tav>
                                      </p:tavLst>
                                    </p:anim>
                                    <p:anim calcmode="lin" valueType="num">
                                      <p:cBhvr additive="base">
                                        <p:cTn id="239" dur="500"/>
                                        <p:tgtEl>
                                          <p:spTgt spid="8"/>
                                        </p:tgtEl>
                                        <p:attrNameLst>
                                          <p:attrName>ppt_y</p:attrName>
                                        </p:attrNameLst>
                                      </p:cBhvr>
                                      <p:tavLst>
                                        <p:tav tm="0">
                                          <p:val>
                                            <p:strVal val="ppt_y"/>
                                          </p:val>
                                        </p:tav>
                                        <p:tav tm="100000">
                                          <p:val>
                                            <p:strVal val="1+ppt_h/2"/>
                                          </p:val>
                                        </p:tav>
                                      </p:tavLst>
                                    </p:anim>
                                    <p:set>
                                      <p:cBhvr>
                                        <p:cTn id="240" dur="1" fill="hold">
                                          <p:stCondLst>
                                            <p:cond delay="499"/>
                                          </p:stCondLst>
                                        </p:cTn>
                                        <p:tgtEl>
                                          <p:spTgt spid="8"/>
                                        </p:tgtEl>
                                        <p:attrNameLst>
                                          <p:attrName>style.visibility</p:attrName>
                                        </p:attrNameLst>
                                      </p:cBhvr>
                                      <p:to>
                                        <p:strVal val="hidden"/>
                                      </p:to>
                                    </p:set>
                                  </p:childTnLst>
                                </p:cTn>
                              </p:par>
                              <p:par>
                                <p:cTn id="241" presetID="2" presetClass="exit" presetSubtype="4" fill="hold" grpId="2" nodeType="withEffect">
                                  <p:stCondLst>
                                    <p:cond delay="0"/>
                                  </p:stCondLst>
                                  <p:iterate type="lt">
                                    <p:tmPct val="0"/>
                                  </p:iterate>
                                  <p:childTnLst>
                                    <p:anim calcmode="lin" valueType="num">
                                      <p:cBhvr additive="base">
                                        <p:cTn id="242" dur="500"/>
                                        <p:tgtEl>
                                          <p:spTgt spid="4"/>
                                        </p:tgtEl>
                                        <p:attrNameLst>
                                          <p:attrName>ppt_x</p:attrName>
                                        </p:attrNameLst>
                                      </p:cBhvr>
                                      <p:tavLst>
                                        <p:tav tm="0">
                                          <p:val>
                                            <p:strVal val="ppt_x"/>
                                          </p:val>
                                        </p:tav>
                                        <p:tav tm="100000">
                                          <p:val>
                                            <p:strVal val="ppt_x"/>
                                          </p:val>
                                        </p:tav>
                                      </p:tavLst>
                                    </p:anim>
                                    <p:anim calcmode="lin" valueType="num">
                                      <p:cBhvr additive="base">
                                        <p:cTn id="243" dur="500"/>
                                        <p:tgtEl>
                                          <p:spTgt spid="4"/>
                                        </p:tgtEl>
                                        <p:attrNameLst>
                                          <p:attrName>ppt_y</p:attrName>
                                        </p:attrNameLst>
                                      </p:cBhvr>
                                      <p:tavLst>
                                        <p:tav tm="0">
                                          <p:val>
                                            <p:strVal val="ppt_y"/>
                                          </p:val>
                                        </p:tav>
                                        <p:tav tm="100000">
                                          <p:val>
                                            <p:strVal val="1+ppt_h/2"/>
                                          </p:val>
                                        </p:tav>
                                      </p:tavLst>
                                    </p:anim>
                                    <p:set>
                                      <p:cBhvr>
                                        <p:cTn id="244" dur="1" fill="hold">
                                          <p:stCondLst>
                                            <p:cond delay="499"/>
                                          </p:stCondLst>
                                        </p:cTn>
                                        <p:tgtEl>
                                          <p:spTgt spid="4"/>
                                        </p:tgtEl>
                                        <p:attrNameLst>
                                          <p:attrName>style.visibility</p:attrName>
                                        </p:attrNameLst>
                                      </p:cBhvr>
                                      <p:to>
                                        <p:strVal val="hidden"/>
                                      </p:to>
                                    </p:set>
                                  </p:childTnLst>
                                </p:cTn>
                              </p:par>
                              <p:par>
                                <p:cTn id="245" presetID="2" presetClass="exit" presetSubtype="4" fill="hold" nodeType="withEffect">
                                  <p:stCondLst>
                                    <p:cond delay="0"/>
                                  </p:stCondLst>
                                  <p:childTnLst>
                                    <p:anim calcmode="lin" valueType="num">
                                      <p:cBhvr additive="base">
                                        <p:cTn id="246" dur="500"/>
                                        <p:tgtEl>
                                          <p:spTgt spid="11"/>
                                        </p:tgtEl>
                                        <p:attrNameLst>
                                          <p:attrName>ppt_x</p:attrName>
                                        </p:attrNameLst>
                                      </p:cBhvr>
                                      <p:tavLst>
                                        <p:tav tm="0">
                                          <p:val>
                                            <p:strVal val="ppt_x"/>
                                          </p:val>
                                        </p:tav>
                                        <p:tav tm="100000">
                                          <p:val>
                                            <p:strVal val="ppt_x"/>
                                          </p:val>
                                        </p:tav>
                                      </p:tavLst>
                                    </p:anim>
                                    <p:anim calcmode="lin" valueType="num">
                                      <p:cBhvr additive="base">
                                        <p:cTn id="247" dur="500"/>
                                        <p:tgtEl>
                                          <p:spTgt spid="11"/>
                                        </p:tgtEl>
                                        <p:attrNameLst>
                                          <p:attrName>ppt_y</p:attrName>
                                        </p:attrNameLst>
                                      </p:cBhvr>
                                      <p:tavLst>
                                        <p:tav tm="0">
                                          <p:val>
                                            <p:strVal val="ppt_y"/>
                                          </p:val>
                                        </p:tav>
                                        <p:tav tm="100000">
                                          <p:val>
                                            <p:strVal val="1+ppt_h/2"/>
                                          </p:val>
                                        </p:tav>
                                      </p:tavLst>
                                    </p:anim>
                                    <p:set>
                                      <p:cBhvr>
                                        <p:cTn id="248" dur="1" fill="hold">
                                          <p:stCondLst>
                                            <p:cond delay="499"/>
                                          </p:stCondLst>
                                        </p:cTn>
                                        <p:tgtEl>
                                          <p:spTgt spid="11"/>
                                        </p:tgtEl>
                                        <p:attrNameLst>
                                          <p:attrName>style.visibility</p:attrName>
                                        </p:attrNameLst>
                                      </p:cBhvr>
                                      <p:to>
                                        <p:strVal val="hidden"/>
                                      </p:to>
                                    </p:set>
                                  </p:childTnLst>
                                </p:cTn>
                              </p:par>
                              <p:par>
                                <p:cTn id="249" presetID="2" presetClass="exit" presetSubtype="4" fill="hold" nodeType="withEffect">
                                  <p:stCondLst>
                                    <p:cond delay="0"/>
                                  </p:stCondLst>
                                  <p:childTnLst>
                                    <p:anim calcmode="lin" valueType="num">
                                      <p:cBhvr additive="base">
                                        <p:cTn id="250" dur="500"/>
                                        <p:tgtEl>
                                          <p:spTgt spid="12"/>
                                        </p:tgtEl>
                                        <p:attrNameLst>
                                          <p:attrName>ppt_x</p:attrName>
                                        </p:attrNameLst>
                                      </p:cBhvr>
                                      <p:tavLst>
                                        <p:tav tm="0">
                                          <p:val>
                                            <p:strVal val="ppt_x"/>
                                          </p:val>
                                        </p:tav>
                                        <p:tav tm="100000">
                                          <p:val>
                                            <p:strVal val="ppt_x"/>
                                          </p:val>
                                        </p:tav>
                                      </p:tavLst>
                                    </p:anim>
                                    <p:anim calcmode="lin" valueType="num">
                                      <p:cBhvr additive="base">
                                        <p:cTn id="251" dur="500"/>
                                        <p:tgtEl>
                                          <p:spTgt spid="12"/>
                                        </p:tgtEl>
                                        <p:attrNameLst>
                                          <p:attrName>ppt_y</p:attrName>
                                        </p:attrNameLst>
                                      </p:cBhvr>
                                      <p:tavLst>
                                        <p:tav tm="0">
                                          <p:val>
                                            <p:strVal val="ppt_y"/>
                                          </p:val>
                                        </p:tav>
                                        <p:tav tm="100000">
                                          <p:val>
                                            <p:strVal val="1+ppt_h/2"/>
                                          </p:val>
                                        </p:tav>
                                      </p:tavLst>
                                    </p:anim>
                                    <p:set>
                                      <p:cBhvr>
                                        <p:cTn id="252" dur="1" fill="hold">
                                          <p:stCondLst>
                                            <p:cond delay="499"/>
                                          </p:stCondLst>
                                        </p:cTn>
                                        <p:tgtEl>
                                          <p:spTgt spid="12"/>
                                        </p:tgtEl>
                                        <p:attrNameLst>
                                          <p:attrName>style.visibility</p:attrName>
                                        </p:attrNameLst>
                                      </p:cBhvr>
                                      <p:to>
                                        <p:strVal val="hidden"/>
                                      </p:to>
                                    </p:set>
                                  </p:childTnLst>
                                </p:cTn>
                              </p:par>
                              <p:par>
                                <p:cTn id="253" presetID="2" presetClass="exit" presetSubtype="4" fill="hold" grpId="1" nodeType="withEffect">
                                  <p:stCondLst>
                                    <p:cond delay="0"/>
                                  </p:stCondLst>
                                  <p:childTnLst>
                                    <p:anim calcmode="lin" valueType="num">
                                      <p:cBhvr additive="base">
                                        <p:cTn id="254" dur="500"/>
                                        <p:tgtEl>
                                          <p:spTgt spid="13"/>
                                        </p:tgtEl>
                                        <p:attrNameLst>
                                          <p:attrName>ppt_x</p:attrName>
                                        </p:attrNameLst>
                                      </p:cBhvr>
                                      <p:tavLst>
                                        <p:tav tm="0">
                                          <p:val>
                                            <p:strVal val="ppt_x"/>
                                          </p:val>
                                        </p:tav>
                                        <p:tav tm="100000">
                                          <p:val>
                                            <p:strVal val="ppt_x"/>
                                          </p:val>
                                        </p:tav>
                                      </p:tavLst>
                                    </p:anim>
                                    <p:anim calcmode="lin" valueType="num">
                                      <p:cBhvr additive="base">
                                        <p:cTn id="255" dur="500"/>
                                        <p:tgtEl>
                                          <p:spTgt spid="13"/>
                                        </p:tgtEl>
                                        <p:attrNameLst>
                                          <p:attrName>ppt_y</p:attrName>
                                        </p:attrNameLst>
                                      </p:cBhvr>
                                      <p:tavLst>
                                        <p:tav tm="0">
                                          <p:val>
                                            <p:strVal val="ppt_y"/>
                                          </p:val>
                                        </p:tav>
                                        <p:tav tm="100000">
                                          <p:val>
                                            <p:strVal val="1+ppt_h/2"/>
                                          </p:val>
                                        </p:tav>
                                      </p:tavLst>
                                    </p:anim>
                                    <p:set>
                                      <p:cBhvr>
                                        <p:cTn id="256" dur="1" fill="hold">
                                          <p:stCondLst>
                                            <p:cond delay="499"/>
                                          </p:stCondLst>
                                        </p:cTn>
                                        <p:tgtEl>
                                          <p:spTgt spid="13"/>
                                        </p:tgtEl>
                                        <p:attrNameLst>
                                          <p:attrName>style.visibility</p:attrName>
                                        </p:attrNameLst>
                                      </p:cBhvr>
                                      <p:to>
                                        <p:strVal val="hidden"/>
                                      </p:to>
                                    </p:set>
                                  </p:childTnLst>
                                </p:cTn>
                              </p:par>
                              <p:par>
                                <p:cTn id="257" presetID="2" presetClass="exit" presetSubtype="4" fill="hold" grpId="1" nodeType="withEffect">
                                  <p:stCondLst>
                                    <p:cond delay="0"/>
                                  </p:stCondLst>
                                  <p:childTnLst>
                                    <p:anim calcmode="lin" valueType="num">
                                      <p:cBhvr additive="base">
                                        <p:cTn id="258" dur="500"/>
                                        <p:tgtEl>
                                          <p:spTgt spid="15"/>
                                        </p:tgtEl>
                                        <p:attrNameLst>
                                          <p:attrName>ppt_x</p:attrName>
                                        </p:attrNameLst>
                                      </p:cBhvr>
                                      <p:tavLst>
                                        <p:tav tm="0">
                                          <p:val>
                                            <p:strVal val="ppt_x"/>
                                          </p:val>
                                        </p:tav>
                                        <p:tav tm="100000">
                                          <p:val>
                                            <p:strVal val="ppt_x"/>
                                          </p:val>
                                        </p:tav>
                                      </p:tavLst>
                                    </p:anim>
                                    <p:anim calcmode="lin" valueType="num">
                                      <p:cBhvr additive="base">
                                        <p:cTn id="259" dur="500"/>
                                        <p:tgtEl>
                                          <p:spTgt spid="15"/>
                                        </p:tgtEl>
                                        <p:attrNameLst>
                                          <p:attrName>ppt_y</p:attrName>
                                        </p:attrNameLst>
                                      </p:cBhvr>
                                      <p:tavLst>
                                        <p:tav tm="0">
                                          <p:val>
                                            <p:strVal val="ppt_y"/>
                                          </p:val>
                                        </p:tav>
                                        <p:tav tm="100000">
                                          <p:val>
                                            <p:strVal val="1+ppt_h/2"/>
                                          </p:val>
                                        </p:tav>
                                      </p:tavLst>
                                    </p:anim>
                                    <p:set>
                                      <p:cBhvr>
                                        <p:cTn id="260" dur="1" fill="hold">
                                          <p:stCondLst>
                                            <p:cond delay="499"/>
                                          </p:stCondLst>
                                        </p:cTn>
                                        <p:tgtEl>
                                          <p:spTgt spid="15"/>
                                        </p:tgtEl>
                                        <p:attrNameLst>
                                          <p:attrName>style.visibility</p:attrName>
                                        </p:attrNameLst>
                                      </p:cBhvr>
                                      <p:to>
                                        <p:strVal val="hidden"/>
                                      </p:to>
                                    </p:set>
                                  </p:childTnLst>
                                </p:cTn>
                              </p:par>
                              <p:par>
                                <p:cTn id="261" presetID="2" presetClass="exit" presetSubtype="4" fill="hold" grpId="0" nodeType="withEffect">
                                  <p:stCondLst>
                                    <p:cond delay="0"/>
                                  </p:stCondLst>
                                  <p:childTnLst>
                                    <p:anim calcmode="lin" valueType="num">
                                      <p:cBhvr additive="base">
                                        <p:cTn id="262" dur="500"/>
                                        <p:tgtEl>
                                          <p:spTgt spid="9"/>
                                        </p:tgtEl>
                                        <p:attrNameLst>
                                          <p:attrName>ppt_x</p:attrName>
                                        </p:attrNameLst>
                                      </p:cBhvr>
                                      <p:tavLst>
                                        <p:tav tm="0">
                                          <p:val>
                                            <p:strVal val="ppt_x"/>
                                          </p:val>
                                        </p:tav>
                                        <p:tav tm="100000">
                                          <p:val>
                                            <p:strVal val="ppt_x"/>
                                          </p:val>
                                        </p:tav>
                                      </p:tavLst>
                                    </p:anim>
                                    <p:anim calcmode="lin" valueType="num">
                                      <p:cBhvr additive="base">
                                        <p:cTn id="263" dur="500"/>
                                        <p:tgtEl>
                                          <p:spTgt spid="9"/>
                                        </p:tgtEl>
                                        <p:attrNameLst>
                                          <p:attrName>ppt_y</p:attrName>
                                        </p:attrNameLst>
                                      </p:cBhvr>
                                      <p:tavLst>
                                        <p:tav tm="0">
                                          <p:val>
                                            <p:strVal val="ppt_y"/>
                                          </p:val>
                                        </p:tav>
                                        <p:tav tm="100000">
                                          <p:val>
                                            <p:strVal val="1+ppt_h/2"/>
                                          </p:val>
                                        </p:tav>
                                      </p:tavLst>
                                    </p:anim>
                                    <p:set>
                                      <p:cBhvr>
                                        <p:cTn id="264" dur="1" fill="hold">
                                          <p:stCondLst>
                                            <p:cond delay="499"/>
                                          </p:stCondLst>
                                        </p:cTn>
                                        <p:tgtEl>
                                          <p:spTgt spid="9"/>
                                        </p:tgtEl>
                                        <p:attrNameLst>
                                          <p:attrName>style.visibility</p:attrName>
                                        </p:attrNameLst>
                                      </p:cBhvr>
                                      <p:to>
                                        <p:strVal val="hidden"/>
                                      </p:to>
                                    </p:set>
                                  </p:childTnLst>
                                </p:cTn>
                              </p:par>
                              <p:par>
                                <p:cTn id="265" presetID="2" presetClass="exit" presetSubtype="4" fill="hold" grpId="2" nodeType="withEffect">
                                  <p:stCondLst>
                                    <p:cond delay="0"/>
                                  </p:stCondLst>
                                  <p:childTnLst>
                                    <p:anim calcmode="lin" valueType="num">
                                      <p:cBhvr additive="base">
                                        <p:cTn id="266" dur="500"/>
                                        <p:tgtEl>
                                          <p:spTgt spid="44"/>
                                        </p:tgtEl>
                                        <p:attrNameLst>
                                          <p:attrName>ppt_x</p:attrName>
                                        </p:attrNameLst>
                                      </p:cBhvr>
                                      <p:tavLst>
                                        <p:tav tm="0">
                                          <p:val>
                                            <p:strVal val="ppt_x"/>
                                          </p:val>
                                        </p:tav>
                                        <p:tav tm="100000">
                                          <p:val>
                                            <p:strVal val="ppt_x"/>
                                          </p:val>
                                        </p:tav>
                                      </p:tavLst>
                                    </p:anim>
                                    <p:anim calcmode="lin" valueType="num">
                                      <p:cBhvr additive="base">
                                        <p:cTn id="267" dur="500"/>
                                        <p:tgtEl>
                                          <p:spTgt spid="44"/>
                                        </p:tgtEl>
                                        <p:attrNameLst>
                                          <p:attrName>ppt_y</p:attrName>
                                        </p:attrNameLst>
                                      </p:cBhvr>
                                      <p:tavLst>
                                        <p:tav tm="0">
                                          <p:val>
                                            <p:strVal val="ppt_y"/>
                                          </p:val>
                                        </p:tav>
                                        <p:tav tm="100000">
                                          <p:val>
                                            <p:strVal val="1+ppt_h/2"/>
                                          </p:val>
                                        </p:tav>
                                      </p:tavLst>
                                    </p:anim>
                                    <p:set>
                                      <p:cBhvr>
                                        <p:cTn id="268" dur="1" fill="hold">
                                          <p:stCondLst>
                                            <p:cond delay="499"/>
                                          </p:stCondLst>
                                        </p:cTn>
                                        <p:tgtEl>
                                          <p:spTgt spid="44"/>
                                        </p:tgtEl>
                                        <p:attrNameLst>
                                          <p:attrName>style.visibility</p:attrName>
                                        </p:attrNameLst>
                                      </p:cBhvr>
                                      <p:to>
                                        <p:strVal val="hidden"/>
                                      </p:to>
                                    </p:set>
                                  </p:childTnLst>
                                </p:cTn>
                              </p:par>
                              <p:par>
                                <p:cTn id="269" presetID="2" presetClass="exit" presetSubtype="4" fill="hold" grpId="2" nodeType="withEffect">
                                  <p:stCondLst>
                                    <p:cond delay="0"/>
                                  </p:stCondLst>
                                  <p:childTnLst>
                                    <p:anim calcmode="lin" valueType="num">
                                      <p:cBhvr additive="base">
                                        <p:cTn id="270" dur="500"/>
                                        <p:tgtEl>
                                          <p:spTgt spid="43"/>
                                        </p:tgtEl>
                                        <p:attrNameLst>
                                          <p:attrName>ppt_x</p:attrName>
                                        </p:attrNameLst>
                                      </p:cBhvr>
                                      <p:tavLst>
                                        <p:tav tm="0">
                                          <p:val>
                                            <p:strVal val="ppt_x"/>
                                          </p:val>
                                        </p:tav>
                                        <p:tav tm="100000">
                                          <p:val>
                                            <p:strVal val="ppt_x"/>
                                          </p:val>
                                        </p:tav>
                                      </p:tavLst>
                                    </p:anim>
                                    <p:anim calcmode="lin" valueType="num">
                                      <p:cBhvr additive="base">
                                        <p:cTn id="271" dur="500"/>
                                        <p:tgtEl>
                                          <p:spTgt spid="43"/>
                                        </p:tgtEl>
                                        <p:attrNameLst>
                                          <p:attrName>ppt_y</p:attrName>
                                        </p:attrNameLst>
                                      </p:cBhvr>
                                      <p:tavLst>
                                        <p:tav tm="0">
                                          <p:val>
                                            <p:strVal val="ppt_y"/>
                                          </p:val>
                                        </p:tav>
                                        <p:tav tm="100000">
                                          <p:val>
                                            <p:strVal val="1+ppt_h/2"/>
                                          </p:val>
                                        </p:tav>
                                      </p:tavLst>
                                    </p:anim>
                                    <p:set>
                                      <p:cBhvr>
                                        <p:cTn id="272" dur="1" fill="hold">
                                          <p:stCondLst>
                                            <p:cond delay="499"/>
                                          </p:stCondLst>
                                        </p:cTn>
                                        <p:tgtEl>
                                          <p:spTgt spid="43"/>
                                        </p:tgtEl>
                                        <p:attrNameLst>
                                          <p:attrName>style.visibility</p:attrName>
                                        </p:attrNameLst>
                                      </p:cBhvr>
                                      <p:to>
                                        <p:strVal val="hidden"/>
                                      </p:to>
                                    </p:set>
                                  </p:childTnLst>
                                </p:cTn>
                              </p:par>
                              <p:par>
                                <p:cTn id="273" presetID="2" presetClass="exit" presetSubtype="4" fill="hold" grpId="2" nodeType="withEffect">
                                  <p:stCondLst>
                                    <p:cond delay="0"/>
                                  </p:stCondLst>
                                  <p:childTnLst>
                                    <p:anim calcmode="lin" valueType="num">
                                      <p:cBhvr additive="base">
                                        <p:cTn id="274" dur="500"/>
                                        <p:tgtEl>
                                          <p:spTgt spid="42"/>
                                        </p:tgtEl>
                                        <p:attrNameLst>
                                          <p:attrName>ppt_x</p:attrName>
                                        </p:attrNameLst>
                                      </p:cBhvr>
                                      <p:tavLst>
                                        <p:tav tm="0">
                                          <p:val>
                                            <p:strVal val="ppt_x"/>
                                          </p:val>
                                        </p:tav>
                                        <p:tav tm="100000">
                                          <p:val>
                                            <p:strVal val="ppt_x"/>
                                          </p:val>
                                        </p:tav>
                                      </p:tavLst>
                                    </p:anim>
                                    <p:anim calcmode="lin" valueType="num">
                                      <p:cBhvr additive="base">
                                        <p:cTn id="275" dur="500"/>
                                        <p:tgtEl>
                                          <p:spTgt spid="42"/>
                                        </p:tgtEl>
                                        <p:attrNameLst>
                                          <p:attrName>ppt_y</p:attrName>
                                        </p:attrNameLst>
                                      </p:cBhvr>
                                      <p:tavLst>
                                        <p:tav tm="0">
                                          <p:val>
                                            <p:strVal val="ppt_y"/>
                                          </p:val>
                                        </p:tav>
                                        <p:tav tm="100000">
                                          <p:val>
                                            <p:strVal val="1+ppt_h/2"/>
                                          </p:val>
                                        </p:tav>
                                      </p:tavLst>
                                    </p:anim>
                                    <p:set>
                                      <p:cBhvr>
                                        <p:cTn id="276" dur="1" fill="hold">
                                          <p:stCondLst>
                                            <p:cond delay="499"/>
                                          </p:stCondLst>
                                        </p:cTn>
                                        <p:tgtEl>
                                          <p:spTgt spid="42"/>
                                        </p:tgtEl>
                                        <p:attrNameLst>
                                          <p:attrName>style.visibility</p:attrName>
                                        </p:attrNameLst>
                                      </p:cBhvr>
                                      <p:to>
                                        <p:strVal val="hidden"/>
                                      </p:to>
                                    </p:set>
                                  </p:childTnLst>
                                </p:cTn>
                              </p:par>
                              <p:par>
                                <p:cTn id="277" presetID="2" presetClass="exit" presetSubtype="4" fill="hold" grpId="2" nodeType="withEffect">
                                  <p:stCondLst>
                                    <p:cond delay="0"/>
                                  </p:stCondLst>
                                  <p:childTnLst>
                                    <p:anim calcmode="lin" valueType="num">
                                      <p:cBhvr additive="base">
                                        <p:cTn id="278" dur="500"/>
                                        <p:tgtEl>
                                          <p:spTgt spid="41"/>
                                        </p:tgtEl>
                                        <p:attrNameLst>
                                          <p:attrName>ppt_x</p:attrName>
                                        </p:attrNameLst>
                                      </p:cBhvr>
                                      <p:tavLst>
                                        <p:tav tm="0">
                                          <p:val>
                                            <p:strVal val="ppt_x"/>
                                          </p:val>
                                        </p:tav>
                                        <p:tav tm="100000">
                                          <p:val>
                                            <p:strVal val="ppt_x"/>
                                          </p:val>
                                        </p:tav>
                                      </p:tavLst>
                                    </p:anim>
                                    <p:anim calcmode="lin" valueType="num">
                                      <p:cBhvr additive="base">
                                        <p:cTn id="279" dur="500"/>
                                        <p:tgtEl>
                                          <p:spTgt spid="41"/>
                                        </p:tgtEl>
                                        <p:attrNameLst>
                                          <p:attrName>ppt_y</p:attrName>
                                        </p:attrNameLst>
                                      </p:cBhvr>
                                      <p:tavLst>
                                        <p:tav tm="0">
                                          <p:val>
                                            <p:strVal val="ppt_y"/>
                                          </p:val>
                                        </p:tav>
                                        <p:tav tm="100000">
                                          <p:val>
                                            <p:strVal val="1+ppt_h/2"/>
                                          </p:val>
                                        </p:tav>
                                      </p:tavLst>
                                    </p:anim>
                                    <p:set>
                                      <p:cBhvr>
                                        <p:cTn id="280" dur="1" fill="hold">
                                          <p:stCondLst>
                                            <p:cond delay="499"/>
                                          </p:stCondLst>
                                        </p:cTn>
                                        <p:tgtEl>
                                          <p:spTgt spid="41"/>
                                        </p:tgtEl>
                                        <p:attrNameLst>
                                          <p:attrName>style.visibility</p:attrName>
                                        </p:attrNameLst>
                                      </p:cBhvr>
                                      <p:to>
                                        <p:strVal val="hidden"/>
                                      </p:to>
                                    </p:set>
                                  </p:childTnLst>
                                </p:cTn>
                              </p:par>
                              <p:par>
                                <p:cTn id="281" presetID="2" presetClass="exit" presetSubtype="4" fill="hold" grpId="2" nodeType="withEffect">
                                  <p:stCondLst>
                                    <p:cond delay="0"/>
                                  </p:stCondLst>
                                  <p:childTnLst>
                                    <p:anim calcmode="lin" valueType="num">
                                      <p:cBhvr additive="base">
                                        <p:cTn id="282" dur="500"/>
                                        <p:tgtEl>
                                          <p:spTgt spid="38"/>
                                        </p:tgtEl>
                                        <p:attrNameLst>
                                          <p:attrName>ppt_x</p:attrName>
                                        </p:attrNameLst>
                                      </p:cBhvr>
                                      <p:tavLst>
                                        <p:tav tm="0">
                                          <p:val>
                                            <p:strVal val="ppt_x"/>
                                          </p:val>
                                        </p:tav>
                                        <p:tav tm="100000">
                                          <p:val>
                                            <p:strVal val="ppt_x"/>
                                          </p:val>
                                        </p:tav>
                                      </p:tavLst>
                                    </p:anim>
                                    <p:anim calcmode="lin" valueType="num">
                                      <p:cBhvr additive="base">
                                        <p:cTn id="283" dur="500"/>
                                        <p:tgtEl>
                                          <p:spTgt spid="38"/>
                                        </p:tgtEl>
                                        <p:attrNameLst>
                                          <p:attrName>ppt_y</p:attrName>
                                        </p:attrNameLst>
                                      </p:cBhvr>
                                      <p:tavLst>
                                        <p:tav tm="0">
                                          <p:val>
                                            <p:strVal val="ppt_y"/>
                                          </p:val>
                                        </p:tav>
                                        <p:tav tm="100000">
                                          <p:val>
                                            <p:strVal val="1+ppt_h/2"/>
                                          </p:val>
                                        </p:tav>
                                      </p:tavLst>
                                    </p:anim>
                                    <p:set>
                                      <p:cBhvr>
                                        <p:cTn id="284" dur="1" fill="hold">
                                          <p:stCondLst>
                                            <p:cond delay="499"/>
                                          </p:stCondLst>
                                        </p:cTn>
                                        <p:tgtEl>
                                          <p:spTgt spid="38"/>
                                        </p:tgtEl>
                                        <p:attrNameLst>
                                          <p:attrName>style.visibility</p:attrName>
                                        </p:attrNameLst>
                                      </p:cBhvr>
                                      <p:to>
                                        <p:strVal val="hidden"/>
                                      </p:to>
                                    </p:set>
                                  </p:childTnLst>
                                </p:cTn>
                              </p:par>
                              <p:par>
                                <p:cTn id="285" presetID="2" presetClass="exit" presetSubtype="4" fill="hold" grpId="2" nodeType="withEffect">
                                  <p:stCondLst>
                                    <p:cond delay="0"/>
                                  </p:stCondLst>
                                  <p:childTnLst>
                                    <p:anim calcmode="lin" valueType="num">
                                      <p:cBhvr additive="base">
                                        <p:cTn id="286" dur="500"/>
                                        <p:tgtEl>
                                          <p:spTgt spid="7206"/>
                                        </p:tgtEl>
                                        <p:attrNameLst>
                                          <p:attrName>ppt_x</p:attrName>
                                        </p:attrNameLst>
                                      </p:cBhvr>
                                      <p:tavLst>
                                        <p:tav tm="0">
                                          <p:val>
                                            <p:strVal val="ppt_x"/>
                                          </p:val>
                                        </p:tav>
                                        <p:tav tm="100000">
                                          <p:val>
                                            <p:strVal val="ppt_x"/>
                                          </p:val>
                                        </p:tav>
                                      </p:tavLst>
                                    </p:anim>
                                    <p:anim calcmode="lin" valueType="num">
                                      <p:cBhvr additive="base">
                                        <p:cTn id="287" dur="500"/>
                                        <p:tgtEl>
                                          <p:spTgt spid="7206"/>
                                        </p:tgtEl>
                                        <p:attrNameLst>
                                          <p:attrName>ppt_y</p:attrName>
                                        </p:attrNameLst>
                                      </p:cBhvr>
                                      <p:tavLst>
                                        <p:tav tm="0">
                                          <p:val>
                                            <p:strVal val="ppt_y"/>
                                          </p:val>
                                        </p:tav>
                                        <p:tav tm="100000">
                                          <p:val>
                                            <p:strVal val="1+ppt_h/2"/>
                                          </p:val>
                                        </p:tav>
                                      </p:tavLst>
                                    </p:anim>
                                    <p:set>
                                      <p:cBhvr>
                                        <p:cTn id="288" dur="1" fill="hold">
                                          <p:stCondLst>
                                            <p:cond delay="499"/>
                                          </p:stCondLst>
                                        </p:cTn>
                                        <p:tgtEl>
                                          <p:spTgt spid="7206"/>
                                        </p:tgtEl>
                                        <p:attrNameLst>
                                          <p:attrName>style.visibility</p:attrName>
                                        </p:attrNameLst>
                                      </p:cBhvr>
                                      <p:to>
                                        <p:strVal val="hidden"/>
                                      </p:to>
                                    </p:set>
                                  </p:childTnLst>
                                </p:cTn>
                              </p:par>
                              <p:par>
                                <p:cTn id="289" presetID="2" presetClass="exit" presetSubtype="4" fill="hold" grpId="2" nodeType="withEffect">
                                  <p:stCondLst>
                                    <p:cond delay="0"/>
                                  </p:stCondLst>
                                  <p:childTnLst>
                                    <p:anim calcmode="lin" valueType="num">
                                      <p:cBhvr additive="base">
                                        <p:cTn id="290" dur="500"/>
                                        <p:tgtEl>
                                          <p:spTgt spid="7205"/>
                                        </p:tgtEl>
                                        <p:attrNameLst>
                                          <p:attrName>ppt_x</p:attrName>
                                        </p:attrNameLst>
                                      </p:cBhvr>
                                      <p:tavLst>
                                        <p:tav tm="0">
                                          <p:val>
                                            <p:strVal val="ppt_x"/>
                                          </p:val>
                                        </p:tav>
                                        <p:tav tm="100000">
                                          <p:val>
                                            <p:strVal val="ppt_x"/>
                                          </p:val>
                                        </p:tav>
                                      </p:tavLst>
                                    </p:anim>
                                    <p:anim calcmode="lin" valueType="num">
                                      <p:cBhvr additive="base">
                                        <p:cTn id="291" dur="500"/>
                                        <p:tgtEl>
                                          <p:spTgt spid="7205"/>
                                        </p:tgtEl>
                                        <p:attrNameLst>
                                          <p:attrName>ppt_y</p:attrName>
                                        </p:attrNameLst>
                                      </p:cBhvr>
                                      <p:tavLst>
                                        <p:tav tm="0">
                                          <p:val>
                                            <p:strVal val="ppt_y"/>
                                          </p:val>
                                        </p:tav>
                                        <p:tav tm="100000">
                                          <p:val>
                                            <p:strVal val="1+ppt_h/2"/>
                                          </p:val>
                                        </p:tav>
                                      </p:tavLst>
                                    </p:anim>
                                    <p:set>
                                      <p:cBhvr>
                                        <p:cTn id="292" dur="1" fill="hold">
                                          <p:stCondLst>
                                            <p:cond delay="499"/>
                                          </p:stCondLst>
                                        </p:cTn>
                                        <p:tgtEl>
                                          <p:spTgt spid="7205"/>
                                        </p:tgtEl>
                                        <p:attrNameLst>
                                          <p:attrName>style.visibility</p:attrName>
                                        </p:attrNameLst>
                                      </p:cBhvr>
                                      <p:to>
                                        <p:strVal val="hidden"/>
                                      </p:to>
                                    </p:set>
                                  </p:childTnLst>
                                </p:cTn>
                              </p:par>
                              <p:par>
                                <p:cTn id="293" presetID="2" presetClass="exit" presetSubtype="4" fill="hold" grpId="2" nodeType="withEffect">
                                  <p:stCondLst>
                                    <p:cond delay="0"/>
                                  </p:stCondLst>
                                  <p:childTnLst>
                                    <p:anim calcmode="lin" valueType="num">
                                      <p:cBhvr additive="base">
                                        <p:cTn id="294" dur="500"/>
                                        <p:tgtEl>
                                          <p:spTgt spid="7204"/>
                                        </p:tgtEl>
                                        <p:attrNameLst>
                                          <p:attrName>ppt_x</p:attrName>
                                        </p:attrNameLst>
                                      </p:cBhvr>
                                      <p:tavLst>
                                        <p:tav tm="0">
                                          <p:val>
                                            <p:strVal val="ppt_x"/>
                                          </p:val>
                                        </p:tav>
                                        <p:tav tm="100000">
                                          <p:val>
                                            <p:strVal val="ppt_x"/>
                                          </p:val>
                                        </p:tav>
                                      </p:tavLst>
                                    </p:anim>
                                    <p:anim calcmode="lin" valueType="num">
                                      <p:cBhvr additive="base">
                                        <p:cTn id="295" dur="500"/>
                                        <p:tgtEl>
                                          <p:spTgt spid="7204"/>
                                        </p:tgtEl>
                                        <p:attrNameLst>
                                          <p:attrName>ppt_y</p:attrName>
                                        </p:attrNameLst>
                                      </p:cBhvr>
                                      <p:tavLst>
                                        <p:tav tm="0">
                                          <p:val>
                                            <p:strVal val="ppt_y"/>
                                          </p:val>
                                        </p:tav>
                                        <p:tav tm="100000">
                                          <p:val>
                                            <p:strVal val="1+ppt_h/2"/>
                                          </p:val>
                                        </p:tav>
                                      </p:tavLst>
                                    </p:anim>
                                    <p:set>
                                      <p:cBhvr>
                                        <p:cTn id="296" dur="1" fill="hold">
                                          <p:stCondLst>
                                            <p:cond delay="499"/>
                                          </p:stCondLst>
                                        </p:cTn>
                                        <p:tgtEl>
                                          <p:spTgt spid="7204"/>
                                        </p:tgtEl>
                                        <p:attrNameLst>
                                          <p:attrName>style.visibility</p:attrName>
                                        </p:attrNameLst>
                                      </p:cBhvr>
                                      <p:to>
                                        <p:strVal val="hidden"/>
                                      </p:to>
                                    </p:set>
                                  </p:childTnLst>
                                </p:cTn>
                              </p:par>
                              <p:par>
                                <p:cTn id="297" presetID="2" presetClass="exit" presetSubtype="4" fill="hold" grpId="2" nodeType="withEffect">
                                  <p:stCondLst>
                                    <p:cond delay="0"/>
                                  </p:stCondLst>
                                  <p:childTnLst>
                                    <p:anim calcmode="lin" valueType="num">
                                      <p:cBhvr additive="base">
                                        <p:cTn id="298" dur="500"/>
                                        <p:tgtEl>
                                          <p:spTgt spid="7203"/>
                                        </p:tgtEl>
                                        <p:attrNameLst>
                                          <p:attrName>ppt_x</p:attrName>
                                        </p:attrNameLst>
                                      </p:cBhvr>
                                      <p:tavLst>
                                        <p:tav tm="0">
                                          <p:val>
                                            <p:strVal val="ppt_x"/>
                                          </p:val>
                                        </p:tav>
                                        <p:tav tm="100000">
                                          <p:val>
                                            <p:strVal val="ppt_x"/>
                                          </p:val>
                                        </p:tav>
                                      </p:tavLst>
                                    </p:anim>
                                    <p:anim calcmode="lin" valueType="num">
                                      <p:cBhvr additive="base">
                                        <p:cTn id="299" dur="500"/>
                                        <p:tgtEl>
                                          <p:spTgt spid="7203"/>
                                        </p:tgtEl>
                                        <p:attrNameLst>
                                          <p:attrName>ppt_y</p:attrName>
                                        </p:attrNameLst>
                                      </p:cBhvr>
                                      <p:tavLst>
                                        <p:tav tm="0">
                                          <p:val>
                                            <p:strVal val="ppt_y"/>
                                          </p:val>
                                        </p:tav>
                                        <p:tav tm="100000">
                                          <p:val>
                                            <p:strVal val="1+ppt_h/2"/>
                                          </p:val>
                                        </p:tav>
                                      </p:tavLst>
                                    </p:anim>
                                    <p:set>
                                      <p:cBhvr>
                                        <p:cTn id="300" dur="1" fill="hold">
                                          <p:stCondLst>
                                            <p:cond delay="499"/>
                                          </p:stCondLst>
                                        </p:cTn>
                                        <p:tgtEl>
                                          <p:spTgt spid="7203"/>
                                        </p:tgtEl>
                                        <p:attrNameLst>
                                          <p:attrName>style.visibility</p:attrName>
                                        </p:attrNameLst>
                                      </p:cBhvr>
                                      <p:to>
                                        <p:strVal val="hidden"/>
                                      </p:to>
                                    </p:set>
                                  </p:childTnLst>
                                </p:cTn>
                              </p:par>
                              <p:par>
                                <p:cTn id="301" presetID="2" presetClass="exit" presetSubtype="4" fill="hold" grpId="2" nodeType="withEffect">
                                  <p:stCondLst>
                                    <p:cond delay="0"/>
                                  </p:stCondLst>
                                  <p:childTnLst>
                                    <p:anim calcmode="lin" valueType="num">
                                      <p:cBhvr additive="base">
                                        <p:cTn id="302" dur="500"/>
                                        <p:tgtEl>
                                          <p:spTgt spid="7202"/>
                                        </p:tgtEl>
                                        <p:attrNameLst>
                                          <p:attrName>ppt_x</p:attrName>
                                        </p:attrNameLst>
                                      </p:cBhvr>
                                      <p:tavLst>
                                        <p:tav tm="0">
                                          <p:val>
                                            <p:strVal val="ppt_x"/>
                                          </p:val>
                                        </p:tav>
                                        <p:tav tm="100000">
                                          <p:val>
                                            <p:strVal val="ppt_x"/>
                                          </p:val>
                                        </p:tav>
                                      </p:tavLst>
                                    </p:anim>
                                    <p:anim calcmode="lin" valueType="num">
                                      <p:cBhvr additive="base">
                                        <p:cTn id="303" dur="500"/>
                                        <p:tgtEl>
                                          <p:spTgt spid="7202"/>
                                        </p:tgtEl>
                                        <p:attrNameLst>
                                          <p:attrName>ppt_y</p:attrName>
                                        </p:attrNameLst>
                                      </p:cBhvr>
                                      <p:tavLst>
                                        <p:tav tm="0">
                                          <p:val>
                                            <p:strVal val="ppt_y"/>
                                          </p:val>
                                        </p:tav>
                                        <p:tav tm="100000">
                                          <p:val>
                                            <p:strVal val="1+ppt_h/2"/>
                                          </p:val>
                                        </p:tav>
                                      </p:tavLst>
                                    </p:anim>
                                    <p:set>
                                      <p:cBhvr>
                                        <p:cTn id="304" dur="1" fill="hold">
                                          <p:stCondLst>
                                            <p:cond delay="499"/>
                                          </p:stCondLst>
                                        </p:cTn>
                                        <p:tgtEl>
                                          <p:spTgt spid="7202"/>
                                        </p:tgtEl>
                                        <p:attrNameLst>
                                          <p:attrName>style.visibility</p:attrName>
                                        </p:attrNameLst>
                                      </p:cBhvr>
                                      <p:to>
                                        <p:strVal val="hidden"/>
                                      </p:to>
                                    </p:set>
                                  </p:childTnLst>
                                </p:cTn>
                              </p:par>
                              <p:par>
                                <p:cTn id="305" presetID="2" presetClass="exit" presetSubtype="4" fill="hold" nodeType="withEffect">
                                  <p:stCondLst>
                                    <p:cond delay="0"/>
                                  </p:stCondLst>
                                  <p:childTnLst>
                                    <p:anim calcmode="lin" valueType="num">
                                      <p:cBhvr additive="base">
                                        <p:cTn id="306" dur="500"/>
                                        <p:tgtEl>
                                          <p:spTgt spid="25"/>
                                        </p:tgtEl>
                                        <p:attrNameLst>
                                          <p:attrName>ppt_x</p:attrName>
                                        </p:attrNameLst>
                                      </p:cBhvr>
                                      <p:tavLst>
                                        <p:tav tm="0">
                                          <p:val>
                                            <p:strVal val="ppt_x"/>
                                          </p:val>
                                        </p:tav>
                                        <p:tav tm="100000">
                                          <p:val>
                                            <p:strVal val="ppt_x"/>
                                          </p:val>
                                        </p:tav>
                                      </p:tavLst>
                                    </p:anim>
                                    <p:anim calcmode="lin" valueType="num">
                                      <p:cBhvr additive="base">
                                        <p:cTn id="307" dur="500"/>
                                        <p:tgtEl>
                                          <p:spTgt spid="25"/>
                                        </p:tgtEl>
                                        <p:attrNameLst>
                                          <p:attrName>ppt_y</p:attrName>
                                        </p:attrNameLst>
                                      </p:cBhvr>
                                      <p:tavLst>
                                        <p:tav tm="0">
                                          <p:val>
                                            <p:strVal val="ppt_y"/>
                                          </p:val>
                                        </p:tav>
                                        <p:tav tm="100000">
                                          <p:val>
                                            <p:strVal val="1+ppt_h/2"/>
                                          </p:val>
                                        </p:tav>
                                      </p:tavLst>
                                    </p:anim>
                                    <p:set>
                                      <p:cBhvr>
                                        <p:cTn id="308" dur="1" fill="hold">
                                          <p:stCondLst>
                                            <p:cond delay="499"/>
                                          </p:stCondLst>
                                        </p:cTn>
                                        <p:tgtEl>
                                          <p:spTgt spid="25"/>
                                        </p:tgtEl>
                                        <p:attrNameLst>
                                          <p:attrName>style.visibility</p:attrName>
                                        </p:attrNameLst>
                                      </p:cBhvr>
                                      <p:to>
                                        <p:strVal val="hidden"/>
                                      </p:to>
                                    </p:set>
                                  </p:childTnLst>
                                </p:cTn>
                              </p:par>
                              <p:par>
                                <p:cTn id="309" presetID="2" presetClass="exit" presetSubtype="4" fill="hold" nodeType="withEffect">
                                  <p:stCondLst>
                                    <p:cond delay="0"/>
                                  </p:stCondLst>
                                  <p:childTnLst>
                                    <p:anim calcmode="lin" valueType="num">
                                      <p:cBhvr additive="base">
                                        <p:cTn id="310" dur="500"/>
                                        <p:tgtEl>
                                          <p:spTgt spid="7171"/>
                                        </p:tgtEl>
                                        <p:attrNameLst>
                                          <p:attrName>ppt_x</p:attrName>
                                        </p:attrNameLst>
                                      </p:cBhvr>
                                      <p:tavLst>
                                        <p:tav tm="0">
                                          <p:val>
                                            <p:strVal val="ppt_x"/>
                                          </p:val>
                                        </p:tav>
                                        <p:tav tm="100000">
                                          <p:val>
                                            <p:strVal val="ppt_x"/>
                                          </p:val>
                                        </p:tav>
                                      </p:tavLst>
                                    </p:anim>
                                    <p:anim calcmode="lin" valueType="num">
                                      <p:cBhvr additive="base">
                                        <p:cTn id="311" dur="500"/>
                                        <p:tgtEl>
                                          <p:spTgt spid="7171"/>
                                        </p:tgtEl>
                                        <p:attrNameLst>
                                          <p:attrName>ppt_y</p:attrName>
                                        </p:attrNameLst>
                                      </p:cBhvr>
                                      <p:tavLst>
                                        <p:tav tm="0">
                                          <p:val>
                                            <p:strVal val="ppt_y"/>
                                          </p:val>
                                        </p:tav>
                                        <p:tav tm="100000">
                                          <p:val>
                                            <p:strVal val="1+ppt_h/2"/>
                                          </p:val>
                                        </p:tav>
                                      </p:tavLst>
                                    </p:anim>
                                    <p:set>
                                      <p:cBhvr>
                                        <p:cTn id="312" dur="1" fill="hold">
                                          <p:stCondLst>
                                            <p:cond delay="499"/>
                                          </p:stCondLst>
                                        </p:cTn>
                                        <p:tgtEl>
                                          <p:spTgt spid="7171"/>
                                        </p:tgtEl>
                                        <p:attrNameLst>
                                          <p:attrName>style.visibility</p:attrName>
                                        </p:attrNameLst>
                                      </p:cBhvr>
                                      <p:to>
                                        <p:strVal val="hidden"/>
                                      </p:to>
                                    </p:set>
                                  </p:childTnLst>
                                </p:cTn>
                              </p:par>
                              <p:par>
                                <p:cTn id="313" presetID="2" presetClass="exit" presetSubtype="4" fill="hold" nodeType="withEffect">
                                  <p:stCondLst>
                                    <p:cond delay="0"/>
                                  </p:stCondLst>
                                  <p:childTnLst>
                                    <p:anim calcmode="lin" valueType="num">
                                      <p:cBhvr additive="base">
                                        <p:cTn id="314" dur="500"/>
                                        <p:tgtEl>
                                          <p:spTgt spid="7189"/>
                                        </p:tgtEl>
                                        <p:attrNameLst>
                                          <p:attrName>ppt_x</p:attrName>
                                        </p:attrNameLst>
                                      </p:cBhvr>
                                      <p:tavLst>
                                        <p:tav tm="0">
                                          <p:val>
                                            <p:strVal val="ppt_x"/>
                                          </p:val>
                                        </p:tav>
                                        <p:tav tm="100000">
                                          <p:val>
                                            <p:strVal val="ppt_x"/>
                                          </p:val>
                                        </p:tav>
                                      </p:tavLst>
                                    </p:anim>
                                    <p:anim calcmode="lin" valueType="num">
                                      <p:cBhvr additive="base">
                                        <p:cTn id="315" dur="500"/>
                                        <p:tgtEl>
                                          <p:spTgt spid="7189"/>
                                        </p:tgtEl>
                                        <p:attrNameLst>
                                          <p:attrName>ppt_y</p:attrName>
                                        </p:attrNameLst>
                                      </p:cBhvr>
                                      <p:tavLst>
                                        <p:tav tm="0">
                                          <p:val>
                                            <p:strVal val="ppt_y"/>
                                          </p:val>
                                        </p:tav>
                                        <p:tav tm="100000">
                                          <p:val>
                                            <p:strVal val="1+ppt_h/2"/>
                                          </p:val>
                                        </p:tav>
                                      </p:tavLst>
                                    </p:anim>
                                    <p:set>
                                      <p:cBhvr>
                                        <p:cTn id="316" dur="1" fill="hold">
                                          <p:stCondLst>
                                            <p:cond delay="499"/>
                                          </p:stCondLst>
                                        </p:cTn>
                                        <p:tgtEl>
                                          <p:spTgt spid="7189"/>
                                        </p:tgtEl>
                                        <p:attrNameLst>
                                          <p:attrName>style.visibility</p:attrName>
                                        </p:attrNameLst>
                                      </p:cBhvr>
                                      <p:to>
                                        <p:strVal val="hidden"/>
                                      </p:to>
                                    </p:set>
                                  </p:childTnLst>
                                </p:cTn>
                              </p:par>
                              <p:par>
                                <p:cTn id="317" presetID="2" presetClass="exit" presetSubtype="4" fill="hold" nodeType="withEffect">
                                  <p:stCondLst>
                                    <p:cond delay="0"/>
                                  </p:stCondLst>
                                  <p:childTnLst>
                                    <p:anim calcmode="lin" valueType="num">
                                      <p:cBhvr additive="base">
                                        <p:cTn id="318" dur="500"/>
                                        <p:tgtEl>
                                          <p:spTgt spid="7191"/>
                                        </p:tgtEl>
                                        <p:attrNameLst>
                                          <p:attrName>ppt_x</p:attrName>
                                        </p:attrNameLst>
                                      </p:cBhvr>
                                      <p:tavLst>
                                        <p:tav tm="0">
                                          <p:val>
                                            <p:strVal val="ppt_x"/>
                                          </p:val>
                                        </p:tav>
                                        <p:tav tm="100000">
                                          <p:val>
                                            <p:strVal val="ppt_x"/>
                                          </p:val>
                                        </p:tav>
                                      </p:tavLst>
                                    </p:anim>
                                    <p:anim calcmode="lin" valueType="num">
                                      <p:cBhvr additive="base">
                                        <p:cTn id="319" dur="500"/>
                                        <p:tgtEl>
                                          <p:spTgt spid="7191"/>
                                        </p:tgtEl>
                                        <p:attrNameLst>
                                          <p:attrName>ppt_y</p:attrName>
                                        </p:attrNameLst>
                                      </p:cBhvr>
                                      <p:tavLst>
                                        <p:tav tm="0">
                                          <p:val>
                                            <p:strVal val="ppt_y"/>
                                          </p:val>
                                        </p:tav>
                                        <p:tav tm="100000">
                                          <p:val>
                                            <p:strVal val="1+ppt_h/2"/>
                                          </p:val>
                                        </p:tav>
                                      </p:tavLst>
                                    </p:anim>
                                    <p:set>
                                      <p:cBhvr>
                                        <p:cTn id="320" dur="1" fill="hold">
                                          <p:stCondLst>
                                            <p:cond delay="499"/>
                                          </p:stCondLst>
                                        </p:cTn>
                                        <p:tgtEl>
                                          <p:spTgt spid="7191"/>
                                        </p:tgtEl>
                                        <p:attrNameLst>
                                          <p:attrName>style.visibility</p:attrName>
                                        </p:attrNameLst>
                                      </p:cBhvr>
                                      <p:to>
                                        <p:strVal val="hidden"/>
                                      </p:to>
                                    </p:set>
                                  </p:childTnLst>
                                </p:cTn>
                              </p:par>
                              <p:par>
                                <p:cTn id="321" presetID="2" presetClass="exit" presetSubtype="4" fill="hold" nodeType="withEffect">
                                  <p:stCondLst>
                                    <p:cond delay="0"/>
                                  </p:stCondLst>
                                  <p:childTnLst>
                                    <p:anim calcmode="lin" valueType="num">
                                      <p:cBhvr additive="base">
                                        <p:cTn id="322" dur="500"/>
                                        <p:tgtEl>
                                          <p:spTgt spid="7192"/>
                                        </p:tgtEl>
                                        <p:attrNameLst>
                                          <p:attrName>ppt_x</p:attrName>
                                        </p:attrNameLst>
                                      </p:cBhvr>
                                      <p:tavLst>
                                        <p:tav tm="0">
                                          <p:val>
                                            <p:strVal val="ppt_x"/>
                                          </p:val>
                                        </p:tav>
                                        <p:tav tm="100000">
                                          <p:val>
                                            <p:strVal val="ppt_x"/>
                                          </p:val>
                                        </p:tav>
                                      </p:tavLst>
                                    </p:anim>
                                    <p:anim calcmode="lin" valueType="num">
                                      <p:cBhvr additive="base">
                                        <p:cTn id="323" dur="500"/>
                                        <p:tgtEl>
                                          <p:spTgt spid="7192"/>
                                        </p:tgtEl>
                                        <p:attrNameLst>
                                          <p:attrName>ppt_y</p:attrName>
                                        </p:attrNameLst>
                                      </p:cBhvr>
                                      <p:tavLst>
                                        <p:tav tm="0">
                                          <p:val>
                                            <p:strVal val="ppt_y"/>
                                          </p:val>
                                        </p:tav>
                                        <p:tav tm="100000">
                                          <p:val>
                                            <p:strVal val="1+ppt_h/2"/>
                                          </p:val>
                                        </p:tav>
                                      </p:tavLst>
                                    </p:anim>
                                    <p:set>
                                      <p:cBhvr>
                                        <p:cTn id="324" dur="1" fill="hold">
                                          <p:stCondLst>
                                            <p:cond delay="499"/>
                                          </p:stCondLst>
                                        </p:cTn>
                                        <p:tgtEl>
                                          <p:spTgt spid="7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 grpId="0" animBg="1"/>
      <p:bldP spid="1043" grpId="0" animBg="1"/>
      <p:bldP spid="1043" grpId="1" animBg="1"/>
      <p:bldP spid="1044" grpId="0" animBg="1"/>
      <p:bldP spid="1044" grpId="1"/>
      <p:bldP spid="4" grpId="0" animBg="1"/>
      <p:bldP spid="4" grpId="1" animBg="1"/>
      <p:bldP spid="4" grpId="2" animBg="1"/>
      <p:bldP spid="7" grpId="0" animBg="1"/>
      <p:bldP spid="7" grpId="1" animBg="1"/>
      <p:bldP spid="8" grpId="0" animBg="1"/>
      <p:bldP spid="8" grpId="1"/>
      <p:bldP spid="9" grpId="0" animBg="1"/>
      <p:bldP spid="13" grpId="0" animBg="1"/>
      <p:bldP spid="13" grpId="1" animBg="1"/>
      <p:bldP spid="15" grpId="0" animBg="1"/>
      <p:bldP spid="15" grpId="1"/>
      <p:bldP spid="7195" grpId="0" animBg="1"/>
      <p:bldP spid="7195" grpId="1" animBg="1"/>
      <p:bldP spid="7195" grpId="2" animBg="1"/>
      <p:bldP spid="7196" grpId="0" animBg="1"/>
      <p:bldP spid="7196" grpId="1"/>
      <p:bldP spid="7202" grpId="0" animBg="1"/>
      <p:bldP spid="7202" grpId="1" animBg="1"/>
      <p:bldP spid="7202" grpId="2"/>
      <p:bldP spid="7203" grpId="0" animBg="1"/>
      <p:bldP spid="7203" grpId="1" animBg="1"/>
      <p:bldP spid="7203" grpId="2"/>
      <p:bldP spid="7204" grpId="0" animBg="1"/>
      <p:bldP spid="7204" grpId="1" animBg="1"/>
      <p:bldP spid="7204" grpId="2"/>
      <p:bldP spid="7205" grpId="0" animBg="1"/>
      <p:bldP spid="7205" grpId="1" animBg="1"/>
      <p:bldP spid="7205" grpId="2"/>
      <p:bldP spid="7206" grpId="0" animBg="1"/>
      <p:bldP spid="7206" grpId="1" animBg="1"/>
      <p:bldP spid="7206" grpId="2"/>
      <p:bldP spid="38" grpId="0" animBg="1"/>
      <p:bldP spid="38" grpId="1" animBg="1"/>
      <p:bldP spid="38" grpId="2"/>
      <p:bldP spid="41" grpId="0" animBg="1"/>
      <p:bldP spid="41" grpId="1" animBg="1"/>
      <p:bldP spid="41" grpId="2"/>
      <p:bldP spid="42" grpId="0" animBg="1"/>
      <p:bldP spid="42" grpId="1" animBg="1"/>
      <p:bldP spid="42" grpId="2"/>
      <p:bldP spid="43" grpId="0" animBg="1"/>
      <p:bldP spid="43" grpId="1" animBg="1"/>
      <p:bldP spid="43" grpId="2"/>
      <p:bldP spid="44" grpId="0" animBg="1"/>
      <p:bldP spid="44" grpId="1" animBg="1"/>
      <p:bldP spid="44"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752725" y="1513285"/>
            <a:ext cx="14935200" cy="2297906"/>
          </a:xfrm>
          <a:prstGeom prst="roundRect">
            <a:avLst>
              <a:gd name="adj" fmla="val 16667"/>
            </a:avLst>
          </a:prstGeom>
          <a:solidFill>
            <a:schemeClr val="bg2"/>
          </a:solidFill>
          <a:ln w="9525">
            <a:solidFill>
              <a:srgbClr val="FF6600"/>
            </a:solidFill>
            <a:round/>
            <a:headEnd/>
            <a:tailEnd/>
          </a:ln>
        </p:spPr>
        <p:txBody>
          <a:bodyPr wrap="none" anchor="ctr"/>
          <a:lstStyle/>
          <a:p>
            <a:pPr algn="ctr"/>
            <a:r>
              <a:rPr lang="vi-VN" altLang="en-US" sz="5400" b="1" dirty="0">
                <a:latin typeface="Times New Roman" pitchFamily="18" charset="0"/>
              </a:rPr>
              <a:t>Quyết tâm của người cha đã đem lại kết quả gì? </a:t>
            </a:r>
            <a:endParaRPr lang="en-US" altLang="en-US" sz="5400" dirty="0"/>
          </a:p>
        </p:txBody>
      </p:sp>
      <p:grpSp>
        <p:nvGrpSpPr>
          <p:cNvPr id="8195" name="Group 51"/>
          <p:cNvGrpSpPr>
            <a:grpSpLocks/>
          </p:cNvGrpSpPr>
          <p:nvPr/>
        </p:nvGrpSpPr>
        <p:grpSpPr bwMode="auto">
          <a:xfrm>
            <a:off x="-6349" y="-7144"/>
            <a:ext cx="641351" cy="10287002"/>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3000">
                <a:latin typeface=".VnTime" pitchFamily="34" charset="0"/>
              </a:endParaRPr>
            </a:p>
          </p:txBody>
        </p:sp>
        <p:sp>
          <p:nvSpPr>
            <p:cNvPr id="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vi-VN" altLang="en-US" sz="3000">
                <a:latin typeface=".VnTime" pitchFamily="34" charset="0"/>
              </a:endParaRPr>
            </a:p>
          </p:txBody>
        </p:sp>
        <p:sp>
          <p:nvSpPr>
            <p:cNvPr id="14" name="Rectangle 13"/>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3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2606156" y="4102442"/>
            <a:ext cx="12348094" cy="1449778"/>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altLang="en-US" sz="6000" b="1" dirty="0">
                <a:solidFill>
                  <a:schemeClr val="bg1"/>
                </a:solidFill>
                <a:latin typeface="Times New Roman" pitchFamily="18" charset="0"/>
                <a:cs typeface="Times New Roman" pitchFamily="18" charset="0"/>
              </a:rPr>
              <a:t>    </a:t>
            </a:r>
            <a:r>
              <a:rPr lang="en-US" altLang="en-US" sz="6000" b="1" dirty="0" err="1">
                <a:solidFill>
                  <a:schemeClr val="bg1"/>
                </a:solidFill>
                <a:latin typeface="Times New Roman" pitchFamily="18" charset="0"/>
                <a:cs typeface="Times New Roman" pitchFamily="18" charset="0"/>
              </a:rPr>
              <a:t>Ông</a:t>
            </a:r>
            <a:r>
              <a:rPr lang="en-US" altLang="en-US" sz="6000" b="1" dirty="0">
                <a:solidFill>
                  <a:schemeClr val="bg1"/>
                </a:solidFill>
                <a:latin typeface="Times New Roman" pitchFamily="18" charset="0"/>
                <a:cs typeface="Times New Roman" pitchFamily="18" charset="0"/>
              </a:rPr>
              <a:t> </a:t>
            </a:r>
            <a:r>
              <a:rPr lang="en-US" altLang="en-US" sz="6000" b="1" dirty="0" err="1">
                <a:solidFill>
                  <a:schemeClr val="bg1"/>
                </a:solidFill>
                <a:latin typeface="Times New Roman" pitchFamily="18" charset="0"/>
                <a:cs typeface="Times New Roman" pitchFamily="18" charset="0"/>
              </a:rPr>
              <a:t>đã</a:t>
            </a:r>
            <a:r>
              <a:rPr lang="en-US" altLang="en-US" sz="6000" b="1" dirty="0">
                <a:solidFill>
                  <a:schemeClr val="bg1"/>
                </a:solidFill>
                <a:latin typeface="Times New Roman" pitchFamily="18" charset="0"/>
                <a:cs typeface="Times New Roman" pitchFamily="18" charset="0"/>
              </a:rPr>
              <a:t> </a:t>
            </a:r>
            <a:r>
              <a:rPr lang="en-US" altLang="en-US" sz="6000" b="1" dirty="0" err="1">
                <a:solidFill>
                  <a:schemeClr val="bg1"/>
                </a:solidFill>
                <a:latin typeface="Times New Roman" pitchFamily="18" charset="0"/>
                <a:cs typeface="Times New Roman" pitchFamily="18" charset="0"/>
              </a:rPr>
              <a:t>không</a:t>
            </a:r>
            <a:r>
              <a:rPr lang="en-US" altLang="en-US" sz="6000" b="1" dirty="0">
                <a:solidFill>
                  <a:schemeClr val="bg1"/>
                </a:solidFill>
                <a:latin typeface="Times New Roman" pitchFamily="18" charset="0"/>
                <a:cs typeface="Times New Roman" pitchFamily="18" charset="0"/>
              </a:rPr>
              <a:t> </a:t>
            </a:r>
            <a:r>
              <a:rPr lang="en-US" altLang="en-US" sz="6000" b="1" dirty="0" err="1">
                <a:solidFill>
                  <a:schemeClr val="bg1"/>
                </a:solidFill>
                <a:latin typeface="Times New Roman" pitchFamily="18" charset="0"/>
                <a:cs typeface="Times New Roman" pitchFamily="18" charset="0"/>
              </a:rPr>
              <a:t>tìm</a:t>
            </a:r>
            <a:r>
              <a:rPr lang="en-US" altLang="en-US" sz="6000" b="1" dirty="0">
                <a:solidFill>
                  <a:schemeClr val="bg1"/>
                </a:solidFill>
                <a:latin typeface="Times New Roman" pitchFamily="18" charset="0"/>
                <a:cs typeface="Times New Roman" pitchFamily="18" charset="0"/>
              </a:rPr>
              <a:t> </a:t>
            </a:r>
            <a:r>
              <a:rPr lang="en-US" altLang="en-US" sz="6000" b="1" dirty="0" err="1">
                <a:solidFill>
                  <a:schemeClr val="bg1"/>
                </a:solidFill>
                <a:latin typeface="Times New Roman" pitchFamily="18" charset="0"/>
                <a:cs typeface="Times New Roman" pitchFamily="18" charset="0"/>
              </a:rPr>
              <a:t>thấy</a:t>
            </a:r>
            <a:r>
              <a:rPr lang="en-US" altLang="en-US" sz="6000" b="1" dirty="0">
                <a:solidFill>
                  <a:schemeClr val="bg1"/>
                </a:solidFill>
                <a:latin typeface="Times New Roman" pitchFamily="18" charset="0"/>
                <a:cs typeface="Times New Roman" pitchFamily="18" charset="0"/>
              </a:rPr>
              <a:t> con </a:t>
            </a:r>
            <a:r>
              <a:rPr lang="en-US" altLang="en-US" sz="6000" b="1" dirty="0" err="1">
                <a:solidFill>
                  <a:schemeClr val="bg1"/>
                </a:solidFill>
                <a:latin typeface="Times New Roman" pitchFamily="18" charset="0"/>
                <a:cs typeface="Times New Roman" pitchFamily="18" charset="0"/>
              </a:rPr>
              <a:t>trai</a:t>
            </a:r>
            <a:r>
              <a:rPr lang="en-US" altLang="en-US" sz="6000" b="1" dirty="0">
                <a:solidFill>
                  <a:schemeClr val="bg1"/>
                </a:solidFill>
                <a:latin typeface="Times New Roman" pitchFamily="18" charset="0"/>
                <a:cs typeface="Times New Roman" pitchFamily="18" charset="0"/>
              </a:rPr>
              <a:t>.</a:t>
            </a:r>
            <a:endParaRPr lang="en-US" altLang="en-US" sz="6000" dirty="0">
              <a:solidFill>
                <a:schemeClr val="bg1"/>
              </a:solidFill>
              <a:latin typeface="Times New Roman" pitchFamily="18" charset="0"/>
              <a:cs typeface="Times New Roman" pitchFamily="18" charset="0"/>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826" y="4407697"/>
            <a:ext cx="1187453"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58406" y="4148556"/>
            <a:ext cx="2799146"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568435" y="4287557"/>
            <a:ext cx="1555644"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044" name="WordArt 226"/>
          <p:cNvSpPr>
            <a:spLocks noChangeArrowheads="1" noChangeShapeType="1" noTextEdit="1"/>
          </p:cNvSpPr>
          <p:nvPr/>
        </p:nvSpPr>
        <p:spPr bwMode="auto">
          <a:xfrm>
            <a:off x="937229" y="4488205"/>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A</a:t>
            </a:r>
          </a:p>
        </p:txBody>
      </p:sp>
      <p:sp>
        <p:nvSpPr>
          <p:cNvPr id="4" name="AutoShape 51"/>
          <p:cNvSpPr>
            <a:spLocks noChangeArrowheads="1"/>
          </p:cNvSpPr>
          <p:nvPr/>
        </p:nvSpPr>
        <p:spPr bwMode="auto">
          <a:xfrm>
            <a:off x="2597150" y="5888191"/>
            <a:ext cx="12357100" cy="1449778"/>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5400" b="1" dirty="0">
                <a:solidFill>
                  <a:schemeClr val="bg1"/>
                </a:solidFill>
                <a:latin typeface="Times New Roman" pitchFamily="18" charset="0"/>
                <a:cs typeface="Times New Roman" pitchFamily="18" charset="0"/>
              </a:rPr>
              <a:t> Ông chỉ tìm được các bạn của con.</a:t>
            </a:r>
            <a:endParaRPr lang="en-US" altLang="en-US" sz="5400" b="1" dirty="0">
              <a:solidFill>
                <a:schemeClr val="bg1"/>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796" y="6346034"/>
            <a:ext cx="1187453"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375335" y="5998053"/>
            <a:ext cx="2761190"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439313" y="6106178"/>
            <a:ext cx="1611744"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8" name="WordArt 226"/>
          <p:cNvSpPr>
            <a:spLocks noChangeArrowheads="1" noChangeShapeType="1" noTextEdit="1"/>
          </p:cNvSpPr>
          <p:nvPr/>
        </p:nvSpPr>
        <p:spPr bwMode="auto">
          <a:xfrm>
            <a:off x="835180" y="6273954"/>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B</a:t>
            </a: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879" y="8203740"/>
            <a:ext cx="1187453"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WordArt 226"/>
          <p:cNvSpPr>
            <a:spLocks noChangeArrowheads="1" noChangeShapeType="1" noTextEdit="1"/>
          </p:cNvSpPr>
          <p:nvPr/>
        </p:nvSpPr>
        <p:spPr bwMode="auto">
          <a:xfrm>
            <a:off x="1165228" y="7324725"/>
            <a:ext cx="920750" cy="581025"/>
          </a:xfrm>
          <a:prstGeom prst="rect">
            <a:avLst/>
          </a:prstGeom>
        </p:spPr>
        <p:txBody>
          <a:bodyPr wrap="none" fromWordArt="1">
            <a:prstTxWarp prst="textInflate">
              <a:avLst>
                <a:gd name="adj" fmla="val 13634"/>
              </a:avLst>
            </a:prstTxWarp>
          </a:bodyPr>
          <a:lstStyle/>
          <a:p>
            <a:pPr algn="ctr"/>
            <a:endParaRPr lang="vi-VN" sz="5400" kern="10">
              <a:ln w="9525">
                <a:solidFill>
                  <a:srgbClr val="FFFF00"/>
                </a:solidFill>
                <a:round/>
                <a:headEnd/>
                <a:tailEnd/>
              </a:ln>
              <a:solidFill>
                <a:srgbClr val="FFFF00"/>
              </a:solidFill>
            </a:endParaRPr>
          </a:p>
        </p:txBody>
      </p:sp>
      <p:sp>
        <p:nvSpPr>
          <p:cNvPr id="16" name="AutoShape 51"/>
          <p:cNvSpPr>
            <a:spLocks noChangeArrowheads="1"/>
          </p:cNvSpPr>
          <p:nvPr/>
        </p:nvSpPr>
        <p:spPr bwMode="auto">
          <a:xfrm>
            <a:off x="2647949" y="7673940"/>
            <a:ext cx="12306301" cy="166056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vi-VN" altLang="en-US" sz="5600" b="1" dirty="0">
                <a:solidFill>
                  <a:schemeClr val="bg1"/>
                </a:solidFill>
                <a:latin typeface="Times New Roman" pitchFamily="18" charset="0"/>
              </a:rPr>
              <a:t>   Ông đã cứu thoát được con trai </a:t>
            </a:r>
            <a:endParaRPr lang="en-US" altLang="en-US" sz="5600" b="1" dirty="0">
              <a:solidFill>
                <a:schemeClr val="bg1"/>
              </a:solidFill>
              <a:latin typeface="Times New Roman" pitchFamily="18" charset="0"/>
            </a:endParaRPr>
          </a:p>
          <a:p>
            <a:pPr algn="ctr"/>
            <a:r>
              <a:rPr lang="vi-VN" altLang="en-US" sz="5600" b="1" dirty="0">
                <a:solidFill>
                  <a:schemeClr val="bg1"/>
                </a:solidFill>
                <a:latin typeface="Times New Roman" pitchFamily="18" charset="0"/>
              </a:rPr>
              <a:t>và các bạn.</a:t>
            </a:r>
            <a:endParaRPr lang="en-US" altLang="en-US" sz="5600" b="1" dirty="0">
              <a:solidFill>
                <a:schemeClr val="bg1"/>
              </a:solidFill>
              <a:latin typeface="Times New Roman" pitchFamily="18" charset="0"/>
            </a:endParaRPr>
          </a:p>
        </p:txBody>
      </p:sp>
      <p:pic>
        <p:nvPicPr>
          <p:cNvPr id="18"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458406" y="7795997"/>
            <a:ext cx="2693312" cy="120253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59">
            <a:hlinkHover r:id="" action="ppaction://noaction" highlightClick="1">
              <a:snd r:embed="rId10" name="cached_combo42.wav"/>
            </a:hlinkHover>
          </p:cNvPr>
          <p:cNvSpPr>
            <a:spLocks noChangeArrowheads="1"/>
          </p:cNvSpPr>
          <p:nvPr/>
        </p:nvSpPr>
        <p:spPr bwMode="auto">
          <a:xfrm>
            <a:off x="530147" y="8007286"/>
            <a:ext cx="1555831"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20" name="WordArt 226"/>
          <p:cNvSpPr>
            <a:spLocks noChangeArrowheads="1" noChangeShapeType="1" noTextEdit="1"/>
          </p:cNvSpPr>
          <p:nvPr/>
        </p:nvSpPr>
        <p:spPr bwMode="auto">
          <a:xfrm>
            <a:off x="841280" y="8098688"/>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C</a:t>
            </a:r>
          </a:p>
        </p:txBody>
      </p:sp>
      <p:sp>
        <p:nvSpPr>
          <p:cNvPr id="8219" name="AutoShape 27"/>
          <p:cNvSpPr>
            <a:spLocks noChangeArrowheads="1"/>
          </p:cNvSpPr>
          <p:nvPr/>
        </p:nvSpPr>
        <p:spPr bwMode="auto">
          <a:xfrm>
            <a:off x="0" y="1828800"/>
            <a:ext cx="3086100" cy="203835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eaLnBrk="1" hangingPunct="1"/>
            <a:endParaRPr lang="vi-VN" altLang="en-US" sz="2700"/>
          </a:p>
        </p:txBody>
      </p:sp>
      <p:sp>
        <p:nvSpPr>
          <p:cNvPr id="8220" name="WordArt 28"/>
          <p:cNvSpPr>
            <a:spLocks noChangeArrowheads="1" noChangeShapeType="1" noTextEdit="1"/>
          </p:cNvSpPr>
          <p:nvPr/>
        </p:nvSpPr>
        <p:spPr bwMode="auto">
          <a:xfrm>
            <a:off x="733427" y="2421732"/>
            <a:ext cx="1562100" cy="800100"/>
          </a:xfrm>
          <a:prstGeom prst="rect">
            <a:avLst/>
          </a:prstGeom>
        </p:spPr>
        <p:txBody>
          <a:bodyPr wrap="none" fromWordArt="1">
            <a:prstTxWarp prst="textPlain">
              <a:avLst>
                <a:gd name="adj" fmla="val 50000"/>
              </a:avLst>
            </a:prstTxWarp>
          </a:bodyPr>
          <a:lstStyle/>
          <a:p>
            <a:pPr algn="ctr"/>
            <a:r>
              <a:rPr lang="vi-VN" sz="5400" b="1" kern="10" dirty="0">
                <a:ln w="19050">
                  <a:solidFill>
                    <a:srgbClr val="FFFF00"/>
                  </a:solidFill>
                  <a:round/>
                  <a:headEnd/>
                  <a:tailEnd/>
                </a:ln>
                <a:solidFill>
                  <a:srgbClr val="FFFF00"/>
                </a:solidFill>
                <a:effectLst>
                  <a:outerShdw dist="35921" dir="2700000" algn="ctr" rotWithShape="0">
                    <a:srgbClr val="990000"/>
                  </a:outerShdw>
                </a:effectLst>
                <a:latin typeface="+mj-lt"/>
              </a:rPr>
              <a:t>Câu 3</a:t>
            </a:r>
          </a:p>
        </p:txBody>
      </p:sp>
      <p:pic>
        <p:nvPicPr>
          <p:cNvPr id="8214"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525" y="1112045"/>
            <a:ext cx="18288002" cy="14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31" descr="Bellcoll">
            <a:hlinkClick r:id="" action="ppaction://hlinkshowjump?jump=firstslide"/>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2551" y="-214313"/>
            <a:ext cx="330517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5" name="WordArt 33"/>
          <p:cNvSpPr>
            <a:spLocks noChangeArrowheads="1" noChangeShapeType="1" noTextEdit="1"/>
          </p:cNvSpPr>
          <p:nvPr/>
        </p:nvSpPr>
        <p:spPr bwMode="auto">
          <a:xfrm>
            <a:off x="15716250" y="6672263"/>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1</a:t>
            </a:r>
          </a:p>
        </p:txBody>
      </p:sp>
      <p:sp>
        <p:nvSpPr>
          <p:cNvPr id="8226" name="WordArt 34"/>
          <p:cNvSpPr>
            <a:spLocks noChangeArrowheads="1" noChangeShapeType="1" noTextEdit="1"/>
          </p:cNvSpPr>
          <p:nvPr/>
        </p:nvSpPr>
        <p:spPr bwMode="auto">
          <a:xfrm>
            <a:off x="15725777" y="6629400"/>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2</a:t>
            </a:r>
          </a:p>
        </p:txBody>
      </p:sp>
      <p:sp>
        <p:nvSpPr>
          <p:cNvPr id="8227" name="WordArt 35"/>
          <p:cNvSpPr>
            <a:spLocks noChangeArrowheads="1" noChangeShapeType="1" noTextEdit="1"/>
          </p:cNvSpPr>
          <p:nvPr/>
        </p:nvSpPr>
        <p:spPr bwMode="auto">
          <a:xfrm>
            <a:off x="15868650" y="6672263"/>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3</a:t>
            </a:r>
          </a:p>
        </p:txBody>
      </p:sp>
      <p:sp>
        <p:nvSpPr>
          <p:cNvPr id="8228" name="WordArt 36"/>
          <p:cNvSpPr>
            <a:spLocks noChangeArrowheads="1" noChangeShapeType="1" noTextEdit="1"/>
          </p:cNvSpPr>
          <p:nvPr/>
        </p:nvSpPr>
        <p:spPr bwMode="auto">
          <a:xfrm>
            <a:off x="15839622" y="6681572"/>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4</a:t>
            </a:r>
          </a:p>
        </p:txBody>
      </p:sp>
      <p:sp>
        <p:nvSpPr>
          <p:cNvPr id="8229" name="WordArt 37"/>
          <p:cNvSpPr>
            <a:spLocks noChangeArrowheads="1" noChangeShapeType="1" noTextEdit="1"/>
          </p:cNvSpPr>
          <p:nvPr/>
        </p:nvSpPr>
        <p:spPr bwMode="auto">
          <a:xfrm>
            <a:off x="15729404" y="6645513"/>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5</a:t>
            </a:r>
          </a:p>
        </p:txBody>
      </p:sp>
      <p:grpSp>
        <p:nvGrpSpPr>
          <p:cNvPr id="25" name="Group 48"/>
          <p:cNvGrpSpPr>
            <a:grpSpLocks/>
          </p:cNvGrpSpPr>
          <p:nvPr/>
        </p:nvGrpSpPr>
        <p:grpSpPr bwMode="auto">
          <a:xfrm>
            <a:off x="14782800" y="3771900"/>
            <a:ext cx="3505200" cy="2628900"/>
            <a:chOff x="4320" y="2928"/>
            <a:chExt cx="1104" cy="1104"/>
          </a:xfrm>
        </p:grpSpPr>
        <p:sp>
          <p:nvSpPr>
            <p:cNvPr id="9"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vi-VN" altLang="en-US" sz="9000" b="1">
                <a:solidFill>
                  <a:srgbClr val="FF0066"/>
                </a:solidFill>
                <a:latin typeface=".VnHelvetInsH" pitchFamily="34" charset="0"/>
              </a:endParaRPr>
            </a:p>
          </p:txBody>
        </p:sp>
        <p:sp>
          <p:nvSpPr>
            <p:cNvPr id="12"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vi-VN" sz="5400" kern="10">
                  <a:ln w="9525">
                    <a:solidFill>
                      <a:srgbClr val="000000"/>
                    </a:solidFill>
                    <a:round/>
                    <a:headEnd/>
                    <a:tailEnd/>
                  </a:ln>
                  <a:solidFill>
                    <a:srgbClr val="000000"/>
                  </a:solidFill>
                  <a:latin typeface="Times New Roman"/>
                  <a:cs typeface="Times New Roman"/>
                </a:rPr>
                <a:t>Hết giờ</a:t>
              </a:r>
            </a:p>
          </p:txBody>
        </p:sp>
      </p:grpSp>
      <p:pic>
        <p:nvPicPr>
          <p:cNvPr id="13" name="Picture 51" descr="people008"/>
          <p:cNvPicPr>
            <a:picLocks noChangeAspect="1" noChangeArrowheads="1" noCrop="1"/>
          </p:cNvPicPr>
          <p:nvPr/>
        </p:nvPicPr>
        <p:blipFill>
          <a:blip r:embed="rId13">
            <a:lum contrast="12000"/>
            <a:extLst>
              <a:ext uri="{28A0092B-C50C-407E-A947-70E740481C1C}">
                <a14:useLocalDpi xmlns:a14="http://schemas.microsoft.com/office/drawing/2010/main" val="0"/>
              </a:ext>
            </a:extLst>
          </a:blip>
          <a:srcRect/>
          <a:stretch>
            <a:fillRect/>
          </a:stretch>
        </p:blipFill>
        <p:spPr bwMode="auto">
          <a:xfrm>
            <a:off x="17373600" y="9479757"/>
            <a:ext cx="914400" cy="80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WordArt 39"/>
          <p:cNvSpPr>
            <a:spLocks noChangeArrowheads="1" noChangeShapeType="1" noTextEdit="1"/>
          </p:cNvSpPr>
          <p:nvPr/>
        </p:nvSpPr>
        <p:spPr bwMode="auto">
          <a:xfrm>
            <a:off x="15973427" y="6743361"/>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6</a:t>
            </a:r>
          </a:p>
        </p:txBody>
      </p:sp>
      <p:sp>
        <p:nvSpPr>
          <p:cNvPr id="42" name="WordArt 40"/>
          <p:cNvSpPr>
            <a:spLocks noChangeArrowheads="1" noChangeShapeType="1" noTextEdit="1"/>
          </p:cNvSpPr>
          <p:nvPr/>
        </p:nvSpPr>
        <p:spPr bwMode="auto">
          <a:xfrm>
            <a:off x="15868650" y="6629400"/>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7</a:t>
            </a:r>
          </a:p>
        </p:txBody>
      </p:sp>
      <p:sp>
        <p:nvSpPr>
          <p:cNvPr id="43" name="WordArt 41"/>
          <p:cNvSpPr>
            <a:spLocks noChangeArrowheads="1" noChangeShapeType="1" noTextEdit="1"/>
          </p:cNvSpPr>
          <p:nvPr/>
        </p:nvSpPr>
        <p:spPr bwMode="auto">
          <a:xfrm>
            <a:off x="15839622" y="6619875"/>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8</a:t>
            </a:r>
          </a:p>
        </p:txBody>
      </p:sp>
      <p:sp>
        <p:nvSpPr>
          <p:cNvPr id="44" name="WordArt 42"/>
          <p:cNvSpPr>
            <a:spLocks noChangeArrowheads="1" noChangeShapeType="1" noTextEdit="1"/>
          </p:cNvSpPr>
          <p:nvPr/>
        </p:nvSpPr>
        <p:spPr bwMode="auto">
          <a:xfrm>
            <a:off x="15839622" y="6657078"/>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9</a:t>
            </a:r>
          </a:p>
        </p:txBody>
      </p:sp>
      <p:sp>
        <p:nvSpPr>
          <p:cNvPr id="45" name="WordArt 43"/>
          <p:cNvSpPr>
            <a:spLocks noChangeArrowheads="1" noChangeShapeType="1" noTextEdit="1"/>
          </p:cNvSpPr>
          <p:nvPr/>
        </p:nvSpPr>
        <p:spPr bwMode="auto">
          <a:xfrm>
            <a:off x="15897680" y="6633050"/>
            <a:ext cx="1333500" cy="1114425"/>
          </a:xfrm>
          <a:prstGeom prst="rect">
            <a:avLst/>
          </a:prstGeom>
        </p:spPr>
        <p:txBody>
          <a:bodyPr wrap="none" fromWordArt="1">
            <a:prstTxWarp prst="textPlain">
              <a:avLst>
                <a:gd name="adj" fmla="val 50000"/>
              </a:avLst>
            </a:prstTxWarp>
          </a:bodyPr>
          <a:lstStyle/>
          <a:p>
            <a:r>
              <a:rPr lang="vi-VN" sz="5400" kern="10" dirty="0">
                <a:ln w="19050">
                  <a:solidFill>
                    <a:srgbClr val="99CCFF"/>
                  </a:solidFill>
                  <a:round/>
                  <a:headEnd/>
                  <a:tailEnd/>
                </a:ln>
                <a:solidFill>
                  <a:srgbClr val="0066CC"/>
                </a:solidFill>
                <a:effectLst>
                  <a:outerShdw dist="35921" dir="2700000" algn="ctr" rotWithShape="0">
                    <a:srgbClr val="990000"/>
                  </a:outerShdw>
                </a:effectLst>
                <a:latin typeface="Arial"/>
                <a:cs typeface="Arial"/>
              </a:rPr>
              <a:t>10</a:t>
            </a:r>
          </a:p>
        </p:txBody>
      </p:sp>
      <p:pic>
        <p:nvPicPr>
          <p:cNvPr id="17" name="Picture 16"/>
          <p:cNvPicPr>
            <a:picLocks noChangeAspect="1"/>
          </p:cNvPicPr>
          <p:nvPr/>
        </p:nvPicPr>
        <p:blipFill>
          <a:blip r:embed="rId14"/>
          <a:stretch>
            <a:fillRect/>
          </a:stretch>
        </p:blipFill>
        <p:spPr>
          <a:xfrm>
            <a:off x="-9525" y="-61217"/>
            <a:ext cx="18640683" cy="10348217"/>
          </a:xfrm>
          <a:prstGeom prst="rect">
            <a:avLst/>
          </a:prstGeom>
        </p:spPr>
      </p:pic>
    </p:spTree>
    <p:custDataLst>
      <p:tags r:id="rId1"/>
    </p:custDataLst>
    <p:extLst>
      <p:ext uri="{BB962C8B-B14F-4D97-AF65-F5344CB8AC3E}">
        <p14:creationId xmlns:p14="http://schemas.microsoft.com/office/powerpoint/2010/main" val="361521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fade">
                                      <p:cBhvr>
                                        <p:cTn id="7" dur="2000"/>
                                        <p:tgtEl>
                                          <p:spTgt spid="821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220"/>
                                        </p:tgtEl>
                                        <p:attrNameLst>
                                          <p:attrName>style.visibility</p:attrName>
                                        </p:attrNameLst>
                                      </p:cBhvr>
                                      <p:to>
                                        <p:strVal val="visible"/>
                                      </p:to>
                                    </p:set>
                                    <p:animEffect transition="in" filter="circle(in)">
                                      <p:cBhvr>
                                        <p:cTn id="10" dur="500"/>
                                        <p:tgtEl>
                                          <p:spTgt spid="8220"/>
                                        </p:tgtEl>
                                      </p:cBhvr>
                                    </p:animEffect>
                                  </p:childTnLst>
                                </p:cTn>
                              </p:par>
                              <p:par>
                                <p:cTn id="11" presetID="8" presetClass="emph" presetSubtype="0" repeatCount="indefinite" fill="hold" grpId="1" nodeType="withEffect">
                                  <p:stCondLst>
                                    <p:cond delay="500"/>
                                  </p:stCondLst>
                                  <p:childTnLst>
                                    <p:animRot by="21600000">
                                      <p:cBhvr>
                                        <p:cTn id="12" dur="1500" fill="hold"/>
                                        <p:tgtEl>
                                          <p:spTgt spid="8219"/>
                                        </p:tgtEl>
                                        <p:attrNameLst>
                                          <p:attrName>r</p:attrName>
                                        </p:attrNameLst>
                                      </p:cBhvr>
                                    </p:animRot>
                                  </p:childTnLst>
                                </p:cTn>
                              </p:par>
                              <p:par>
                                <p:cTn id="13" presetID="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0-#ppt_w/2"/>
                                          </p:val>
                                        </p:tav>
                                        <p:tav tm="100000">
                                          <p:val>
                                            <p:strVal val="#ppt_x"/>
                                          </p:val>
                                        </p:tav>
                                      </p:tavLst>
                                    </p:anim>
                                    <p:anim calcmode="lin" valueType="num">
                                      <p:cBhvr additive="base">
                                        <p:cTn id="16"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Jet Fighter 2-DVDH.wav"/>
                                        </p:tgtEl>
                                      </p:cMediaNode>
                                    </p:audio>
                                  </p:subTnLst>
                                </p:cTn>
                              </p:par>
                              <p:par>
                                <p:cTn id="17" presetID="5" presetClass="entr" presetSubtype="10" fill="hold" nodeType="withEffect">
                                  <p:stCondLst>
                                    <p:cond delay="2000"/>
                                  </p:stCondLst>
                                  <p:childTnLst>
                                    <p:set>
                                      <p:cBhvr>
                                        <p:cTn id="18" dur="1" fill="hold">
                                          <p:stCondLst>
                                            <p:cond delay="0"/>
                                          </p:stCondLst>
                                        </p:cTn>
                                        <p:tgtEl>
                                          <p:spTgt spid="39"/>
                                        </p:tgtEl>
                                        <p:attrNameLst>
                                          <p:attrName>style.visibility</p:attrName>
                                        </p:attrNameLst>
                                      </p:cBhvr>
                                      <p:to>
                                        <p:strVal val="visible"/>
                                      </p:to>
                                    </p:set>
                                    <p:animEffect transition="in" filter="checkerboard(across)">
                                      <p:cBhvr>
                                        <p:cTn id="19" dur="500"/>
                                        <p:tgtEl>
                                          <p:spTgt spid="39"/>
                                        </p:tgtEl>
                                      </p:cBhvr>
                                    </p:animEffect>
                                  </p:childTnLst>
                                </p:cTn>
                              </p:par>
                              <p:par>
                                <p:cTn id="20" presetID="5" presetClass="entr" presetSubtype="10" fill="hold" nodeType="withEffect">
                                  <p:stCondLst>
                                    <p:cond delay="2000"/>
                                  </p:stCondLst>
                                  <p:childTnLst>
                                    <p:set>
                                      <p:cBhvr>
                                        <p:cTn id="21" dur="1" fill="hold">
                                          <p:stCondLst>
                                            <p:cond delay="0"/>
                                          </p:stCondLst>
                                        </p:cTn>
                                        <p:tgtEl>
                                          <p:spTgt spid="40"/>
                                        </p:tgtEl>
                                        <p:attrNameLst>
                                          <p:attrName>style.visibility</p:attrName>
                                        </p:attrNameLst>
                                      </p:cBhvr>
                                      <p:to>
                                        <p:strVal val="visible"/>
                                      </p:to>
                                    </p:set>
                                    <p:animEffect transition="in" filter="checkerboard(across)">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 3-CL (2).wav"/>
                                        </p:tgtEl>
                                      </p:cMediaNode>
                                    </p:audio>
                                  </p:subTnLst>
                                </p:cTn>
                              </p:par>
                              <p:par>
                                <p:cTn id="23" presetID="5" presetClass="entr" presetSubtype="10" fill="hold" grpId="0" nodeType="withEffect">
                                  <p:stCondLst>
                                    <p:cond delay="2000"/>
                                  </p:stCondLst>
                                  <p:childTnLst>
                                    <p:set>
                                      <p:cBhvr>
                                        <p:cTn id="24" dur="1" fill="hold">
                                          <p:stCondLst>
                                            <p:cond delay="0"/>
                                          </p:stCondLst>
                                        </p:cTn>
                                        <p:tgtEl>
                                          <p:spTgt spid="1043"/>
                                        </p:tgtEl>
                                        <p:attrNameLst>
                                          <p:attrName>style.visibility</p:attrName>
                                        </p:attrNameLst>
                                      </p:cBhvr>
                                      <p:to>
                                        <p:strVal val="visible"/>
                                      </p:to>
                                    </p:set>
                                    <p:animEffect transition="in" filter="checkerboard(across)">
                                      <p:cBhvr>
                                        <p:cTn id="25" dur="500"/>
                                        <p:tgtEl>
                                          <p:spTgt spid="1043"/>
                                        </p:tgtEl>
                                      </p:cBhvr>
                                    </p:animEffect>
                                  </p:childTnLst>
                                </p:cTn>
                              </p:par>
                              <p:par>
                                <p:cTn id="26" presetID="5" presetClass="entr" presetSubtype="10" fill="hold" grpId="0" nodeType="withEffect">
                                  <p:stCondLst>
                                    <p:cond delay="2000"/>
                                  </p:stCondLst>
                                  <p:childTnLst>
                                    <p:set>
                                      <p:cBhvr>
                                        <p:cTn id="27" dur="1" fill="hold">
                                          <p:stCondLst>
                                            <p:cond delay="0"/>
                                          </p:stCondLst>
                                        </p:cTn>
                                        <p:tgtEl>
                                          <p:spTgt spid="1044"/>
                                        </p:tgtEl>
                                        <p:attrNameLst>
                                          <p:attrName>style.visibility</p:attrName>
                                        </p:attrNameLst>
                                      </p:cBhvr>
                                      <p:to>
                                        <p:strVal val="visible"/>
                                      </p:to>
                                    </p:set>
                                    <p:animEffect transition="in" filter="checkerboard(across)">
                                      <p:cBhvr>
                                        <p:cTn id="28" dur="500"/>
                                        <p:tgtEl>
                                          <p:spTgt spid="1044"/>
                                        </p:tgtEl>
                                      </p:cBhvr>
                                    </p:animEffect>
                                  </p:childTnLst>
                                </p:cTn>
                              </p:par>
                              <p:par>
                                <p:cTn id="29" presetID="22" presetClass="entr" presetSubtype="8" fill="hold" nodeType="withEffect">
                                  <p:stCondLst>
                                    <p:cond delay="2000"/>
                                  </p:stCondLst>
                                  <p:iterate type="lt">
                                    <p:tmPct val="0"/>
                                  </p:iterate>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par>
                                <p:cTn id="32" presetID="5" presetClass="entr" presetSubtype="10" fill="hold" nodeType="withEffect">
                                  <p:stCondLst>
                                    <p:cond delay="3000"/>
                                  </p:stCondLst>
                                  <p:childTnLst>
                                    <p:set>
                                      <p:cBhvr>
                                        <p:cTn id="33" dur="1" fill="hold">
                                          <p:stCondLst>
                                            <p:cond delay="0"/>
                                          </p:stCondLst>
                                        </p:cTn>
                                        <p:tgtEl>
                                          <p:spTgt spid="5"/>
                                        </p:tgtEl>
                                        <p:attrNameLst>
                                          <p:attrName>style.visibility</p:attrName>
                                        </p:attrNameLst>
                                      </p:cBhvr>
                                      <p:to>
                                        <p:strVal val="visible"/>
                                      </p:to>
                                    </p:set>
                                    <p:animEffect transition="in" filter="checkerboard(across)">
                                      <p:cBhvr>
                                        <p:cTn id="34" dur="500"/>
                                        <p:tgtEl>
                                          <p:spTgt spid="5"/>
                                        </p:tgtEl>
                                      </p:cBhvr>
                                    </p:animEffect>
                                  </p:childTnLst>
                                </p:cTn>
                              </p:par>
                              <p:par>
                                <p:cTn id="35" presetID="5" presetClass="entr" presetSubtype="10" fill="hold" nodeType="withEffect">
                                  <p:stCondLst>
                                    <p:cond delay="3000"/>
                                  </p:stCondLst>
                                  <p:childTnLst>
                                    <p:set>
                                      <p:cBhvr>
                                        <p:cTn id="36" dur="1" fill="hold">
                                          <p:stCondLst>
                                            <p:cond delay="0"/>
                                          </p:stCondLst>
                                        </p:cTn>
                                        <p:tgtEl>
                                          <p:spTgt spid="6"/>
                                        </p:tgtEl>
                                        <p:attrNameLst>
                                          <p:attrName>style.visibility</p:attrName>
                                        </p:attrNameLst>
                                      </p:cBhvr>
                                      <p:to>
                                        <p:strVal val="visible"/>
                                      </p:to>
                                    </p:set>
                                    <p:animEffect transition="in" filter="checkerboard(across)">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4" name="Chimes 3-CL (2).wav"/>
                                        </p:tgtEl>
                                      </p:cMediaNode>
                                    </p:audio>
                                  </p:subTnLst>
                                </p:cTn>
                              </p:par>
                              <p:par>
                                <p:cTn id="38" presetID="5" presetClass="entr" presetSubtype="10" fill="hold" grpId="0" nodeType="withEffect">
                                  <p:stCondLst>
                                    <p:cond delay="3000"/>
                                  </p:stCondLst>
                                  <p:childTnLst>
                                    <p:set>
                                      <p:cBhvr>
                                        <p:cTn id="39" dur="1" fill="hold">
                                          <p:stCondLst>
                                            <p:cond delay="0"/>
                                          </p:stCondLst>
                                        </p:cTn>
                                        <p:tgtEl>
                                          <p:spTgt spid="7"/>
                                        </p:tgtEl>
                                        <p:attrNameLst>
                                          <p:attrName>style.visibility</p:attrName>
                                        </p:attrNameLst>
                                      </p:cBhvr>
                                      <p:to>
                                        <p:strVal val="visible"/>
                                      </p:to>
                                    </p:set>
                                    <p:animEffect transition="in" filter="checkerboard(across)">
                                      <p:cBhvr>
                                        <p:cTn id="40" dur="500"/>
                                        <p:tgtEl>
                                          <p:spTgt spid="7"/>
                                        </p:tgtEl>
                                      </p:cBhvr>
                                    </p:animEffect>
                                  </p:childTnLst>
                                </p:cTn>
                              </p:par>
                              <p:par>
                                <p:cTn id="41" presetID="5" presetClass="entr" presetSubtype="10" fill="hold" grpId="0" nodeType="withEffect">
                                  <p:stCondLst>
                                    <p:cond delay="3000"/>
                                  </p:stCondLst>
                                  <p:childTnLst>
                                    <p:set>
                                      <p:cBhvr>
                                        <p:cTn id="42" dur="1" fill="hold">
                                          <p:stCondLst>
                                            <p:cond delay="0"/>
                                          </p:stCondLst>
                                        </p:cTn>
                                        <p:tgtEl>
                                          <p:spTgt spid="8"/>
                                        </p:tgtEl>
                                        <p:attrNameLst>
                                          <p:attrName>style.visibility</p:attrName>
                                        </p:attrNameLst>
                                      </p:cBhvr>
                                      <p:to>
                                        <p:strVal val="visible"/>
                                      </p:to>
                                    </p:set>
                                    <p:animEffect transition="in" filter="checkerboard(across)">
                                      <p:cBhvr>
                                        <p:cTn id="43" dur="500"/>
                                        <p:tgtEl>
                                          <p:spTgt spid="8"/>
                                        </p:tgtEl>
                                      </p:cBhvr>
                                    </p:animEffect>
                                  </p:childTnLst>
                                </p:cTn>
                              </p:par>
                              <p:par>
                                <p:cTn id="44" presetID="22" presetClass="entr" presetSubtype="8" fill="hold" grpId="0" nodeType="withEffect">
                                  <p:stCondLst>
                                    <p:cond delay="300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par>
                                <p:cTn id="47" presetID="5" presetClass="entr" presetSubtype="10" fill="hold" nodeType="withEffect">
                                  <p:stCondLst>
                                    <p:cond delay="4000"/>
                                  </p:stCondLst>
                                  <p:childTnLst>
                                    <p:set>
                                      <p:cBhvr>
                                        <p:cTn id="48" dur="1" fill="hold">
                                          <p:stCondLst>
                                            <p:cond delay="0"/>
                                          </p:stCondLst>
                                        </p:cTn>
                                        <p:tgtEl>
                                          <p:spTgt spid="11"/>
                                        </p:tgtEl>
                                        <p:attrNameLst>
                                          <p:attrName>style.visibility</p:attrName>
                                        </p:attrNameLst>
                                      </p:cBhvr>
                                      <p:to>
                                        <p:strVal val="visible"/>
                                      </p:to>
                                    </p:set>
                                    <p:animEffect transition="in" filter="checkerboard(across)">
                                      <p:cBhvr>
                                        <p:cTn id="49" dur="500"/>
                                        <p:tgtEl>
                                          <p:spTgt spid="11"/>
                                        </p:tgtEl>
                                      </p:cBhvr>
                                    </p:animEffect>
                                  </p:childTnLst>
                                </p:cTn>
                              </p:par>
                              <p:par>
                                <p:cTn id="50" presetID="5" presetClass="entr" presetSubtype="10" fill="hold" grpId="0" nodeType="withEffect" nodePh="1">
                                  <p:stCondLst>
                                    <p:cond delay="4000"/>
                                  </p:stCondLst>
                                  <p:endCondLst>
                                    <p:cond evt="begin" delay="0">
                                      <p:tn val="50"/>
                                    </p:cond>
                                  </p:endCondLst>
                                  <p:childTnLst>
                                    <p:set>
                                      <p:cBhvr>
                                        <p:cTn id="51" dur="1" fill="hold">
                                          <p:stCondLst>
                                            <p:cond delay="0"/>
                                          </p:stCondLst>
                                        </p:cTn>
                                        <p:tgtEl>
                                          <p:spTgt spid="15"/>
                                        </p:tgtEl>
                                        <p:attrNameLst>
                                          <p:attrName>style.visibility</p:attrName>
                                        </p:attrNameLst>
                                      </p:cBhvr>
                                      <p:to>
                                        <p:strVal val="visible"/>
                                      </p:to>
                                    </p:set>
                                    <p:animEffect transition="in" filter="checkerboard(across)">
                                      <p:cBhvr>
                                        <p:cTn id="52" dur="500"/>
                                        <p:tgtEl>
                                          <p:spTgt spid="15"/>
                                        </p:tgtEl>
                                      </p:cBhvr>
                                    </p:animEffect>
                                  </p:childTnLst>
                                </p:cTn>
                              </p:par>
                              <p:par>
                                <p:cTn id="53" presetID="5" presetClass="entr" presetSubtype="10" fill="hold" nodeType="withEffect">
                                  <p:stCondLst>
                                    <p:cond delay="5000"/>
                                  </p:stCondLst>
                                  <p:childTnLst>
                                    <p:set>
                                      <p:cBhvr>
                                        <p:cTn id="54" dur="1" fill="hold">
                                          <p:stCondLst>
                                            <p:cond delay="0"/>
                                          </p:stCondLst>
                                        </p:cTn>
                                        <p:tgtEl>
                                          <p:spTgt spid="18"/>
                                        </p:tgtEl>
                                        <p:attrNameLst>
                                          <p:attrName>style.visibility</p:attrName>
                                        </p:attrNameLst>
                                      </p:cBhvr>
                                      <p:to>
                                        <p:strVal val="visible"/>
                                      </p:to>
                                    </p:set>
                                    <p:animEffect transition="in" filter="checkerboard(across)">
                                      <p:cBhvr>
                                        <p:cTn id="55" dur="500"/>
                                        <p:tgtEl>
                                          <p:spTgt spid="18"/>
                                        </p:tgtEl>
                                      </p:cBhvr>
                                    </p:animEffect>
                                  </p:childTnLst>
                                  <p:subTnLst>
                                    <p:audio>
                                      <p:cMediaNode>
                                        <p:cTn display="0" masterRel="sameClick">
                                          <p:stCondLst>
                                            <p:cond evt="begin" delay="0">
                                              <p:tn val="53"/>
                                            </p:cond>
                                          </p:stCondLst>
                                          <p:endCondLst>
                                            <p:cond evt="onStopAudio" delay="0">
                                              <p:tgtEl>
                                                <p:sldTgt/>
                                              </p:tgtEl>
                                            </p:cond>
                                          </p:endCondLst>
                                        </p:cTn>
                                        <p:tgtEl>
                                          <p:sndTgt r:embed="rId4" name="Chimes 3-CL (2).wav"/>
                                        </p:tgtEl>
                                      </p:cMediaNode>
                                    </p:audio>
                                  </p:subTnLst>
                                </p:cTn>
                              </p:par>
                              <p:par>
                                <p:cTn id="56" presetID="5" presetClass="entr" presetSubtype="10" fill="hold" grpId="0" nodeType="withEffect">
                                  <p:stCondLst>
                                    <p:cond delay="5000"/>
                                  </p:stCondLst>
                                  <p:childTnLst>
                                    <p:set>
                                      <p:cBhvr>
                                        <p:cTn id="57" dur="1" fill="hold">
                                          <p:stCondLst>
                                            <p:cond delay="0"/>
                                          </p:stCondLst>
                                        </p:cTn>
                                        <p:tgtEl>
                                          <p:spTgt spid="19"/>
                                        </p:tgtEl>
                                        <p:attrNameLst>
                                          <p:attrName>style.visibility</p:attrName>
                                        </p:attrNameLst>
                                      </p:cBhvr>
                                      <p:to>
                                        <p:strVal val="visible"/>
                                      </p:to>
                                    </p:set>
                                    <p:animEffect transition="in" filter="checkerboard(across)">
                                      <p:cBhvr>
                                        <p:cTn id="58" dur="500"/>
                                        <p:tgtEl>
                                          <p:spTgt spid="19"/>
                                        </p:tgtEl>
                                      </p:cBhvr>
                                    </p:animEffect>
                                  </p:childTnLst>
                                </p:cTn>
                              </p:par>
                              <p:par>
                                <p:cTn id="59" presetID="5" presetClass="entr" presetSubtype="10" fill="hold" grpId="0" nodeType="withEffect">
                                  <p:stCondLst>
                                    <p:cond delay="5000"/>
                                  </p:stCondLst>
                                  <p:childTnLst>
                                    <p:set>
                                      <p:cBhvr>
                                        <p:cTn id="60" dur="1" fill="hold">
                                          <p:stCondLst>
                                            <p:cond delay="0"/>
                                          </p:stCondLst>
                                        </p:cTn>
                                        <p:tgtEl>
                                          <p:spTgt spid="20"/>
                                        </p:tgtEl>
                                        <p:attrNameLst>
                                          <p:attrName>style.visibility</p:attrName>
                                        </p:attrNameLst>
                                      </p:cBhvr>
                                      <p:to>
                                        <p:strVal val="visible"/>
                                      </p:to>
                                    </p:set>
                                    <p:animEffect transition="in" filter="checkerboard(across)">
                                      <p:cBhvr>
                                        <p:cTn id="61" dur="500"/>
                                        <p:tgtEl>
                                          <p:spTgt spid="20"/>
                                        </p:tgtEl>
                                      </p:cBhvr>
                                    </p:animEffect>
                                  </p:childTnLst>
                                </p:cTn>
                              </p:par>
                              <p:par>
                                <p:cTn id="62" presetID="22" presetClass="entr" presetSubtype="8" fill="hold" nodeType="withEffect">
                                  <p:stCondLst>
                                    <p:cond delay="5000"/>
                                  </p:stCondLst>
                                  <p:iterate type="lt">
                                    <p:tmPct val="0"/>
                                  </p:iterate>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dissolve">
                                      <p:cBhvr>
                                        <p:cTn id="69" dur="500"/>
                                        <p:tgtEl>
                                          <p:spTgt spid="45"/>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par>
                          <p:cTn id="70" fill="hold">
                            <p:stCondLst>
                              <p:cond delay="500"/>
                            </p:stCondLst>
                            <p:childTnLst>
                              <p:par>
                                <p:cTn id="71" presetID="53" presetClass="exit" presetSubtype="0" fill="hold" grpId="1" nodeType="afterEffect">
                                  <p:stCondLst>
                                    <p:cond delay="0"/>
                                  </p:stCondLst>
                                  <p:childTnLst>
                                    <p:anim calcmode="lin" valueType="num">
                                      <p:cBhvr>
                                        <p:cTn id="72" dur="500"/>
                                        <p:tgtEl>
                                          <p:spTgt spid="45"/>
                                        </p:tgtEl>
                                        <p:attrNameLst>
                                          <p:attrName>ppt_w</p:attrName>
                                        </p:attrNameLst>
                                      </p:cBhvr>
                                      <p:tavLst>
                                        <p:tav tm="0">
                                          <p:val>
                                            <p:strVal val="ppt_w"/>
                                          </p:val>
                                        </p:tav>
                                        <p:tav tm="100000">
                                          <p:val>
                                            <p:fltVal val="0"/>
                                          </p:val>
                                        </p:tav>
                                      </p:tavLst>
                                    </p:anim>
                                    <p:anim calcmode="lin" valueType="num">
                                      <p:cBhvr>
                                        <p:cTn id="73" dur="500"/>
                                        <p:tgtEl>
                                          <p:spTgt spid="45"/>
                                        </p:tgtEl>
                                        <p:attrNameLst>
                                          <p:attrName>ppt_h</p:attrName>
                                        </p:attrNameLst>
                                      </p:cBhvr>
                                      <p:tavLst>
                                        <p:tav tm="0">
                                          <p:val>
                                            <p:strVal val="ppt_h"/>
                                          </p:val>
                                        </p:tav>
                                        <p:tav tm="100000">
                                          <p:val>
                                            <p:fltVal val="0"/>
                                          </p:val>
                                        </p:tav>
                                      </p:tavLst>
                                    </p:anim>
                                    <p:animEffect transition="out" filter="fade">
                                      <p:cBhvr>
                                        <p:cTn id="74" dur="500"/>
                                        <p:tgtEl>
                                          <p:spTgt spid="45"/>
                                        </p:tgtEl>
                                      </p:cBhvr>
                                    </p:animEffect>
                                    <p:set>
                                      <p:cBhvr>
                                        <p:cTn id="75" dur="1" fill="hold">
                                          <p:stCondLst>
                                            <p:cond delay="499"/>
                                          </p:stCondLst>
                                        </p:cTn>
                                        <p:tgtEl>
                                          <p:spTgt spid="45"/>
                                        </p:tgtEl>
                                        <p:attrNameLst>
                                          <p:attrName>style.visibility</p:attrName>
                                        </p:attrNameLst>
                                      </p:cBhvr>
                                      <p:to>
                                        <p:strVal val="hidden"/>
                                      </p:to>
                                    </p:set>
                                  </p:childTnLst>
                                </p:cTn>
                              </p:par>
                            </p:childTnLst>
                          </p:cTn>
                        </p:par>
                        <p:par>
                          <p:cTn id="76" fill="hold">
                            <p:stCondLst>
                              <p:cond delay="1000"/>
                            </p:stCondLst>
                            <p:childTnLst>
                              <p:par>
                                <p:cTn id="77" presetID="9" presetClass="entr" presetSubtype="0" fill="hold" grpId="0" nodeType="after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dissolve">
                                      <p:cBhvr>
                                        <p:cTn id="79" dur="500"/>
                                        <p:tgtEl>
                                          <p:spTgt spid="44"/>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p:stCondLst>
                              <p:cond delay="1500"/>
                            </p:stCondLst>
                            <p:childTnLst>
                              <p:par>
                                <p:cTn id="81" presetID="53" presetClass="exit" presetSubtype="0" fill="hold" grpId="1" nodeType="afterEffect">
                                  <p:stCondLst>
                                    <p:cond delay="0"/>
                                  </p:stCondLst>
                                  <p:childTnLst>
                                    <p:anim calcmode="lin" valueType="num">
                                      <p:cBhvr>
                                        <p:cTn id="82" dur="500"/>
                                        <p:tgtEl>
                                          <p:spTgt spid="44"/>
                                        </p:tgtEl>
                                        <p:attrNameLst>
                                          <p:attrName>ppt_w</p:attrName>
                                        </p:attrNameLst>
                                      </p:cBhvr>
                                      <p:tavLst>
                                        <p:tav tm="0">
                                          <p:val>
                                            <p:strVal val="ppt_w"/>
                                          </p:val>
                                        </p:tav>
                                        <p:tav tm="100000">
                                          <p:val>
                                            <p:fltVal val="0"/>
                                          </p:val>
                                        </p:tav>
                                      </p:tavLst>
                                    </p:anim>
                                    <p:anim calcmode="lin" valueType="num">
                                      <p:cBhvr>
                                        <p:cTn id="83" dur="500"/>
                                        <p:tgtEl>
                                          <p:spTgt spid="44"/>
                                        </p:tgtEl>
                                        <p:attrNameLst>
                                          <p:attrName>ppt_h</p:attrName>
                                        </p:attrNameLst>
                                      </p:cBhvr>
                                      <p:tavLst>
                                        <p:tav tm="0">
                                          <p:val>
                                            <p:strVal val="ppt_h"/>
                                          </p:val>
                                        </p:tav>
                                        <p:tav tm="100000">
                                          <p:val>
                                            <p:fltVal val="0"/>
                                          </p:val>
                                        </p:tav>
                                      </p:tavLst>
                                    </p:anim>
                                    <p:animEffect transition="out" filter="fade">
                                      <p:cBhvr>
                                        <p:cTn id="84" dur="500"/>
                                        <p:tgtEl>
                                          <p:spTgt spid="44"/>
                                        </p:tgtEl>
                                      </p:cBhvr>
                                    </p:animEffect>
                                    <p:set>
                                      <p:cBhvr>
                                        <p:cTn id="85" dur="1" fill="hold">
                                          <p:stCondLst>
                                            <p:cond delay="499"/>
                                          </p:stCondLst>
                                        </p:cTn>
                                        <p:tgtEl>
                                          <p:spTgt spid="44"/>
                                        </p:tgtEl>
                                        <p:attrNameLst>
                                          <p:attrName>style.visibility</p:attrName>
                                        </p:attrNameLst>
                                      </p:cBhvr>
                                      <p:to>
                                        <p:strVal val="hidden"/>
                                      </p:to>
                                    </p:set>
                                  </p:childTnLst>
                                </p:cTn>
                              </p:par>
                            </p:childTnLst>
                          </p:cTn>
                        </p:par>
                        <p:par>
                          <p:cTn id="86" fill="hold">
                            <p:stCondLst>
                              <p:cond delay="2000"/>
                            </p:stCondLst>
                            <p:childTnLst>
                              <p:par>
                                <p:cTn id="87" presetID="9" presetClass="entr" presetSubtype="0"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dissolve">
                                      <p:cBhvr>
                                        <p:cTn id="89" dur="500"/>
                                        <p:tgtEl>
                                          <p:spTgt spid="43"/>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p:stCondLst>
                              <p:cond delay="2500"/>
                            </p:stCondLst>
                            <p:childTnLst>
                              <p:par>
                                <p:cTn id="91" presetID="53" presetClass="exit" presetSubtype="0" fill="hold" grpId="1" nodeType="afterEffect">
                                  <p:stCondLst>
                                    <p:cond delay="0"/>
                                  </p:stCondLst>
                                  <p:childTnLst>
                                    <p:anim calcmode="lin" valueType="num">
                                      <p:cBhvr>
                                        <p:cTn id="92" dur="500"/>
                                        <p:tgtEl>
                                          <p:spTgt spid="43"/>
                                        </p:tgtEl>
                                        <p:attrNameLst>
                                          <p:attrName>ppt_w</p:attrName>
                                        </p:attrNameLst>
                                      </p:cBhvr>
                                      <p:tavLst>
                                        <p:tav tm="0">
                                          <p:val>
                                            <p:strVal val="ppt_w"/>
                                          </p:val>
                                        </p:tav>
                                        <p:tav tm="100000">
                                          <p:val>
                                            <p:fltVal val="0"/>
                                          </p:val>
                                        </p:tav>
                                      </p:tavLst>
                                    </p:anim>
                                    <p:anim calcmode="lin" valueType="num">
                                      <p:cBhvr>
                                        <p:cTn id="93" dur="500"/>
                                        <p:tgtEl>
                                          <p:spTgt spid="43"/>
                                        </p:tgtEl>
                                        <p:attrNameLst>
                                          <p:attrName>ppt_h</p:attrName>
                                        </p:attrNameLst>
                                      </p:cBhvr>
                                      <p:tavLst>
                                        <p:tav tm="0">
                                          <p:val>
                                            <p:strVal val="ppt_h"/>
                                          </p:val>
                                        </p:tav>
                                        <p:tav tm="100000">
                                          <p:val>
                                            <p:fltVal val="0"/>
                                          </p:val>
                                        </p:tav>
                                      </p:tavLst>
                                    </p:anim>
                                    <p:animEffect transition="out" filter="fade">
                                      <p:cBhvr>
                                        <p:cTn id="94" dur="500"/>
                                        <p:tgtEl>
                                          <p:spTgt spid="43"/>
                                        </p:tgtEl>
                                      </p:cBhvr>
                                    </p:animEffect>
                                    <p:set>
                                      <p:cBhvr>
                                        <p:cTn id="95" dur="1" fill="hold">
                                          <p:stCondLst>
                                            <p:cond delay="499"/>
                                          </p:stCondLst>
                                        </p:cTn>
                                        <p:tgtEl>
                                          <p:spTgt spid="43"/>
                                        </p:tgtEl>
                                        <p:attrNameLst>
                                          <p:attrName>style.visibility</p:attrName>
                                        </p:attrNameLst>
                                      </p:cBhvr>
                                      <p:to>
                                        <p:strVal val="hidden"/>
                                      </p:to>
                                    </p:set>
                                  </p:childTnLst>
                                </p:cTn>
                              </p:par>
                            </p:childTnLst>
                          </p:cTn>
                        </p:par>
                        <p:par>
                          <p:cTn id="96" fill="hold">
                            <p:stCondLst>
                              <p:cond delay="3000"/>
                            </p:stCondLst>
                            <p:childTnLst>
                              <p:par>
                                <p:cTn id="97" presetID="9" presetClass="entr" presetSubtype="0" fill="hold" grpId="0" nodeType="after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dissolve">
                                      <p:cBhvr>
                                        <p:cTn id="99" dur="500"/>
                                        <p:tgtEl>
                                          <p:spTgt spid="42"/>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p:stCondLst>
                              <p:cond delay="3500"/>
                            </p:stCondLst>
                            <p:childTnLst>
                              <p:par>
                                <p:cTn id="101" presetID="53" presetClass="exit" presetSubtype="0" fill="hold" grpId="1" nodeType="afterEffect">
                                  <p:stCondLst>
                                    <p:cond delay="0"/>
                                  </p:stCondLst>
                                  <p:childTnLst>
                                    <p:anim calcmode="lin" valueType="num">
                                      <p:cBhvr>
                                        <p:cTn id="102" dur="500"/>
                                        <p:tgtEl>
                                          <p:spTgt spid="42"/>
                                        </p:tgtEl>
                                        <p:attrNameLst>
                                          <p:attrName>ppt_w</p:attrName>
                                        </p:attrNameLst>
                                      </p:cBhvr>
                                      <p:tavLst>
                                        <p:tav tm="0">
                                          <p:val>
                                            <p:strVal val="ppt_w"/>
                                          </p:val>
                                        </p:tav>
                                        <p:tav tm="100000">
                                          <p:val>
                                            <p:fltVal val="0"/>
                                          </p:val>
                                        </p:tav>
                                      </p:tavLst>
                                    </p:anim>
                                    <p:anim calcmode="lin" valueType="num">
                                      <p:cBhvr>
                                        <p:cTn id="103" dur="500"/>
                                        <p:tgtEl>
                                          <p:spTgt spid="42"/>
                                        </p:tgtEl>
                                        <p:attrNameLst>
                                          <p:attrName>ppt_h</p:attrName>
                                        </p:attrNameLst>
                                      </p:cBhvr>
                                      <p:tavLst>
                                        <p:tav tm="0">
                                          <p:val>
                                            <p:strVal val="ppt_h"/>
                                          </p:val>
                                        </p:tav>
                                        <p:tav tm="100000">
                                          <p:val>
                                            <p:fltVal val="0"/>
                                          </p:val>
                                        </p:tav>
                                      </p:tavLst>
                                    </p:anim>
                                    <p:animEffect transition="out" filter="fade">
                                      <p:cBhvr>
                                        <p:cTn id="104" dur="500"/>
                                        <p:tgtEl>
                                          <p:spTgt spid="42"/>
                                        </p:tgtEl>
                                      </p:cBhvr>
                                    </p:animEffect>
                                    <p:set>
                                      <p:cBhvr>
                                        <p:cTn id="105" dur="1" fill="hold">
                                          <p:stCondLst>
                                            <p:cond delay="499"/>
                                          </p:stCondLst>
                                        </p:cTn>
                                        <p:tgtEl>
                                          <p:spTgt spid="42"/>
                                        </p:tgtEl>
                                        <p:attrNameLst>
                                          <p:attrName>style.visibility</p:attrName>
                                        </p:attrNameLst>
                                      </p:cBhvr>
                                      <p:to>
                                        <p:strVal val="hidden"/>
                                      </p:to>
                                    </p:set>
                                  </p:childTnLst>
                                </p:cTn>
                              </p:par>
                            </p:childTnLst>
                          </p:cTn>
                        </p:par>
                        <p:par>
                          <p:cTn id="106" fill="hold">
                            <p:stCondLst>
                              <p:cond delay="4000"/>
                            </p:stCondLst>
                            <p:childTnLst>
                              <p:par>
                                <p:cTn id="107" presetID="9" presetClass="entr" presetSubtype="0" fill="hold" grpId="0" nodeType="after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dissolve">
                                      <p:cBhvr>
                                        <p:cTn id="109" dur="500"/>
                                        <p:tgtEl>
                                          <p:spTgt spid="41"/>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p:stCondLst>
                              <p:cond delay="4500"/>
                            </p:stCondLst>
                            <p:childTnLst>
                              <p:par>
                                <p:cTn id="111" presetID="53" presetClass="exit" presetSubtype="0" fill="hold" grpId="1" nodeType="afterEffect">
                                  <p:stCondLst>
                                    <p:cond delay="0"/>
                                  </p:stCondLst>
                                  <p:childTnLst>
                                    <p:anim calcmode="lin" valueType="num">
                                      <p:cBhvr>
                                        <p:cTn id="112" dur="500"/>
                                        <p:tgtEl>
                                          <p:spTgt spid="41"/>
                                        </p:tgtEl>
                                        <p:attrNameLst>
                                          <p:attrName>ppt_w</p:attrName>
                                        </p:attrNameLst>
                                      </p:cBhvr>
                                      <p:tavLst>
                                        <p:tav tm="0">
                                          <p:val>
                                            <p:strVal val="ppt_w"/>
                                          </p:val>
                                        </p:tav>
                                        <p:tav tm="100000">
                                          <p:val>
                                            <p:fltVal val="0"/>
                                          </p:val>
                                        </p:tav>
                                      </p:tavLst>
                                    </p:anim>
                                    <p:anim calcmode="lin" valueType="num">
                                      <p:cBhvr>
                                        <p:cTn id="113" dur="500"/>
                                        <p:tgtEl>
                                          <p:spTgt spid="41"/>
                                        </p:tgtEl>
                                        <p:attrNameLst>
                                          <p:attrName>ppt_h</p:attrName>
                                        </p:attrNameLst>
                                      </p:cBhvr>
                                      <p:tavLst>
                                        <p:tav tm="0">
                                          <p:val>
                                            <p:strVal val="ppt_h"/>
                                          </p:val>
                                        </p:tav>
                                        <p:tav tm="100000">
                                          <p:val>
                                            <p:fltVal val="0"/>
                                          </p:val>
                                        </p:tav>
                                      </p:tavLst>
                                    </p:anim>
                                    <p:animEffect transition="out" filter="fade">
                                      <p:cBhvr>
                                        <p:cTn id="114" dur="500"/>
                                        <p:tgtEl>
                                          <p:spTgt spid="41"/>
                                        </p:tgtEl>
                                      </p:cBhvr>
                                    </p:animEffect>
                                    <p:set>
                                      <p:cBhvr>
                                        <p:cTn id="115" dur="1" fill="hold">
                                          <p:stCondLst>
                                            <p:cond delay="499"/>
                                          </p:stCondLst>
                                        </p:cTn>
                                        <p:tgtEl>
                                          <p:spTgt spid="41"/>
                                        </p:tgtEl>
                                        <p:attrNameLst>
                                          <p:attrName>style.visibility</p:attrName>
                                        </p:attrNameLst>
                                      </p:cBhvr>
                                      <p:to>
                                        <p:strVal val="hidden"/>
                                      </p:to>
                                    </p:set>
                                  </p:childTnLst>
                                </p:cTn>
                              </p:par>
                            </p:childTnLst>
                          </p:cTn>
                        </p:par>
                        <p:par>
                          <p:cTn id="116" fill="hold">
                            <p:stCondLst>
                              <p:cond delay="5000"/>
                            </p:stCondLst>
                            <p:childTnLst>
                              <p:par>
                                <p:cTn id="117" presetID="9" presetClass="entr" presetSubtype="0" fill="hold" grpId="0" nodeType="afterEffect">
                                  <p:stCondLst>
                                    <p:cond delay="0"/>
                                  </p:stCondLst>
                                  <p:childTnLst>
                                    <p:set>
                                      <p:cBhvr>
                                        <p:cTn id="118" dur="1" fill="hold">
                                          <p:stCondLst>
                                            <p:cond delay="0"/>
                                          </p:stCondLst>
                                        </p:cTn>
                                        <p:tgtEl>
                                          <p:spTgt spid="8229"/>
                                        </p:tgtEl>
                                        <p:attrNameLst>
                                          <p:attrName>style.visibility</p:attrName>
                                        </p:attrNameLst>
                                      </p:cBhvr>
                                      <p:to>
                                        <p:strVal val="visible"/>
                                      </p:to>
                                    </p:set>
                                    <p:animEffect transition="in" filter="dissolve">
                                      <p:cBhvr>
                                        <p:cTn id="119" dur="500"/>
                                        <p:tgtEl>
                                          <p:spTgt spid="8229"/>
                                        </p:tgtEl>
                                      </p:cBhvr>
                                    </p:animEffect>
                                  </p:childTnLst>
                                  <p:subTnLst>
                                    <p:audio>
                                      <p:cMediaNode>
                                        <p:cTn display="0" masterRel="sameClick">
                                          <p:stCondLst>
                                            <p:cond evt="begin" delay="0">
                                              <p:tn val="117"/>
                                            </p:cond>
                                          </p:stCondLst>
                                          <p:endCondLst>
                                            <p:cond evt="onStopAudio" delay="0">
                                              <p:tgtEl>
                                                <p:sldTgt/>
                                              </p:tgtEl>
                                            </p:cond>
                                          </p:endCondLst>
                                        </p:cTn>
                                        <p:tgtEl>
                                          <p:sndTgt r:embed="rId5" name="camera.wav"/>
                                        </p:tgtEl>
                                      </p:cMediaNode>
                                    </p:audio>
                                  </p:subTnLst>
                                </p:cTn>
                              </p:par>
                            </p:childTnLst>
                          </p:cTn>
                        </p:par>
                        <p:par>
                          <p:cTn id="120" fill="hold">
                            <p:stCondLst>
                              <p:cond delay="5500"/>
                            </p:stCondLst>
                            <p:childTnLst>
                              <p:par>
                                <p:cTn id="121" presetID="53" presetClass="exit" presetSubtype="0" fill="hold" grpId="1" nodeType="afterEffect">
                                  <p:stCondLst>
                                    <p:cond delay="0"/>
                                  </p:stCondLst>
                                  <p:childTnLst>
                                    <p:anim calcmode="lin" valueType="num">
                                      <p:cBhvr>
                                        <p:cTn id="122" dur="500"/>
                                        <p:tgtEl>
                                          <p:spTgt spid="8229"/>
                                        </p:tgtEl>
                                        <p:attrNameLst>
                                          <p:attrName>ppt_w</p:attrName>
                                        </p:attrNameLst>
                                      </p:cBhvr>
                                      <p:tavLst>
                                        <p:tav tm="0">
                                          <p:val>
                                            <p:strVal val="ppt_w"/>
                                          </p:val>
                                        </p:tav>
                                        <p:tav tm="100000">
                                          <p:val>
                                            <p:fltVal val="0"/>
                                          </p:val>
                                        </p:tav>
                                      </p:tavLst>
                                    </p:anim>
                                    <p:anim calcmode="lin" valueType="num">
                                      <p:cBhvr>
                                        <p:cTn id="123" dur="500"/>
                                        <p:tgtEl>
                                          <p:spTgt spid="8229"/>
                                        </p:tgtEl>
                                        <p:attrNameLst>
                                          <p:attrName>ppt_h</p:attrName>
                                        </p:attrNameLst>
                                      </p:cBhvr>
                                      <p:tavLst>
                                        <p:tav tm="0">
                                          <p:val>
                                            <p:strVal val="ppt_h"/>
                                          </p:val>
                                        </p:tav>
                                        <p:tav tm="100000">
                                          <p:val>
                                            <p:fltVal val="0"/>
                                          </p:val>
                                        </p:tav>
                                      </p:tavLst>
                                    </p:anim>
                                    <p:animEffect transition="out" filter="fade">
                                      <p:cBhvr>
                                        <p:cTn id="124" dur="500"/>
                                        <p:tgtEl>
                                          <p:spTgt spid="8229"/>
                                        </p:tgtEl>
                                      </p:cBhvr>
                                    </p:animEffect>
                                    <p:set>
                                      <p:cBhvr>
                                        <p:cTn id="125" dur="1" fill="hold">
                                          <p:stCondLst>
                                            <p:cond delay="499"/>
                                          </p:stCondLst>
                                        </p:cTn>
                                        <p:tgtEl>
                                          <p:spTgt spid="8229"/>
                                        </p:tgtEl>
                                        <p:attrNameLst>
                                          <p:attrName>style.visibility</p:attrName>
                                        </p:attrNameLst>
                                      </p:cBhvr>
                                      <p:to>
                                        <p:strVal val="hidden"/>
                                      </p:to>
                                    </p:set>
                                  </p:childTnLst>
                                </p:cTn>
                              </p:par>
                            </p:childTnLst>
                          </p:cTn>
                        </p:par>
                        <p:par>
                          <p:cTn id="126" fill="hold" nodeType="afterGroup">
                            <p:stCondLst>
                              <p:cond delay="6000"/>
                            </p:stCondLst>
                            <p:childTnLst>
                              <p:par>
                                <p:cTn id="127" presetID="9" presetClass="entr" presetSubtype="0" fill="hold" grpId="0" nodeType="afterEffect">
                                  <p:stCondLst>
                                    <p:cond delay="0"/>
                                  </p:stCondLst>
                                  <p:childTnLst>
                                    <p:set>
                                      <p:cBhvr>
                                        <p:cTn id="128" dur="1" fill="hold">
                                          <p:stCondLst>
                                            <p:cond delay="0"/>
                                          </p:stCondLst>
                                        </p:cTn>
                                        <p:tgtEl>
                                          <p:spTgt spid="8228"/>
                                        </p:tgtEl>
                                        <p:attrNameLst>
                                          <p:attrName>style.visibility</p:attrName>
                                        </p:attrNameLst>
                                      </p:cBhvr>
                                      <p:to>
                                        <p:strVal val="visible"/>
                                      </p:to>
                                    </p:set>
                                    <p:animEffect transition="in" filter="dissolve">
                                      <p:cBhvr>
                                        <p:cTn id="129" dur="500"/>
                                        <p:tgtEl>
                                          <p:spTgt spid="8228"/>
                                        </p:tgtEl>
                                      </p:cBhvr>
                                    </p:animEffect>
                                  </p:childTnLst>
                                  <p:subTnLst>
                                    <p:audio>
                                      <p:cMediaNode>
                                        <p:cTn display="0" masterRel="sameClick">
                                          <p:stCondLst>
                                            <p:cond evt="begin" delay="0">
                                              <p:tn val="127"/>
                                            </p:cond>
                                          </p:stCondLst>
                                          <p:endCondLst>
                                            <p:cond evt="onStopAudio" delay="0">
                                              <p:tgtEl>
                                                <p:sldTgt/>
                                              </p:tgtEl>
                                            </p:cond>
                                          </p:endCondLst>
                                        </p:cTn>
                                        <p:tgtEl>
                                          <p:sndTgt r:embed="rId5" name="camera.wav"/>
                                        </p:tgtEl>
                                      </p:cMediaNode>
                                    </p:audio>
                                  </p:subTnLst>
                                </p:cTn>
                              </p:par>
                            </p:childTnLst>
                          </p:cTn>
                        </p:par>
                        <p:par>
                          <p:cTn id="130" fill="hold" nodeType="afterGroup">
                            <p:stCondLst>
                              <p:cond delay="6500"/>
                            </p:stCondLst>
                            <p:childTnLst>
                              <p:par>
                                <p:cTn id="131" presetID="53" presetClass="exit" presetSubtype="0" fill="hold" grpId="1" nodeType="afterEffect">
                                  <p:stCondLst>
                                    <p:cond delay="0"/>
                                  </p:stCondLst>
                                  <p:childTnLst>
                                    <p:anim calcmode="lin" valueType="num">
                                      <p:cBhvr>
                                        <p:cTn id="132" dur="500"/>
                                        <p:tgtEl>
                                          <p:spTgt spid="8228"/>
                                        </p:tgtEl>
                                        <p:attrNameLst>
                                          <p:attrName>ppt_w</p:attrName>
                                        </p:attrNameLst>
                                      </p:cBhvr>
                                      <p:tavLst>
                                        <p:tav tm="0">
                                          <p:val>
                                            <p:strVal val="ppt_w"/>
                                          </p:val>
                                        </p:tav>
                                        <p:tav tm="100000">
                                          <p:val>
                                            <p:fltVal val="0"/>
                                          </p:val>
                                        </p:tav>
                                      </p:tavLst>
                                    </p:anim>
                                    <p:anim calcmode="lin" valueType="num">
                                      <p:cBhvr>
                                        <p:cTn id="133" dur="500"/>
                                        <p:tgtEl>
                                          <p:spTgt spid="8228"/>
                                        </p:tgtEl>
                                        <p:attrNameLst>
                                          <p:attrName>ppt_h</p:attrName>
                                        </p:attrNameLst>
                                      </p:cBhvr>
                                      <p:tavLst>
                                        <p:tav tm="0">
                                          <p:val>
                                            <p:strVal val="ppt_h"/>
                                          </p:val>
                                        </p:tav>
                                        <p:tav tm="100000">
                                          <p:val>
                                            <p:fltVal val="0"/>
                                          </p:val>
                                        </p:tav>
                                      </p:tavLst>
                                    </p:anim>
                                    <p:animEffect transition="out" filter="fade">
                                      <p:cBhvr>
                                        <p:cTn id="134" dur="500"/>
                                        <p:tgtEl>
                                          <p:spTgt spid="8228"/>
                                        </p:tgtEl>
                                      </p:cBhvr>
                                    </p:animEffect>
                                    <p:set>
                                      <p:cBhvr>
                                        <p:cTn id="135" dur="1" fill="hold">
                                          <p:stCondLst>
                                            <p:cond delay="499"/>
                                          </p:stCondLst>
                                        </p:cTn>
                                        <p:tgtEl>
                                          <p:spTgt spid="8228"/>
                                        </p:tgtEl>
                                        <p:attrNameLst>
                                          <p:attrName>style.visibility</p:attrName>
                                        </p:attrNameLst>
                                      </p:cBhvr>
                                      <p:to>
                                        <p:strVal val="hidden"/>
                                      </p:to>
                                    </p:set>
                                  </p:childTnLst>
                                </p:cTn>
                              </p:par>
                            </p:childTnLst>
                          </p:cTn>
                        </p:par>
                        <p:par>
                          <p:cTn id="136" fill="hold" nodeType="afterGroup">
                            <p:stCondLst>
                              <p:cond delay="7000"/>
                            </p:stCondLst>
                            <p:childTnLst>
                              <p:par>
                                <p:cTn id="137" presetID="9" presetClass="entr" presetSubtype="0" fill="hold" grpId="0" nodeType="afterEffect">
                                  <p:stCondLst>
                                    <p:cond delay="0"/>
                                  </p:stCondLst>
                                  <p:childTnLst>
                                    <p:set>
                                      <p:cBhvr>
                                        <p:cTn id="138" dur="1" fill="hold">
                                          <p:stCondLst>
                                            <p:cond delay="0"/>
                                          </p:stCondLst>
                                        </p:cTn>
                                        <p:tgtEl>
                                          <p:spTgt spid="8227"/>
                                        </p:tgtEl>
                                        <p:attrNameLst>
                                          <p:attrName>style.visibility</p:attrName>
                                        </p:attrNameLst>
                                      </p:cBhvr>
                                      <p:to>
                                        <p:strVal val="visible"/>
                                      </p:to>
                                    </p:set>
                                    <p:animEffect transition="in" filter="dissolve">
                                      <p:cBhvr>
                                        <p:cTn id="139" dur="500"/>
                                        <p:tgtEl>
                                          <p:spTgt spid="8227"/>
                                        </p:tgtEl>
                                      </p:cBhvr>
                                    </p:animEffect>
                                  </p:childTnLst>
                                  <p:subTnLst>
                                    <p:audio>
                                      <p:cMediaNode>
                                        <p:cTn display="0" masterRel="sameClick">
                                          <p:stCondLst>
                                            <p:cond evt="begin" delay="0">
                                              <p:tn val="137"/>
                                            </p:cond>
                                          </p:stCondLst>
                                          <p:endCondLst>
                                            <p:cond evt="onStopAudio" delay="0">
                                              <p:tgtEl>
                                                <p:sldTgt/>
                                              </p:tgtEl>
                                            </p:cond>
                                          </p:endCondLst>
                                        </p:cTn>
                                        <p:tgtEl>
                                          <p:sndTgt r:embed="rId5" name="camera.wav"/>
                                        </p:tgtEl>
                                      </p:cMediaNode>
                                    </p:audio>
                                  </p:subTnLst>
                                </p:cTn>
                              </p:par>
                            </p:childTnLst>
                          </p:cTn>
                        </p:par>
                        <p:par>
                          <p:cTn id="140" fill="hold" nodeType="afterGroup">
                            <p:stCondLst>
                              <p:cond delay="7500"/>
                            </p:stCondLst>
                            <p:childTnLst>
                              <p:par>
                                <p:cTn id="141" presetID="53" presetClass="exit" presetSubtype="0" fill="hold" grpId="1" nodeType="afterEffect">
                                  <p:stCondLst>
                                    <p:cond delay="0"/>
                                  </p:stCondLst>
                                  <p:childTnLst>
                                    <p:anim calcmode="lin" valueType="num">
                                      <p:cBhvr>
                                        <p:cTn id="142" dur="500"/>
                                        <p:tgtEl>
                                          <p:spTgt spid="8227"/>
                                        </p:tgtEl>
                                        <p:attrNameLst>
                                          <p:attrName>ppt_w</p:attrName>
                                        </p:attrNameLst>
                                      </p:cBhvr>
                                      <p:tavLst>
                                        <p:tav tm="0">
                                          <p:val>
                                            <p:strVal val="ppt_w"/>
                                          </p:val>
                                        </p:tav>
                                        <p:tav tm="100000">
                                          <p:val>
                                            <p:fltVal val="0"/>
                                          </p:val>
                                        </p:tav>
                                      </p:tavLst>
                                    </p:anim>
                                    <p:anim calcmode="lin" valueType="num">
                                      <p:cBhvr>
                                        <p:cTn id="143" dur="500"/>
                                        <p:tgtEl>
                                          <p:spTgt spid="8227"/>
                                        </p:tgtEl>
                                        <p:attrNameLst>
                                          <p:attrName>ppt_h</p:attrName>
                                        </p:attrNameLst>
                                      </p:cBhvr>
                                      <p:tavLst>
                                        <p:tav tm="0">
                                          <p:val>
                                            <p:strVal val="ppt_h"/>
                                          </p:val>
                                        </p:tav>
                                        <p:tav tm="100000">
                                          <p:val>
                                            <p:fltVal val="0"/>
                                          </p:val>
                                        </p:tav>
                                      </p:tavLst>
                                    </p:anim>
                                    <p:animEffect transition="out" filter="fade">
                                      <p:cBhvr>
                                        <p:cTn id="144" dur="500"/>
                                        <p:tgtEl>
                                          <p:spTgt spid="8227"/>
                                        </p:tgtEl>
                                      </p:cBhvr>
                                    </p:animEffect>
                                    <p:set>
                                      <p:cBhvr>
                                        <p:cTn id="145" dur="1" fill="hold">
                                          <p:stCondLst>
                                            <p:cond delay="499"/>
                                          </p:stCondLst>
                                        </p:cTn>
                                        <p:tgtEl>
                                          <p:spTgt spid="8227"/>
                                        </p:tgtEl>
                                        <p:attrNameLst>
                                          <p:attrName>style.visibility</p:attrName>
                                        </p:attrNameLst>
                                      </p:cBhvr>
                                      <p:to>
                                        <p:strVal val="hidden"/>
                                      </p:to>
                                    </p:set>
                                  </p:childTnLst>
                                </p:cTn>
                              </p:par>
                            </p:childTnLst>
                          </p:cTn>
                        </p:par>
                        <p:par>
                          <p:cTn id="146" fill="hold" nodeType="afterGroup">
                            <p:stCondLst>
                              <p:cond delay="8000"/>
                            </p:stCondLst>
                            <p:childTnLst>
                              <p:par>
                                <p:cTn id="147" presetID="9" presetClass="entr" presetSubtype="0" fill="hold" grpId="0" nodeType="afterEffect">
                                  <p:stCondLst>
                                    <p:cond delay="0"/>
                                  </p:stCondLst>
                                  <p:childTnLst>
                                    <p:set>
                                      <p:cBhvr>
                                        <p:cTn id="148" dur="1" fill="hold">
                                          <p:stCondLst>
                                            <p:cond delay="0"/>
                                          </p:stCondLst>
                                        </p:cTn>
                                        <p:tgtEl>
                                          <p:spTgt spid="8226"/>
                                        </p:tgtEl>
                                        <p:attrNameLst>
                                          <p:attrName>style.visibility</p:attrName>
                                        </p:attrNameLst>
                                      </p:cBhvr>
                                      <p:to>
                                        <p:strVal val="visible"/>
                                      </p:to>
                                    </p:set>
                                    <p:animEffect transition="in" filter="dissolve">
                                      <p:cBhvr>
                                        <p:cTn id="149" dur="500"/>
                                        <p:tgtEl>
                                          <p:spTgt spid="8226"/>
                                        </p:tgtEl>
                                      </p:cBhvr>
                                    </p:animEffect>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childTnLst>
                          </p:cTn>
                        </p:par>
                        <p:par>
                          <p:cTn id="150" fill="hold" nodeType="afterGroup">
                            <p:stCondLst>
                              <p:cond delay="8500"/>
                            </p:stCondLst>
                            <p:childTnLst>
                              <p:par>
                                <p:cTn id="151" presetID="53" presetClass="exit" presetSubtype="0" fill="hold" grpId="1" nodeType="afterEffect">
                                  <p:stCondLst>
                                    <p:cond delay="0"/>
                                  </p:stCondLst>
                                  <p:childTnLst>
                                    <p:anim calcmode="lin" valueType="num">
                                      <p:cBhvr>
                                        <p:cTn id="152" dur="500"/>
                                        <p:tgtEl>
                                          <p:spTgt spid="8226"/>
                                        </p:tgtEl>
                                        <p:attrNameLst>
                                          <p:attrName>ppt_w</p:attrName>
                                        </p:attrNameLst>
                                      </p:cBhvr>
                                      <p:tavLst>
                                        <p:tav tm="0">
                                          <p:val>
                                            <p:strVal val="ppt_w"/>
                                          </p:val>
                                        </p:tav>
                                        <p:tav tm="100000">
                                          <p:val>
                                            <p:fltVal val="0"/>
                                          </p:val>
                                        </p:tav>
                                      </p:tavLst>
                                    </p:anim>
                                    <p:anim calcmode="lin" valueType="num">
                                      <p:cBhvr>
                                        <p:cTn id="153" dur="500"/>
                                        <p:tgtEl>
                                          <p:spTgt spid="8226"/>
                                        </p:tgtEl>
                                        <p:attrNameLst>
                                          <p:attrName>ppt_h</p:attrName>
                                        </p:attrNameLst>
                                      </p:cBhvr>
                                      <p:tavLst>
                                        <p:tav tm="0">
                                          <p:val>
                                            <p:strVal val="ppt_h"/>
                                          </p:val>
                                        </p:tav>
                                        <p:tav tm="100000">
                                          <p:val>
                                            <p:fltVal val="0"/>
                                          </p:val>
                                        </p:tav>
                                      </p:tavLst>
                                    </p:anim>
                                    <p:animEffect transition="out" filter="fade">
                                      <p:cBhvr>
                                        <p:cTn id="154" dur="500"/>
                                        <p:tgtEl>
                                          <p:spTgt spid="8226"/>
                                        </p:tgtEl>
                                      </p:cBhvr>
                                    </p:animEffect>
                                    <p:set>
                                      <p:cBhvr>
                                        <p:cTn id="155" dur="1" fill="hold">
                                          <p:stCondLst>
                                            <p:cond delay="499"/>
                                          </p:stCondLst>
                                        </p:cTn>
                                        <p:tgtEl>
                                          <p:spTgt spid="8226"/>
                                        </p:tgtEl>
                                        <p:attrNameLst>
                                          <p:attrName>style.visibility</p:attrName>
                                        </p:attrNameLst>
                                      </p:cBhvr>
                                      <p:to>
                                        <p:strVal val="hidden"/>
                                      </p:to>
                                    </p:set>
                                  </p:childTnLst>
                                </p:cTn>
                              </p:par>
                            </p:childTnLst>
                          </p:cTn>
                        </p:par>
                        <p:par>
                          <p:cTn id="156" fill="hold" nodeType="afterGroup">
                            <p:stCondLst>
                              <p:cond delay="9000"/>
                            </p:stCondLst>
                            <p:childTnLst>
                              <p:par>
                                <p:cTn id="157" presetID="9" presetClass="entr" presetSubtype="0" fill="hold" grpId="0" nodeType="afterEffect">
                                  <p:stCondLst>
                                    <p:cond delay="0"/>
                                  </p:stCondLst>
                                  <p:childTnLst>
                                    <p:set>
                                      <p:cBhvr>
                                        <p:cTn id="158" dur="1" fill="hold">
                                          <p:stCondLst>
                                            <p:cond delay="0"/>
                                          </p:stCondLst>
                                        </p:cTn>
                                        <p:tgtEl>
                                          <p:spTgt spid="8225"/>
                                        </p:tgtEl>
                                        <p:attrNameLst>
                                          <p:attrName>style.visibility</p:attrName>
                                        </p:attrNameLst>
                                      </p:cBhvr>
                                      <p:to>
                                        <p:strVal val="visible"/>
                                      </p:to>
                                    </p:set>
                                    <p:animEffect transition="in" filter="dissolve">
                                      <p:cBhvr>
                                        <p:cTn id="159" dur="500"/>
                                        <p:tgtEl>
                                          <p:spTgt spid="8225"/>
                                        </p:tgtEl>
                                      </p:cBhvr>
                                    </p:animEffect>
                                  </p:childTnLst>
                                  <p:subTnLst>
                                    <p:audio>
                                      <p:cMediaNode>
                                        <p:cTn display="0" masterRel="sameClick">
                                          <p:stCondLst>
                                            <p:cond evt="begin" delay="0">
                                              <p:tn val="157"/>
                                            </p:cond>
                                          </p:stCondLst>
                                          <p:endCondLst>
                                            <p:cond evt="onStopAudio" delay="0">
                                              <p:tgtEl>
                                                <p:sldTgt/>
                                              </p:tgtEl>
                                            </p:cond>
                                          </p:endCondLst>
                                        </p:cTn>
                                        <p:tgtEl>
                                          <p:sndTgt r:embed="rId5" name="camera.wav"/>
                                        </p:tgtEl>
                                      </p:cMediaNode>
                                    </p:audio>
                                  </p:subTnLst>
                                </p:cTn>
                              </p:par>
                            </p:childTnLst>
                          </p:cTn>
                        </p:par>
                        <p:par>
                          <p:cTn id="160" fill="hold" nodeType="afterGroup">
                            <p:stCondLst>
                              <p:cond delay="9500"/>
                            </p:stCondLst>
                            <p:childTnLst>
                              <p:par>
                                <p:cTn id="161" presetID="53" presetClass="exit" presetSubtype="0" fill="hold" grpId="1" nodeType="afterEffect">
                                  <p:stCondLst>
                                    <p:cond delay="0"/>
                                  </p:stCondLst>
                                  <p:childTnLst>
                                    <p:anim calcmode="lin" valueType="num">
                                      <p:cBhvr>
                                        <p:cTn id="162" dur="500"/>
                                        <p:tgtEl>
                                          <p:spTgt spid="8225"/>
                                        </p:tgtEl>
                                        <p:attrNameLst>
                                          <p:attrName>ppt_w</p:attrName>
                                        </p:attrNameLst>
                                      </p:cBhvr>
                                      <p:tavLst>
                                        <p:tav tm="0">
                                          <p:val>
                                            <p:strVal val="ppt_w"/>
                                          </p:val>
                                        </p:tav>
                                        <p:tav tm="100000">
                                          <p:val>
                                            <p:fltVal val="0"/>
                                          </p:val>
                                        </p:tav>
                                      </p:tavLst>
                                    </p:anim>
                                    <p:anim calcmode="lin" valueType="num">
                                      <p:cBhvr>
                                        <p:cTn id="163" dur="500"/>
                                        <p:tgtEl>
                                          <p:spTgt spid="8225"/>
                                        </p:tgtEl>
                                        <p:attrNameLst>
                                          <p:attrName>ppt_h</p:attrName>
                                        </p:attrNameLst>
                                      </p:cBhvr>
                                      <p:tavLst>
                                        <p:tav tm="0">
                                          <p:val>
                                            <p:strVal val="ppt_h"/>
                                          </p:val>
                                        </p:tav>
                                        <p:tav tm="100000">
                                          <p:val>
                                            <p:fltVal val="0"/>
                                          </p:val>
                                        </p:tav>
                                      </p:tavLst>
                                    </p:anim>
                                    <p:animEffect transition="out" filter="fade">
                                      <p:cBhvr>
                                        <p:cTn id="164" dur="500"/>
                                        <p:tgtEl>
                                          <p:spTgt spid="8225"/>
                                        </p:tgtEl>
                                      </p:cBhvr>
                                    </p:animEffect>
                                    <p:set>
                                      <p:cBhvr>
                                        <p:cTn id="165" dur="1" fill="hold">
                                          <p:stCondLst>
                                            <p:cond delay="499"/>
                                          </p:stCondLst>
                                        </p:cTn>
                                        <p:tgtEl>
                                          <p:spTgt spid="8225"/>
                                        </p:tgtEl>
                                        <p:attrNameLst>
                                          <p:attrName>style.visibility</p:attrName>
                                        </p:attrNameLst>
                                      </p:cBhvr>
                                      <p:to>
                                        <p:strVal val="hidden"/>
                                      </p:to>
                                    </p:set>
                                  </p:childTnLst>
                                </p:cTn>
                              </p:par>
                              <p:par>
                                <p:cTn id="166" presetID="53" presetClass="entr" presetSubtype="0" fill="hold" nodeType="withEffect">
                                  <p:stCondLst>
                                    <p:cond delay="0"/>
                                  </p:stCondLst>
                                  <p:childTnLst>
                                    <p:set>
                                      <p:cBhvr>
                                        <p:cTn id="167" dur="1" fill="hold">
                                          <p:stCondLst>
                                            <p:cond delay="0"/>
                                          </p:stCondLst>
                                        </p:cTn>
                                        <p:tgtEl>
                                          <p:spTgt spid="25"/>
                                        </p:tgtEl>
                                        <p:attrNameLst>
                                          <p:attrName>style.visibility</p:attrName>
                                        </p:attrNameLst>
                                      </p:cBhvr>
                                      <p:to>
                                        <p:strVal val="visible"/>
                                      </p:to>
                                    </p:set>
                                    <p:anim calcmode="lin" valueType="num">
                                      <p:cBhvr>
                                        <p:cTn id="168" dur="500" fill="hold"/>
                                        <p:tgtEl>
                                          <p:spTgt spid="25"/>
                                        </p:tgtEl>
                                        <p:attrNameLst>
                                          <p:attrName>ppt_w</p:attrName>
                                        </p:attrNameLst>
                                      </p:cBhvr>
                                      <p:tavLst>
                                        <p:tav tm="0">
                                          <p:val>
                                            <p:fltVal val="0"/>
                                          </p:val>
                                        </p:tav>
                                        <p:tav tm="100000">
                                          <p:val>
                                            <p:strVal val="#ppt_w"/>
                                          </p:val>
                                        </p:tav>
                                      </p:tavLst>
                                    </p:anim>
                                    <p:anim calcmode="lin" valueType="num">
                                      <p:cBhvr>
                                        <p:cTn id="169" dur="500" fill="hold"/>
                                        <p:tgtEl>
                                          <p:spTgt spid="25"/>
                                        </p:tgtEl>
                                        <p:attrNameLst>
                                          <p:attrName>ppt_h</p:attrName>
                                        </p:attrNameLst>
                                      </p:cBhvr>
                                      <p:tavLst>
                                        <p:tav tm="0">
                                          <p:val>
                                            <p:fltVal val="0"/>
                                          </p:val>
                                        </p:tav>
                                        <p:tav tm="100000">
                                          <p:val>
                                            <p:strVal val="#ppt_h"/>
                                          </p:val>
                                        </p:tav>
                                      </p:tavLst>
                                    </p:anim>
                                    <p:animEffect transition="in" filter="fade">
                                      <p:cBhvr>
                                        <p:cTn id="170" dur="500"/>
                                        <p:tgtEl>
                                          <p:spTgt spid="25"/>
                                        </p:tgtEl>
                                      </p:cBhvr>
                                    </p:animEffect>
                                  </p:childTnLst>
                                  <p:subTnLst>
                                    <p:audio>
                                      <p:cMediaNode>
                                        <p:cTn display="0" masterRel="sameClick">
                                          <p:stCondLst>
                                            <p:cond evt="begin" delay="0">
                                              <p:tn val="166"/>
                                            </p:cond>
                                          </p:stCondLst>
                                          <p:endCondLst>
                                            <p:cond evt="onStopAudio" delay="0">
                                              <p:tgtEl>
                                                <p:sldTgt/>
                                              </p:tgtEl>
                                            </p:cond>
                                          </p:endCondLst>
                                        </p:cTn>
                                        <p:tgtEl>
                                          <p:sndTgt r:embed="rId6" name="chimes.wav"/>
                                        </p:tgtEl>
                                      </p:cMediaNode>
                                    </p:audio>
                                  </p:subTnLst>
                                </p:cTn>
                              </p:par>
                            </p:childTnLst>
                          </p:cTn>
                        </p:par>
                      </p:childTnLst>
                    </p:cTn>
                  </p:par>
                  <p:par>
                    <p:cTn id="171" fill="hold" nodeType="clickPar">
                      <p:stCondLst>
                        <p:cond delay="indefinite"/>
                      </p:stCondLst>
                      <p:childTnLst>
                        <p:par>
                          <p:cTn id="172" fill="hold" nodeType="withGroup">
                            <p:stCondLst>
                              <p:cond delay="0"/>
                            </p:stCondLst>
                            <p:childTnLst>
                              <p:par>
                                <p:cTn id="173" presetID="2" presetClass="exit" presetSubtype="2" fill="hold" nodeType="clickEffect">
                                  <p:stCondLst>
                                    <p:cond delay="0"/>
                                  </p:stCondLst>
                                  <p:childTnLst>
                                    <p:anim calcmode="lin" valueType="num">
                                      <p:cBhvr additive="base">
                                        <p:cTn id="174" dur="500"/>
                                        <p:tgtEl>
                                          <p:spTgt spid="25"/>
                                        </p:tgtEl>
                                        <p:attrNameLst>
                                          <p:attrName>ppt_x</p:attrName>
                                        </p:attrNameLst>
                                      </p:cBhvr>
                                      <p:tavLst>
                                        <p:tav tm="0">
                                          <p:val>
                                            <p:strVal val="ppt_x"/>
                                          </p:val>
                                        </p:tav>
                                        <p:tav tm="100000">
                                          <p:val>
                                            <p:strVal val="1+ppt_w/2"/>
                                          </p:val>
                                        </p:tav>
                                      </p:tavLst>
                                    </p:anim>
                                    <p:anim calcmode="lin" valueType="num">
                                      <p:cBhvr additive="base">
                                        <p:cTn id="175" dur="500"/>
                                        <p:tgtEl>
                                          <p:spTgt spid="25"/>
                                        </p:tgtEl>
                                        <p:attrNameLst>
                                          <p:attrName>ppt_y</p:attrName>
                                        </p:attrNameLst>
                                      </p:cBhvr>
                                      <p:tavLst>
                                        <p:tav tm="0">
                                          <p:val>
                                            <p:strVal val="ppt_y"/>
                                          </p:val>
                                        </p:tav>
                                        <p:tav tm="100000">
                                          <p:val>
                                            <p:strVal val="ppt_y"/>
                                          </p:val>
                                        </p:tav>
                                      </p:tavLst>
                                    </p:anim>
                                    <p:set>
                                      <p:cBhvr>
                                        <p:cTn id="176" dur="1" fill="hold">
                                          <p:stCondLst>
                                            <p:cond delay="499"/>
                                          </p:stCondLst>
                                        </p:cTn>
                                        <p:tgtEl>
                                          <p:spTgt spid="25"/>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3" presetClass="emph" presetSubtype="0" fill="hold" grpId="0" nodeType="clickEffect">
                                  <p:stCondLst>
                                    <p:cond delay="0"/>
                                  </p:stCondLst>
                                  <p:iterate type="lt">
                                    <p:tmPct val="0"/>
                                  </p:iterate>
                                  <p:childTnLst>
                                    <p:animClr clrSpc="hsl" dir="cw">
                                      <p:cBhvr override="childStyle">
                                        <p:cTn id="180" dur="500" fill="hold"/>
                                        <p:tgtEl>
                                          <p:spTgt spid="16"/>
                                        </p:tgtEl>
                                        <p:attrNameLst>
                                          <p:attrName>style.color</p:attrName>
                                        </p:attrNameLst>
                                      </p:cBhvr>
                                      <p:by>
                                        <p:hsl h="10842353" s="0" l="0"/>
                                      </p:by>
                                    </p:animClr>
                                    <p:animClr clrSpc="hsl" dir="cw">
                                      <p:cBhvr>
                                        <p:cTn id="181" dur="500" fill="hold"/>
                                        <p:tgtEl>
                                          <p:spTgt spid="16"/>
                                        </p:tgtEl>
                                        <p:attrNameLst>
                                          <p:attrName>fillcolor</p:attrName>
                                        </p:attrNameLst>
                                      </p:cBhvr>
                                      <p:by>
                                        <p:hsl h="10842353" s="0" l="0"/>
                                      </p:by>
                                    </p:animClr>
                                    <p:animClr clrSpc="hsl" dir="cw">
                                      <p:cBhvr>
                                        <p:cTn id="182" dur="500" fill="hold"/>
                                        <p:tgtEl>
                                          <p:spTgt spid="16"/>
                                        </p:tgtEl>
                                        <p:attrNameLst>
                                          <p:attrName>stroke.color</p:attrName>
                                        </p:attrNameLst>
                                      </p:cBhvr>
                                      <p:by>
                                        <p:hsl h="10842353" s="0" l="0"/>
                                      </p:by>
                                    </p:animClr>
                                    <p:set>
                                      <p:cBhvr>
                                        <p:cTn id="183" dur="500" fill="hold"/>
                                        <p:tgtEl>
                                          <p:spTgt spid="16"/>
                                        </p:tgtEl>
                                        <p:attrNameLst>
                                          <p:attrName>fill.type</p:attrName>
                                        </p:attrNameLst>
                                      </p:cBhvr>
                                      <p:to>
                                        <p:strVal val="solid"/>
                                      </p:to>
                                    </p:set>
                                  </p:childTnLst>
                                  <p:subTnLst>
                                    <p:audio>
                                      <p:cMediaNode>
                                        <p:cTn display="0" masterRel="sameClick">
                                          <p:stCondLst>
                                            <p:cond evt="begin" delay="0">
                                              <p:tn val="179"/>
                                            </p:cond>
                                          </p:stCondLst>
                                          <p:endCondLst>
                                            <p:cond evt="onStopAudio" delay="0">
                                              <p:tgtEl>
                                                <p:sldTgt/>
                                              </p:tgtEl>
                                            </p:cond>
                                          </p:endCondLst>
                                        </p:cTn>
                                        <p:tgtEl>
                                          <p:sndTgt r:embed="rId7" name="FELIZ2.WAV"/>
                                        </p:tgtEl>
                                      </p:cMediaNode>
                                    </p:audio>
                                  </p:subTnLst>
                                </p:cTn>
                              </p:par>
                            </p:childTnLst>
                          </p:cTn>
                        </p:par>
                        <p:par>
                          <p:cTn id="184" fill="hold">
                            <p:stCondLst>
                              <p:cond delay="500"/>
                            </p:stCondLst>
                            <p:childTnLst>
                              <p:par>
                                <p:cTn id="185" presetID="34" presetClass="emph" presetSubtype="0" fill="hold" grpId="1" nodeType="afterEffect">
                                  <p:stCondLst>
                                    <p:cond delay="0"/>
                                  </p:stCondLst>
                                  <p:iterate type="lt">
                                    <p:tmPct val="10000"/>
                                  </p:iterate>
                                  <p:childTnLst>
                                    <p:animMotion origin="layout" path="M 0 2.46914E-6 L 0 -0.07207 " pathEditMode="relative" rAng="0" ptsTypes="AA">
                                      <p:cBhvr>
                                        <p:cTn id="186" dur="250" accel="50000" decel="50000" autoRev="1" fill="hold">
                                          <p:stCondLst>
                                            <p:cond delay="0"/>
                                          </p:stCondLst>
                                        </p:cTn>
                                        <p:tgtEl>
                                          <p:spTgt spid="16"/>
                                        </p:tgtEl>
                                        <p:attrNameLst>
                                          <p:attrName>ppt_x</p:attrName>
                                          <p:attrName>ppt_y</p:attrName>
                                        </p:attrNameLst>
                                      </p:cBhvr>
                                      <p:rCtr x="0" y="-3611"/>
                                    </p:animMotion>
                                    <p:animRot by="1500000">
                                      <p:cBhvr>
                                        <p:cTn id="187" dur="125" fill="hold">
                                          <p:stCondLst>
                                            <p:cond delay="0"/>
                                          </p:stCondLst>
                                        </p:cTn>
                                        <p:tgtEl>
                                          <p:spTgt spid="16"/>
                                        </p:tgtEl>
                                        <p:attrNameLst>
                                          <p:attrName>r</p:attrName>
                                        </p:attrNameLst>
                                      </p:cBhvr>
                                    </p:animRot>
                                    <p:animRot by="-1500000">
                                      <p:cBhvr>
                                        <p:cTn id="188" dur="125" fill="hold">
                                          <p:stCondLst>
                                            <p:cond delay="125"/>
                                          </p:stCondLst>
                                        </p:cTn>
                                        <p:tgtEl>
                                          <p:spTgt spid="16"/>
                                        </p:tgtEl>
                                        <p:attrNameLst>
                                          <p:attrName>r</p:attrName>
                                        </p:attrNameLst>
                                      </p:cBhvr>
                                    </p:animRot>
                                    <p:animRot by="-1500000">
                                      <p:cBhvr>
                                        <p:cTn id="189" dur="125" fill="hold">
                                          <p:stCondLst>
                                            <p:cond delay="250"/>
                                          </p:stCondLst>
                                        </p:cTn>
                                        <p:tgtEl>
                                          <p:spTgt spid="16"/>
                                        </p:tgtEl>
                                        <p:attrNameLst>
                                          <p:attrName>r</p:attrName>
                                        </p:attrNameLst>
                                      </p:cBhvr>
                                    </p:animRot>
                                    <p:animRot by="1500000">
                                      <p:cBhvr>
                                        <p:cTn id="190" dur="125" fill="hold">
                                          <p:stCondLst>
                                            <p:cond delay="375"/>
                                          </p:stCondLst>
                                        </p:cTn>
                                        <p:tgtEl>
                                          <p:spTgt spid="16"/>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14" presetClass="exit" presetSubtype="10" fill="hold" grpId="2" nodeType="clickEffect">
                                  <p:stCondLst>
                                    <p:cond delay="0"/>
                                  </p:stCondLst>
                                  <p:childTnLst>
                                    <p:animEffect transition="out" filter="randombar(horizontal)">
                                      <p:cBhvr>
                                        <p:cTn id="194" dur="500"/>
                                        <p:tgtEl>
                                          <p:spTgt spid="8219"/>
                                        </p:tgtEl>
                                      </p:cBhvr>
                                    </p:animEffect>
                                    <p:set>
                                      <p:cBhvr>
                                        <p:cTn id="195" dur="1" fill="hold">
                                          <p:stCondLst>
                                            <p:cond delay="499"/>
                                          </p:stCondLst>
                                        </p:cTn>
                                        <p:tgtEl>
                                          <p:spTgt spid="8219"/>
                                        </p:tgtEl>
                                        <p:attrNameLst>
                                          <p:attrName>style.visibility</p:attrName>
                                        </p:attrNameLst>
                                      </p:cBhvr>
                                      <p:to>
                                        <p:strVal val="hidden"/>
                                      </p:to>
                                    </p:set>
                                  </p:childTnLst>
                                </p:cTn>
                              </p:par>
                              <p:par>
                                <p:cTn id="196" presetID="14" presetClass="exit" presetSubtype="10" fill="hold" grpId="1" nodeType="withEffect">
                                  <p:stCondLst>
                                    <p:cond delay="0"/>
                                  </p:stCondLst>
                                  <p:childTnLst>
                                    <p:animEffect transition="out" filter="randombar(horizontal)">
                                      <p:cBhvr>
                                        <p:cTn id="197" dur="500"/>
                                        <p:tgtEl>
                                          <p:spTgt spid="8220"/>
                                        </p:tgtEl>
                                      </p:cBhvr>
                                    </p:animEffect>
                                    <p:set>
                                      <p:cBhvr>
                                        <p:cTn id="198" dur="1" fill="hold">
                                          <p:stCondLst>
                                            <p:cond delay="499"/>
                                          </p:stCondLst>
                                        </p:cTn>
                                        <p:tgtEl>
                                          <p:spTgt spid="8220"/>
                                        </p:tgtEl>
                                        <p:attrNameLst>
                                          <p:attrName>style.visibility</p:attrName>
                                        </p:attrNameLst>
                                      </p:cBhvr>
                                      <p:to>
                                        <p:strVal val="hidden"/>
                                      </p:to>
                                    </p:set>
                                  </p:childTnLst>
                                </p:cTn>
                              </p:par>
                              <p:par>
                                <p:cTn id="199" presetID="14" presetClass="exit" presetSubtype="10" fill="hold" grpId="1" nodeType="withEffect">
                                  <p:stCondLst>
                                    <p:cond delay="0"/>
                                  </p:stCondLst>
                                  <p:childTnLst>
                                    <p:animEffect transition="out" filter="randombar(horizontal)">
                                      <p:cBhvr>
                                        <p:cTn id="200" dur="500"/>
                                        <p:tgtEl>
                                          <p:spTgt spid="37"/>
                                        </p:tgtEl>
                                      </p:cBhvr>
                                    </p:animEffect>
                                    <p:set>
                                      <p:cBhvr>
                                        <p:cTn id="201" dur="1" fill="hold">
                                          <p:stCondLst>
                                            <p:cond delay="499"/>
                                          </p:stCondLst>
                                        </p:cTn>
                                        <p:tgtEl>
                                          <p:spTgt spid="37"/>
                                        </p:tgtEl>
                                        <p:attrNameLst>
                                          <p:attrName>style.visibility</p:attrName>
                                        </p:attrNameLst>
                                      </p:cBhvr>
                                      <p:to>
                                        <p:strVal val="hidden"/>
                                      </p:to>
                                    </p:set>
                                  </p:childTnLst>
                                </p:cTn>
                              </p:par>
                              <p:par>
                                <p:cTn id="202" presetID="14" presetClass="exit" presetSubtype="10" fill="hold" nodeType="withEffect">
                                  <p:stCondLst>
                                    <p:cond delay="0"/>
                                  </p:stCondLst>
                                  <p:childTnLst>
                                    <p:animEffect transition="out" filter="randombar(horizontal)">
                                      <p:cBhvr>
                                        <p:cTn id="203" dur="500"/>
                                        <p:tgtEl>
                                          <p:spTgt spid="39"/>
                                        </p:tgtEl>
                                      </p:cBhvr>
                                    </p:animEffect>
                                    <p:set>
                                      <p:cBhvr>
                                        <p:cTn id="204" dur="1" fill="hold">
                                          <p:stCondLst>
                                            <p:cond delay="499"/>
                                          </p:stCondLst>
                                        </p:cTn>
                                        <p:tgtEl>
                                          <p:spTgt spid="39"/>
                                        </p:tgtEl>
                                        <p:attrNameLst>
                                          <p:attrName>style.visibility</p:attrName>
                                        </p:attrNameLst>
                                      </p:cBhvr>
                                      <p:to>
                                        <p:strVal val="hidden"/>
                                      </p:to>
                                    </p:set>
                                  </p:childTnLst>
                                </p:cTn>
                              </p:par>
                              <p:par>
                                <p:cTn id="205" presetID="14" presetClass="exit" presetSubtype="10" fill="hold" nodeType="withEffect">
                                  <p:stCondLst>
                                    <p:cond delay="0"/>
                                  </p:stCondLst>
                                  <p:childTnLst>
                                    <p:animEffect transition="out" filter="randombar(horizontal)">
                                      <p:cBhvr>
                                        <p:cTn id="206" dur="500"/>
                                        <p:tgtEl>
                                          <p:spTgt spid="40"/>
                                        </p:tgtEl>
                                      </p:cBhvr>
                                    </p:animEffect>
                                    <p:set>
                                      <p:cBhvr>
                                        <p:cTn id="207" dur="1" fill="hold">
                                          <p:stCondLst>
                                            <p:cond delay="499"/>
                                          </p:stCondLst>
                                        </p:cTn>
                                        <p:tgtEl>
                                          <p:spTgt spid="40"/>
                                        </p:tgtEl>
                                        <p:attrNameLst>
                                          <p:attrName>style.visibility</p:attrName>
                                        </p:attrNameLst>
                                      </p:cBhvr>
                                      <p:to>
                                        <p:strVal val="hidden"/>
                                      </p:to>
                                    </p:set>
                                  </p:childTnLst>
                                </p:cTn>
                              </p:par>
                              <p:par>
                                <p:cTn id="208" presetID="14" presetClass="exit" presetSubtype="10" fill="hold" grpId="1" nodeType="withEffect">
                                  <p:stCondLst>
                                    <p:cond delay="0"/>
                                  </p:stCondLst>
                                  <p:childTnLst>
                                    <p:animEffect transition="out" filter="randombar(horizontal)">
                                      <p:cBhvr>
                                        <p:cTn id="209" dur="500"/>
                                        <p:tgtEl>
                                          <p:spTgt spid="1043"/>
                                        </p:tgtEl>
                                      </p:cBhvr>
                                    </p:animEffect>
                                    <p:set>
                                      <p:cBhvr>
                                        <p:cTn id="210" dur="1" fill="hold">
                                          <p:stCondLst>
                                            <p:cond delay="499"/>
                                          </p:stCondLst>
                                        </p:cTn>
                                        <p:tgtEl>
                                          <p:spTgt spid="1043"/>
                                        </p:tgtEl>
                                        <p:attrNameLst>
                                          <p:attrName>style.visibility</p:attrName>
                                        </p:attrNameLst>
                                      </p:cBhvr>
                                      <p:to>
                                        <p:strVal val="hidden"/>
                                      </p:to>
                                    </p:set>
                                  </p:childTnLst>
                                </p:cTn>
                              </p:par>
                              <p:par>
                                <p:cTn id="211" presetID="14" presetClass="exit" presetSubtype="10" fill="hold" grpId="1" nodeType="withEffect">
                                  <p:stCondLst>
                                    <p:cond delay="0"/>
                                  </p:stCondLst>
                                  <p:childTnLst>
                                    <p:animEffect transition="out" filter="randombar(horizontal)">
                                      <p:cBhvr>
                                        <p:cTn id="212" dur="500"/>
                                        <p:tgtEl>
                                          <p:spTgt spid="1044"/>
                                        </p:tgtEl>
                                      </p:cBhvr>
                                    </p:animEffect>
                                    <p:set>
                                      <p:cBhvr>
                                        <p:cTn id="213" dur="1" fill="hold">
                                          <p:stCondLst>
                                            <p:cond delay="499"/>
                                          </p:stCondLst>
                                        </p:cTn>
                                        <p:tgtEl>
                                          <p:spTgt spid="1044"/>
                                        </p:tgtEl>
                                        <p:attrNameLst>
                                          <p:attrName>style.visibility</p:attrName>
                                        </p:attrNameLst>
                                      </p:cBhvr>
                                      <p:to>
                                        <p:strVal val="hidden"/>
                                      </p:to>
                                    </p:set>
                                  </p:childTnLst>
                                </p:cTn>
                              </p:par>
                              <p:par>
                                <p:cTn id="214" presetID="14" presetClass="exit" presetSubtype="10" fill="hold" grpId="0" nodeType="withEffect">
                                  <p:stCondLst>
                                    <p:cond delay="0"/>
                                  </p:stCondLst>
                                  <p:iterate type="lt">
                                    <p:tmPct val="0"/>
                                  </p:iterate>
                                  <p:childTnLst>
                                    <p:animEffect transition="out" filter="randombar(horizontal)">
                                      <p:cBhvr>
                                        <p:cTn id="215" dur="500"/>
                                        <p:tgtEl>
                                          <p:spTgt spid="3"/>
                                        </p:tgtEl>
                                      </p:cBhvr>
                                    </p:animEffect>
                                    <p:set>
                                      <p:cBhvr>
                                        <p:cTn id="216" dur="1" fill="hold">
                                          <p:stCondLst>
                                            <p:cond delay="499"/>
                                          </p:stCondLst>
                                        </p:cTn>
                                        <p:tgtEl>
                                          <p:spTgt spid="3"/>
                                        </p:tgtEl>
                                        <p:attrNameLst>
                                          <p:attrName>style.visibility</p:attrName>
                                        </p:attrNameLst>
                                      </p:cBhvr>
                                      <p:to>
                                        <p:strVal val="hidden"/>
                                      </p:to>
                                    </p:set>
                                  </p:childTnLst>
                                </p:cTn>
                              </p:par>
                              <p:par>
                                <p:cTn id="217" presetID="14" presetClass="exit" presetSubtype="10" fill="hold" nodeType="withEffect">
                                  <p:stCondLst>
                                    <p:cond delay="0"/>
                                  </p:stCondLst>
                                  <p:childTnLst>
                                    <p:animEffect transition="out" filter="randombar(horizontal)">
                                      <p:cBhvr>
                                        <p:cTn id="218" dur="500"/>
                                        <p:tgtEl>
                                          <p:spTgt spid="5"/>
                                        </p:tgtEl>
                                      </p:cBhvr>
                                    </p:animEffect>
                                    <p:set>
                                      <p:cBhvr>
                                        <p:cTn id="219" dur="1" fill="hold">
                                          <p:stCondLst>
                                            <p:cond delay="499"/>
                                          </p:stCondLst>
                                        </p:cTn>
                                        <p:tgtEl>
                                          <p:spTgt spid="5"/>
                                        </p:tgtEl>
                                        <p:attrNameLst>
                                          <p:attrName>style.visibility</p:attrName>
                                        </p:attrNameLst>
                                      </p:cBhvr>
                                      <p:to>
                                        <p:strVal val="hidden"/>
                                      </p:to>
                                    </p:set>
                                  </p:childTnLst>
                                </p:cTn>
                              </p:par>
                              <p:par>
                                <p:cTn id="220" presetID="14" presetClass="exit" presetSubtype="10" fill="hold" nodeType="withEffect">
                                  <p:stCondLst>
                                    <p:cond delay="0"/>
                                  </p:stCondLst>
                                  <p:childTnLst>
                                    <p:animEffect transition="out" filter="randombar(horizontal)">
                                      <p:cBhvr>
                                        <p:cTn id="221" dur="500"/>
                                        <p:tgtEl>
                                          <p:spTgt spid="6"/>
                                        </p:tgtEl>
                                      </p:cBhvr>
                                    </p:animEffect>
                                    <p:set>
                                      <p:cBhvr>
                                        <p:cTn id="222" dur="1" fill="hold">
                                          <p:stCondLst>
                                            <p:cond delay="499"/>
                                          </p:stCondLst>
                                        </p:cTn>
                                        <p:tgtEl>
                                          <p:spTgt spid="6"/>
                                        </p:tgtEl>
                                        <p:attrNameLst>
                                          <p:attrName>style.visibility</p:attrName>
                                        </p:attrNameLst>
                                      </p:cBhvr>
                                      <p:to>
                                        <p:strVal val="hidden"/>
                                      </p:to>
                                    </p:set>
                                  </p:childTnLst>
                                </p:cTn>
                              </p:par>
                              <p:par>
                                <p:cTn id="223" presetID="14" presetClass="exit" presetSubtype="10" fill="hold" grpId="1" nodeType="withEffect">
                                  <p:stCondLst>
                                    <p:cond delay="0"/>
                                  </p:stCondLst>
                                  <p:childTnLst>
                                    <p:animEffect transition="out" filter="randombar(horizontal)">
                                      <p:cBhvr>
                                        <p:cTn id="224" dur="500"/>
                                        <p:tgtEl>
                                          <p:spTgt spid="7"/>
                                        </p:tgtEl>
                                      </p:cBhvr>
                                    </p:animEffect>
                                    <p:set>
                                      <p:cBhvr>
                                        <p:cTn id="225" dur="1" fill="hold">
                                          <p:stCondLst>
                                            <p:cond delay="499"/>
                                          </p:stCondLst>
                                        </p:cTn>
                                        <p:tgtEl>
                                          <p:spTgt spid="7"/>
                                        </p:tgtEl>
                                        <p:attrNameLst>
                                          <p:attrName>style.visibility</p:attrName>
                                        </p:attrNameLst>
                                      </p:cBhvr>
                                      <p:to>
                                        <p:strVal val="hidden"/>
                                      </p:to>
                                    </p:set>
                                  </p:childTnLst>
                                </p:cTn>
                              </p:par>
                              <p:par>
                                <p:cTn id="226" presetID="14" presetClass="exit" presetSubtype="10" fill="hold" grpId="1" nodeType="withEffect">
                                  <p:stCondLst>
                                    <p:cond delay="0"/>
                                  </p:stCondLst>
                                  <p:childTnLst>
                                    <p:animEffect transition="out" filter="randombar(horizontal)">
                                      <p:cBhvr>
                                        <p:cTn id="227" dur="500"/>
                                        <p:tgtEl>
                                          <p:spTgt spid="8"/>
                                        </p:tgtEl>
                                      </p:cBhvr>
                                    </p:animEffect>
                                    <p:set>
                                      <p:cBhvr>
                                        <p:cTn id="228" dur="1" fill="hold">
                                          <p:stCondLst>
                                            <p:cond delay="499"/>
                                          </p:stCondLst>
                                        </p:cTn>
                                        <p:tgtEl>
                                          <p:spTgt spid="8"/>
                                        </p:tgtEl>
                                        <p:attrNameLst>
                                          <p:attrName>style.visibility</p:attrName>
                                        </p:attrNameLst>
                                      </p:cBhvr>
                                      <p:to>
                                        <p:strVal val="hidden"/>
                                      </p:to>
                                    </p:set>
                                  </p:childTnLst>
                                </p:cTn>
                              </p:par>
                              <p:par>
                                <p:cTn id="229" presetID="14" presetClass="exit" presetSubtype="10" fill="hold" grpId="1" nodeType="withEffect">
                                  <p:stCondLst>
                                    <p:cond delay="0"/>
                                  </p:stCondLst>
                                  <p:childTnLst>
                                    <p:animEffect transition="out" filter="randombar(horizontal)">
                                      <p:cBhvr>
                                        <p:cTn id="230" dur="500"/>
                                        <p:tgtEl>
                                          <p:spTgt spid="4"/>
                                        </p:tgtEl>
                                      </p:cBhvr>
                                    </p:animEffect>
                                    <p:set>
                                      <p:cBhvr>
                                        <p:cTn id="231" dur="1" fill="hold">
                                          <p:stCondLst>
                                            <p:cond delay="499"/>
                                          </p:stCondLst>
                                        </p:cTn>
                                        <p:tgtEl>
                                          <p:spTgt spid="4"/>
                                        </p:tgtEl>
                                        <p:attrNameLst>
                                          <p:attrName>style.visibility</p:attrName>
                                        </p:attrNameLst>
                                      </p:cBhvr>
                                      <p:to>
                                        <p:strVal val="hidden"/>
                                      </p:to>
                                    </p:set>
                                  </p:childTnLst>
                                </p:cTn>
                              </p:par>
                              <p:par>
                                <p:cTn id="232" presetID="14" presetClass="exit" presetSubtype="10" fill="hold" nodeType="withEffect">
                                  <p:stCondLst>
                                    <p:cond delay="0"/>
                                  </p:stCondLst>
                                  <p:childTnLst>
                                    <p:animEffect transition="out" filter="randombar(horizontal)">
                                      <p:cBhvr>
                                        <p:cTn id="233" dur="500"/>
                                        <p:tgtEl>
                                          <p:spTgt spid="11"/>
                                        </p:tgtEl>
                                      </p:cBhvr>
                                    </p:animEffect>
                                    <p:set>
                                      <p:cBhvr>
                                        <p:cTn id="234" dur="1" fill="hold">
                                          <p:stCondLst>
                                            <p:cond delay="499"/>
                                          </p:stCondLst>
                                        </p:cTn>
                                        <p:tgtEl>
                                          <p:spTgt spid="11"/>
                                        </p:tgtEl>
                                        <p:attrNameLst>
                                          <p:attrName>style.visibility</p:attrName>
                                        </p:attrNameLst>
                                      </p:cBhvr>
                                      <p:to>
                                        <p:strVal val="hidden"/>
                                      </p:to>
                                    </p:set>
                                  </p:childTnLst>
                                </p:cTn>
                              </p:par>
                              <p:par>
                                <p:cTn id="235" presetID="14" presetClass="exit" presetSubtype="10" fill="hold" grpId="1" nodeType="withEffect" nodePh="1">
                                  <p:stCondLst>
                                    <p:cond delay="0"/>
                                  </p:stCondLst>
                                  <p:endCondLst>
                                    <p:cond evt="begin" delay="0">
                                      <p:tn val="235"/>
                                    </p:cond>
                                  </p:endCondLst>
                                  <p:childTnLst>
                                    <p:animEffect transition="out" filter="randombar(horizontal)">
                                      <p:cBhvr>
                                        <p:cTn id="236" dur="500"/>
                                        <p:tgtEl>
                                          <p:spTgt spid="15"/>
                                        </p:tgtEl>
                                      </p:cBhvr>
                                    </p:animEffect>
                                    <p:set>
                                      <p:cBhvr>
                                        <p:cTn id="237" dur="1" fill="hold">
                                          <p:stCondLst>
                                            <p:cond delay="499"/>
                                          </p:stCondLst>
                                        </p:cTn>
                                        <p:tgtEl>
                                          <p:spTgt spid="15"/>
                                        </p:tgtEl>
                                        <p:attrNameLst>
                                          <p:attrName>style.visibility</p:attrName>
                                        </p:attrNameLst>
                                      </p:cBhvr>
                                      <p:to>
                                        <p:strVal val="hidden"/>
                                      </p:to>
                                    </p:set>
                                  </p:childTnLst>
                                </p:cTn>
                              </p:par>
                              <p:par>
                                <p:cTn id="238" presetID="14" presetClass="exit" presetSubtype="10" fill="hold" nodeType="withEffect">
                                  <p:stCondLst>
                                    <p:cond delay="0"/>
                                  </p:stCondLst>
                                  <p:childTnLst>
                                    <p:animEffect transition="out" filter="randombar(horizontal)">
                                      <p:cBhvr>
                                        <p:cTn id="239" dur="500"/>
                                        <p:tgtEl>
                                          <p:spTgt spid="18"/>
                                        </p:tgtEl>
                                      </p:cBhvr>
                                    </p:animEffect>
                                    <p:set>
                                      <p:cBhvr>
                                        <p:cTn id="240" dur="1" fill="hold">
                                          <p:stCondLst>
                                            <p:cond delay="499"/>
                                          </p:stCondLst>
                                        </p:cTn>
                                        <p:tgtEl>
                                          <p:spTgt spid="18"/>
                                        </p:tgtEl>
                                        <p:attrNameLst>
                                          <p:attrName>style.visibility</p:attrName>
                                        </p:attrNameLst>
                                      </p:cBhvr>
                                      <p:to>
                                        <p:strVal val="hidden"/>
                                      </p:to>
                                    </p:set>
                                  </p:childTnLst>
                                </p:cTn>
                              </p:par>
                              <p:par>
                                <p:cTn id="241" presetID="14" presetClass="exit" presetSubtype="10" fill="hold" grpId="1" nodeType="withEffect">
                                  <p:stCondLst>
                                    <p:cond delay="0"/>
                                  </p:stCondLst>
                                  <p:childTnLst>
                                    <p:animEffect transition="out" filter="randombar(horizontal)">
                                      <p:cBhvr>
                                        <p:cTn id="242" dur="500"/>
                                        <p:tgtEl>
                                          <p:spTgt spid="19"/>
                                        </p:tgtEl>
                                      </p:cBhvr>
                                    </p:animEffect>
                                    <p:set>
                                      <p:cBhvr>
                                        <p:cTn id="243" dur="1" fill="hold">
                                          <p:stCondLst>
                                            <p:cond delay="499"/>
                                          </p:stCondLst>
                                        </p:cTn>
                                        <p:tgtEl>
                                          <p:spTgt spid="19"/>
                                        </p:tgtEl>
                                        <p:attrNameLst>
                                          <p:attrName>style.visibility</p:attrName>
                                        </p:attrNameLst>
                                      </p:cBhvr>
                                      <p:to>
                                        <p:strVal val="hidden"/>
                                      </p:to>
                                    </p:set>
                                  </p:childTnLst>
                                </p:cTn>
                              </p:par>
                              <p:par>
                                <p:cTn id="244" presetID="14" presetClass="exit" presetSubtype="10" fill="hold" grpId="1" nodeType="withEffect">
                                  <p:stCondLst>
                                    <p:cond delay="0"/>
                                  </p:stCondLst>
                                  <p:childTnLst>
                                    <p:animEffect transition="out" filter="randombar(horizontal)">
                                      <p:cBhvr>
                                        <p:cTn id="245" dur="500"/>
                                        <p:tgtEl>
                                          <p:spTgt spid="20"/>
                                        </p:tgtEl>
                                      </p:cBhvr>
                                    </p:animEffect>
                                    <p:set>
                                      <p:cBhvr>
                                        <p:cTn id="246" dur="1" fill="hold">
                                          <p:stCondLst>
                                            <p:cond delay="499"/>
                                          </p:stCondLst>
                                        </p:cTn>
                                        <p:tgtEl>
                                          <p:spTgt spid="20"/>
                                        </p:tgtEl>
                                        <p:attrNameLst>
                                          <p:attrName>style.visibility</p:attrName>
                                        </p:attrNameLst>
                                      </p:cBhvr>
                                      <p:to>
                                        <p:strVal val="hidden"/>
                                      </p:to>
                                    </p:set>
                                  </p:childTnLst>
                                </p:cTn>
                              </p:par>
                              <p:par>
                                <p:cTn id="247" presetID="14" presetClass="exit" presetSubtype="10" fill="hold" grpId="2" nodeType="withEffect">
                                  <p:stCondLst>
                                    <p:cond delay="0"/>
                                  </p:stCondLst>
                                  <p:iterate type="lt">
                                    <p:tmPct val="0"/>
                                  </p:iterate>
                                  <p:childTnLst>
                                    <p:animEffect transition="out" filter="randombar(horizontal)">
                                      <p:cBhvr>
                                        <p:cTn id="248" dur="500"/>
                                        <p:tgtEl>
                                          <p:spTgt spid="16"/>
                                        </p:tgtEl>
                                      </p:cBhvr>
                                    </p:animEffect>
                                    <p:set>
                                      <p:cBhvr>
                                        <p:cTn id="249" dur="1" fill="hold">
                                          <p:stCondLst>
                                            <p:cond delay="499"/>
                                          </p:stCondLst>
                                        </p:cTn>
                                        <p:tgtEl>
                                          <p:spTgt spid="16"/>
                                        </p:tgtEl>
                                        <p:attrNameLst>
                                          <p:attrName>style.visibility</p:attrName>
                                        </p:attrNameLst>
                                      </p:cBhvr>
                                      <p:to>
                                        <p:strVal val="hidden"/>
                                      </p:to>
                                    </p:set>
                                  </p:childTnLst>
                                </p:cTn>
                              </p:par>
                              <p:par>
                                <p:cTn id="250" presetID="14" presetClass="exit" presetSubtype="10" fill="hold" grpId="2" nodeType="withEffect">
                                  <p:stCondLst>
                                    <p:cond delay="0"/>
                                  </p:stCondLst>
                                  <p:childTnLst>
                                    <p:animEffect transition="out" filter="randombar(horizontal)">
                                      <p:cBhvr>
                                        <p:cTn id="251" dur="500"/>
                                        <p:tgtEl>
                                          <p:spTgt spid="45"/>
                                        </p:tgtEl>
                                      </p:cBhvr>
                                    </p:animEffect>
                                    <p:set>
                                      <p:cBhvr>
                                        <p:cTn id="252" dur="1" fill="hold">
                                          <p:stCondLst>
                                            <p:cond delay="499"/>
                                          </p:stCondLst>
                                        </p:cTn>
                                        <p:tgtEl>
                                          <p:spTgt spid="45"/>
                                        </p:tgtEl>
                                        <p:attrNameLst>
                                          <p:attrName>style.visibility</p:attrName>
                                        </p:attrNameLst>
                                      </p:cBhvr>
                                      <p:to>
                                        <p:strVal val="hidden"/>
                                      </p:to>
                                    </p:set>
                                  </p:childTnLst>
                                </p:cTn>
                              </p:par>
                              <p:par>
                                <p:cTn id="253" presetID="14" presetClass="exit" presetSubtype="10" fill="hold" grpId="2" nodeType="withEffect">
                                  <p:stCondLst>
                                    <p:cond delay="0"/>
                                  </p:stCondLst>
                                  <p:childTnLst>
                                    <p:animEffect transition="out" filter="randombar(horizontal)">
                                      <p:cBhvr>
                                        <p:cTn id="254" dur="500"/>
                                        <p:tgtEl>
                                          <p:spTgt spid="44"/>
                                        </p:tgtEl>
                                      </p:cBhvr>
                                    </p:animEffect>
                                    <p:set>
                                      <p:cBhvr>
                                        <p:cTn id="255" dur="1" fill="hold">
                                          <p:stCondLst>
                                            <p:cond delay="499"/>
                                          </p:stCondLst>
                                        </p:cTn>
                                        <p:tgtEl>
                                          <p:spTgt spid="44"/>
                                        </p:tgtEl>
                                        <p:attrNameLst>
                                          <p:attrName>style.visibility</p:attrName>
                                        </p:attrNameLst>
                                      </p:cBhvr>
                                      <p:to>
                                        <p:strVal val="hidden"/>
                                      </p:to>
                                    </p:set>
                                  </p:childTnLst>
                                </p:cTn>
                              </p:par>
                              <p:par>
                                <p:cTn id="256" presetID="14" presetClass="exit" presetSubtype="10" fill="hold" grpId="2" nodeType="withEffect">
                                  <p:stCondLst>
                                    <p:cond delay="0"/>
                                  </p:stCondLst>
                                  <p:childTnLst>
                                    <p:animEffect transition="out" filter="randombar(horizontal)">
                                      <p:cBhvr>
                                        <p:cTn id="257" dur="500"/>
                                        <p:tgtEl>
                                          <p:spTgt spid="43"/>
                                        </p:tgtEl>
                                      </p:cBhvr>
                                    </p:animEffect>
                                    <p:set>
                                      <p:cBhvr>
                                        <p:cTn id="258" dur="1" fill="hold">
                                          <p:stCondLst>
                                            <p:cond delay="499"/>
                                          </p:stCondLst>
                                        </p:cTn>
                                        <p:tgtEl>
                                          <p:spTgt spid="43"/>
                                        </p:tgtEl>
                                        <p:attrNameLst>
                                          <p:attrName>style.visibility</p:attrName>
                                        </p:attrNameLst>
                                      </p:cBhvr>
                                      <p:to>
                                        <p:strVal val="hidden"/>
                                      </p:to>
                                    </p:set>
                                  </p:childTnLst>
                                </p:cTn>
                              </p:par>
                              <p:par>
                                <p:cTn id="259" presetID="14" presetClass="exit" presetSubtype="10" fill="hold" grpId="2" nodeType="withEffect">
                                  <p:stCondLst>
                                    <p:cond delay="0"/>
                                  </p:stCondLst>
                                  <p:childTnLst>
                                    <p:animEffect transition="out" filter="randombar(horizontal)">
                                      <p:cBhvr>
                                        <p:cTn id="260" dur="500"/>
                                        <p:tgtEl>
                                          <p:spTgt spid="42"/>
                                        </p:tgtEl>
                                      </p:cBhvr>
                                    </p:animEffect>
                                    <p:set>
                                      <p:cBhvr>
                                        <p:cTn id="261" dur="1" fill="hold">
                                          <p:stCondLst>
                                            <p:cond delay="499"/>
                                          </p:stCondLst>
                                        </p:cTn>
                                        <p:tgtEl>
                                          <p:spTgt spid="42"/>
                                        </p:tgtEl>
                                        <p:attrNameLst>
                                          <p:attrName>style.visibility</p:attrName>
                                        </p:attrNameLst>
                                      </p:cBhvr>
                                      <p:to>
                                        <p:strVal val="hidden"/>
                                      </p:to>
                                    </p:set>
                                  </p:childTnLst>
                                </p:cTn>
                              </p:par>
                              <p:par>
                                <p:cTn id="262" presetID="14" presetClass="exit" presetSubtype="10" fill="hold" grpId="2" nodeType="withEffect">
                                  <p:stCondLst>
                                    <p:cond delay="0"/>
                                  </p:stCondLst>
                                  <p:childTnLst>
                                    <p:animEffect transition="out" filter="randombar(horizontal)">
                                      <p:cBhvr>
                                        <p:cTn id="263" dur="500"/>
                                        <p:tgtEl>
                                          <p:spTgt spid="41"/>
                                        </p:tgtEl>
                                      </p:cBhvr>
                                    </p:animEffect>
                                    <p:set>
                                      <p:cBhvr>
                                        <p:cTn id="264" dur="1" fill="hold">
                                          <p:stCondLst>
                                            <p:cond delay="499"/>
                                          </p:stCondLst>
                                        </p:cTn>
                                        <p:tgtEl>
                                          <p:spTgt spid="41"/>
                                        </p:tgtEl>
                                        <p:attrNameLst>
                                          <p:attrName>style.visibility</p:attrName>
                                        </p:attrNameLst>
                                      </p:cBhvr>
                                      <p:to>
                                        <p:strVal val="hidden"/>
                                      </p:to>
                                    </p:set>
                                  </p:childTnLst>
                                </p:cTn>
                              </p:par>
                              <p:par>
                                <p:cTn id="265" presetID="14" presetClass="exit" presetSubtype="10" fill="hold" grpId="2" nodeType="withEffect">
                                  <p:stCondLst>
                                    <p:cond delay="0"/>
                                  </p:stCondLst>
                                  <p:childTnLst>
                                    <p:animEffect transition="out" filter="randombar(horizontal)">
                                      <p:cBhvr>
                                        <p:cTn id="266" dur="500"/>
                                        <p:tgtEl>
                                          <p:spTgt spid="8229"/>
                                        </p:tgtEl>
                                      </p:cBhvr>
                                    </p:animEffect>
                                    <p:set>
                                      <p:cBhvr>
                                        <p:cTn id="267" dur="1" fill="hold">
                                          <p:stCondLst>
                                            <p:cond delay="499"/>
                                          </p:stCondLst>
                                        </p:cTn>
                                        <p:tgtEl>
                                          <p:spTgt spid="8229"/>
                                        </p:tgtEl>
                                        <p:attrNameLst>
                                          <p:attrName>style.visibility</p:attrName>
                                        </p:attrNameLst>
                                      </p:cBhvr>
                                      <p:to>
                                        <p:strVal val="hidden"/>
                                      </p:to>
                                    </p:set>
                                  </p:childTnLst>
                                </p:cTn>
                              </p:par>
                              <p:par>
                                <p:cTn id="268" presetID="14" presetClass="exit" presetSubtype="10" fill="hold" grpId="2" nodeType="withEffect">
                                  <p:stCondLst>
                                    <p:cond delay="0"/>
                                  </p:stCondLst>
                                  <p:childTnLst>
                                    <p:animEffect transition="out" filter="randombar(horizontal)">
                                      <p:cBhvr>
                                        <p:cTn id="269" dur="500"/>
                                        <p:tgtEl>
                                          <p:spTgt spid="8228"/>
                                        </p:tgtEl>
                                      </p:cBhvr>
                                    </p:animEffect>
                                    <p:set>
                                      <p:cBhvr>
                                        <p:cTn id="270" dur="1" fill="hold">
                                          <p:stCondLst>
                                            <p:cond delay="499"/>
                                          </p:stCondLst>
                                        </p:cTn>
                                        <p:tgtEl>
                                          <p:spTgt spid="8228"/>
                                        </p:tgtEl>
                                        <p:attrNameLst>
                                          <p:attrName>style.visibility</p:attrName>
                                        </p:attrNameLst>
                                      </p:cBhvr>
                                      <p:to>
                                        <p:strVal val="hidden"/>
                                      </p:to>
                                    </p:set>
                                  </p:childTnLst>
                                </p:cTn>
                              </p:par>
                              <p:par>
                                <p:cTn id="271" presetID="14" presetClass="exit" presetSubtype="10" fill="hold" grpId="2" nodeType="withEffect">
                                  <p:stCondLst>
                                    <p:cond delay="0"/>
                                  </p:stCondLst>
                                  <p:childTnLst>
                                    <p:animEffect transition="out" filter="randombar(horizontal)">
                                      <p:cBhvr>
                                        <p:cTn id="272" dur="500"/>
                                        <p:tgtEl>
                                          <p:spTgt spid="8227"/>
                                        </p:tgtEl>
                                      </p:cBhvr>
                                    </p:animEffect>
                                    <p:set>
                                      <p:cBhvr>
                                        <p:cTn id="273" dur="1" fill="hold">
                                          <p:stCondLst>
                                            <p:cond delay="499"/>
                                          </p:stCondLst>
                                        </p:cTn>
                                        <p:tgtEl>
                                          <p:spTgt spid="8227"/>
                                        </p:tgtEl>
                                        <p:attrNameLst>
                                          <p:attrName>style.visibility</p:attrName>
                                        </p:attrNameLst>
                                      </p:cBhvr>
                                      <p:to>
                                        <p:strVal val="hidden"/>
                                      </p:to>
                                    </p:set>
                                  </p:childTnLst>
                                </p:cTn>
                              </p:par>
                              <p:par>
                                <p:cTn id="274" presetID="14" presetClass="exit" presetSubtype="10" fill="hold" grpId="2" nodeType="withEffect">
                                  <p:stCondLst>
                                    <p:cond delay="0"/>
                                  </p:stCondLst>
                                  <p:childTnLst>
                                    <p:animEffect transition="out" filter="randombar(horizontal)">
                                      <p:cBhvr>
                                        <p:cTn id="275" dur="500"/>
                                        <p:tgtEl>
                                          <p:spTgt spid="8226"/>
                                        </p:tgtEl>
                                      </p:cBhvr>
                                    </p:animEffect>
                                    <p:set>
                                      <p:cBhvr>
                                        <p:cTn id="276" dur="1" fill="hold">
                                          <p:stCondLst>
                                            <p:cond delay="499"/>
                                          </p:stCondLst>
                                        </p:cTn>
                                        <p:tgtEl>
                                          <p:spTgt spid="8226"/>
                                        </p:tgtEl>
                                        <p:attrNameLst>
                                          <p:attrName>style.visibility</p:attrName>
                                        </p:attrNameLst>
                                      </p:cBhvr>
                                      <p:to>
                                        <p:strVal val="hidden"/>
                                      </p:to>
                                    </p:set>
                                  </p:childTnLst>
                                </p:cTn>
                              </p:par>
                              <p:par>
                                <p:cTn id="277" presetID="14" presetClass="exit" presetSubtype="10" fill="hold" grpId="2" nodeType="withEffect">
                                  <p:stCondLst>
                                    <p:cond delay="0"/>
                                  </p:stCondLst>
                                  <p:childTnLst>
                                    <p:animEffect transition="out" filter="randombar(horizontal)">
                                      <p:cBhvr>
                                        <p:cTn id="278" dur="500"/>
                                        <p:tgtEl>
                                          <p:spTgt spid="8225"/>
                                        </p:tgtEl>
                                      </p:cBhvr>
                                    </p:animEffect>
                                    <p:set>
                                      <p:cBhvr>
                                        <p:cTn id="279" dur="1" fill="hold">
                                          <p:stCondLst>
                                            <p:cond delay="499"/>
                                          </p:stCondLst>
                                        </p:cTn>
                                        <p:tgtEl>
                                          <p:spTgt spid="8225"/>
                                        </p:tgtEl>
                                        <p:attrNameLst>
                                          <p:attrName>style.visibility</p:attrName>
                                        </p:attrNameLst>
                                      </p:cBhvr>
                                      <p:to>
                                        <p:strVal val="hidden"/>
                                      </p:to>
                                    </p:set>
                                  </p:childTnLst>
                                </p:cTn>
                              </p:par>
                              <p:par>
                                <p:cTn id="280" presetID="14" presetClass="exit" presetSubtype="10" fill="hold" nodeType="withEffect">
                                  <p:stCondLst>
                                    <p:cond delay="0"/>
                                  </p:stCondLst>
                                  <p:childTnLst>
                                    <p:animEffect transition="out" filter="randombar(horizontal)">
                                      <p:cBhvr>
                                        <p:cTn id="281" dur="500"/>
                                        <p:tgtEl>
                                          <p:spTgt spid="25"/>
                                        </p:tgtEl>
                                      </p:cBhvr>
                                    </p:animEffect>
                                    <p:set>
                                      <p:cBhvr>
                                        <p:cTn id="282" dur="1" fill="hold">
                                          <p:stCondLst>
                                            <p:cond delay="499"/>
                                          </p:stCondLst>
                                        </p:cTn>
                                        <p:tgtEl>
                                          <p:spTgt spid="25"/>
                                        </p:tgtEl>
                                        <p:attrNameLst>
                                          <p:attrName>style.visibility</p:attrName>
                                        </p:attrNameLst>
                                      </p:cBhvr>
                                      <p:to>
                                        <p:strVal val="hidden"/>
                                      </p:to>
                                    </p:set>
                                  </p:childTnLst>
                                </p:cTn>
                              </p:par>
                              <p:par>
                                <p:cTn id="283" presetID="14" presetClass="exit" presetSubtype="10" fill="hold" nodeType="withEffect">
                                  <p:stCondLst>
                                    <p:cond delay="0"/>
                                  </p:stCondLst>
                                  <p:childTnLst>
                                    <p:animEffect transition="out" filter="randombar(horizontal)">
                                      <p:cBhvr>
                                        <p:cTn id="284" dur="500"/>
                                        <p:tgtEl>
                                          <p:spTgt spid="8195"/>
                                        </p:tgtEl>
                                      </p:cBhvr>
                                    </p:animEffect>
                                    <p:set>
                                      <p:cBhvr>
                                        <p:cTn id="285" dur="1" fill="hold">
                                          <p:stCondLst>
                                            <p:cond delay="499"/>
                                          </p:stCondLst>
                                        </p:cTn>
                                        <p:tgtEl>
                                          <p:spTgt spid="8195"/>
                                        </p:tgtEl>
                                        <p:attrNameLst>
                                          <p:attrName>style.visibility</p:attrName>
                                        </p:attrNameLst>
                                      </p:cBhvr>
                                      <p:to>
                                        <p:strVal val="hidden"/>
                                      </p:to>
                                    </p:set>
                                  </p:childTnLst>
                                </p:cTn>
                              </p:par>
                              <p:par>
                                <p:cTn id="286" presetID="14" presetClass="exit" presetSubtype="10" fill="hold" nodeType="withEffect">
                                  <p:stCondLst>
                                    <p:cond delay="0"/>
                                  </p:stCondLst>
                                  <p:childTnLst>
                                    <p:animEffect transition="out" filter="randombar(horizontal)">
                                      <p:cBhvr>
                                        <p:cTn id="287" dur="500"/>
                                        <p:tgtEl>
                                          <p:spTgt spid="8214"/>
                                        </p:tgtEl>
                                      </p:cBhvr>
                                    </p:animEffect>
                                    <p:set>
                                      <p:cBhvr>
                                        <p:cTn id="288" dur="1" fill="hold">
                                          <p:stCondLst>
                                            <p:cond delay="499"/>
                                          </p:stCondLst>
                                        </p:cTn>
                                        <p:tgtEl>
                                          <p:spTgt spid="8214"/>
                                        </p:tgtEl>
                                        <p:attrNameLst>
                                          <p:attrName>style.visibility</p:attrName>
                                        </p:attrNameLst>
                                      </p:cBhvr>
                                      <p:to>
                                        <p:strVal val="hidden"/>
                                      </p:to>
                                    </p:set>
                                  </p:childTnLst>
                                </p:cTn>
                              </p:par>
                              <p:par>
                                <p:cTn id="289" presetID="14" presetClass="exit" presetSubtype="10" fill="hold" nodeType="withEffect">
                                  <p:stCondLst>
                                    <p:cond delay="0"/>
                                  </p:stCondLst>
                                  <p:childTnLst>
                                    <p:animEffect transition="out" filter="randombar(horizontal)">
                                      <p:cBhvr>
                                        <p:cTn id="290" dur="500"/>
                                        <p:tgtEl>
                                          <p:spTgt spid="8216"/>
                                        </p:tgtEl>
                                      </p:cBhvr>
                                    </p:animEffect>
                                    <p:set>
                                      <p:cBhvr>
                                        <p:cTn id="291" dur="1" fill="hold">
                                          <p:stCondLst>
                                            <p:cond delay="499"/>
                                          </p:stCondLst>
                                        </p:cTn>
                                        <p:tgtEl>
                                          <p:spTgt spid="8216"/>
                                        </p:tgtEl>
                                        <p:attrNameLst>
                                          <p:attrName>style.visibility</p:attrName>
                                        </p:attrNameLst>
                                      </p:cBhvr>
                                      <p:to>
                                        <p:strVal val="hidden"/>
                                      </p:to>
                                    </p:set>
                                  </p:childTnLst>
                                </p:cTn>
                              </p:par>
                              <p:par>
                                <p:cTn id="292" presetID="14" presetClass="exit" presetSubtype="10" fill="hold" nodeType="withEffect">
                                  <p:stCondLst>
                                    <p:cond delay="0"/>
                                  </p:stCondLst>
                                  <p:childTnLst>
                                    <p:animEffect transition="out" filter="randombar(horizontal)">
                                      <p:cBhvr>
                                        <p:cTn id="293" dur="500"/>
                                        <p:tgtEl>
                                          <p:spTgt spid="13"/>
                                        </p:tgtEl>
                                      </p:cBhvr>
                                    </p:animEffect>
                                    <p:set>
                                      <p:cBhvr>
                                        <p:cTn id="294" dur="1" fill="hold">
                                          <p:stCondLst>
                                            <p:cond delay="499"/>
                                          </p:stCondLst>
                                        </p:cTn>
                                        <p:tgtEl>
                                          <p:spTgt spid="13"/>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2" presetClass="entr" presetSubtype="4" fill="hold" nodeType="clickEffect">
                                  <p:stCondLst>
                                    <p:cond delay="0"/>
                                  </p:stCondLst>
                                  <p:childTnLst>
                                    <p:set>
                                      <p:cBhvr>
                                        <p:cTn id="298" dur="1" fill="hold">
                                          <p:stCondLst>
                                            <p:cond delay="0"/>
                                          </p:stCondLst>
                                        </p:cTn>
                                        <p:tgtEl>
                                          <p:spTgt spid="17"/>
                                        </p:tgtEl>
                                        <p:attrNameLst>
                                          <p:attrName>style.visibility</p:attrName>
                                        </p:attrNameLst>
                                      </p:cBhvr>
                                      <p:to>
                                        <p:strVal val="visible"/>
                                      </p:to>
                                    </p:set>
                                    <p:anim calcmode="lin" valueType="num">
                                      <p:cBhvr additive="base">
                                        <p:cTn id="299" dur="500" fill="hold"/>
                                        <p:tgtEl>
                                          <p:spTgt spid="17"/>
                                        </p:tgtEl>
                                        <p:attrNameLst>
                                          <p:attrName>ppt_x</p:attrName>
                                        </p:attrNameLst>
                                      </p:cBhvr>
                                      <p:tavLst>
                                        <p:tav tm="0">
                                          <p:val>
                                            <p:strVal val="#ppt_x"/>
                                          </p:val>
                                        </p:tav>
                                        <p:tav tm="100000">
                                          <p:val>
                                            <p:strVal val="#ppt_x"/>
                                          </p:val>
                                        </p:tav>
                                      </p:tavLst>
                                    </p:anim>
                                    <p:anim calcmode="lin" valueType="num">
                                      <p:cBhvr additive="base">
                                        <p:cTn id="30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 grpId="0" animBg="1"/>
      <p:bldP spid="1043" grpId="0" animBg="1"/>
      <p:bldP spid="1043" grpId="1" animBg="1"/>
      <p:bldP spid="1044" grpId="0" animBg="1"/>
      <p:bldP spid="1044" grpId="1"/>
      <p:bldP spid="4" grpId="0" animBg="1"/>
      <p:bldP spid="4" grpId="1" animBg="1"/>
      <p:bldP spid="7" grpId="0" animBg="1"/>
      <p:bldP spid="7" grpId="1" animBg="1"/>
      <p:bldP spid="8" grpId="0" animBg="1"/>
      <p:bldP spid="8" grpId="1"/>
      <p:bldP spid="15" grpId="0" animBg="1"/>
      <p:bldP spid="15" grpId="1"/>
      <p:bldP spid="16" grpId="0" animBg="1"/>
      <p:bldP spid="16" grpId="1" animBg="1"/>
      <p:bldP spid="16" grpId="2" animBg="1"/>
      <p:bldP spid="19" grpId="0" animBg="1"/>
      <p:bldP spid="19" grpId="1" animBg="1"/>
      <p:bldP spid="20" grpId="0" animBg="1"/>
      <p:bldP spid="20" grpId="1"/>
      <p:bldP spid="8219" grpId="0" animBg="1"/>
      <p:bldP spid="8219" grpId="1" animBg="1"/>
      <p:bldP spid="8219" grpId="2" animBg="1"/>
      <p:bldP spid="8220" grpId="0" animBg="1"/>
      <p:bldP spid="8220" grpId="1"/>
      <p:bldP spid="8225" grpId="0" animBg="1"/>
      <p:bldP spid="8225" grpId="1" animBg="1"/>
      <p:bldP spid="8225" grpId="2"/>
      <p:bldP spid="8226" grpId="0" animBg="1"/>
      <p:bldP spid="8226" grpId="1" animBg="1"/>
      <p:bldP spid="8226" grpId="2"/>
      <p:bldP spid="8227" grpId="0" animBg="1"/>
      <p:bldP spid="8227" grpId="1" animBg="1"/>
      <p:bldP spid="8227" grpId="2"/>
      <p:bldP spid="8228" grpId="0" animBg="1"/>
      <p:bldP spid="8228" grpId="1" animBg="1"/>
      <p:bldP spid="8228" grpId="2"/>
      <p:bldP spid="8229" grpId="0" animBg="1"/>
      <p:bldP spid="8229" grpId="1" animBg="1"/>
      <p:bldP spid="8229" grpId="2"/>
      <p:bldP spid="41" grpId="0" animBg="1"/>
      <p:bldP spid="41" grpId="1" animBg="1"/>
      <p:bldP spid="41" grpId="2"/>
      <p:bldP spid="42" grpId="0" animBg="1"/>
      <p:bldP spid="42" grpId="1" animBg="1"/>
      <p:bldP spid="42" grpId="2"/>
      <p:bldP spid="43" grpId="0" animBg="1"/>
      <p:bldP spid="43" grpId="1" animBg="1"/>
      <p:bldP spid="43" grpId="2"/>
      <p:bldP spid="44" grpId="0" animBg="1"/>
      <p:bldP spid="44" grpId="1" animBg="1"/>
      <p:bldP spid="44" grpId="2"/>
      <p:bldP spid="45" grpId="0" animBg="1"/>
      <p:bldP spid="45" grpId="1" animBg="1"/>
      <p:bldP spid="45"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371992" y="1497558"/>
            <a:ext cx="14544673" cy="1836451"/>
          </a:xfrm>
          <a:prstGeom prst="roundRect">
            <a:avLst>
              <a:gd name="adj" fmla="val 16667"/>
            </a:avLst>
          </a:prstGeom>
          <a:solidFill>
            <a:schemeClr val="bg2"/>
          </a:solidFill>
          <a:ln w="9525">
            <a:solidFill>
              <a:srgbClr val="FF6600"/>
            </a:solidFill>
            <a:round/>
            <a:headEnd/>
            <a:tailEnd/>
          </a:ln>
        </p:spPr>
        <p:txBody>
          <a:bodyPr wrap="none" anchor="ctr"/>
          <a:lstStyle/>
          <a:p>
            <a:pPr algn="ctr"/>
            <a:r>
              <a:rPr lang="vi-VN" altLang="en-US" sz="5250" b="1" dirty="0">
                <a:latin typeface="Times New Roman" pitchFamily="18" charset="0"/>
              </a:rPr>
              <a:t>Chi tiết nào cho thấy cậu con trai </a:t>
            </a:r>
            <a:endParaRPr lang="en-US" altLang="en-US" sz="5250" b="1" dirty="0">
              <a:latin typeface="Times New Roman" pitchFamily="18" charset="0"/>
            </a:endParaRPr>
          </a:p>
          <a:p>
            <a:pPr algn="ctr"/>
            <a:r>
              <a:rPr lang="vi-VN" altLang="en-US" sz="5250" b="1" dirty="0">
                <a:latin typeface="Times New Roman" pitchFamily="18" charset="0"/>
              </a:rPr>
              <a:t>rất tin tưởng vào cha mình?</a:t>
            </a:r>
            <a:endParaRPr lang="en-US" altLang="en-US" sz="5250" b="1" dirty="0">
              <a:latin typeface="Times New Roman" pitchFamily="18" charset="0"/>
            </a:endParaRPr>
          </a:p>
        </p:txBody>
      </p:sp>
      <p:grpSp>
        <p:nvGrpSpPr>
          <p:cNvPr id="7171" name="Group 51"/>
          <p:cNvGrpSpPr>
            <a:grpSpLocks/>
          </p:cNvGrpSpPr>
          <p:nvPr/>
        </p:nvGrpSpPr>
        <p:grpSpPr bwMode="auto">
          <a:xfrm>
            <a:off x="393701" y="21432"/>
            <a:ext cx="641351" cy="10287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3000">
                <a:latin typeface=".VnTime" pitchFamily="34" charset="0"/>
              </a:endParaRPr>
            </a:p>
          </p:txBody>
        </p:sp>
        <p:sp>
          <p:nvSpPr>
            <p:cNvPr id="2"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vi-VN" altLang="en-US" sz="3000">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3000">
                <a:effectLst>
                  <a:glow rad="101600">
                    <a:schemeClr val="accent1">
                      <a:satMod val="175000"/>
                      <a:alpha val="40000"/>
                    </a:schemeClr>
                  </a:glow>
                </a:effectLst>
                <a:latin typeface=".VnTime" pitchFamily="34" charset="0"/>
              </a:endParaRPr>
            </a:p>
          </p:txBody>
        </p:sp>
      </p:grpSp>
      <p:sp>
        <p:nvSpPr>
          <p:cNvPr id="3" name="AutoShape 51"/>
          <p:cNvSpPr>
            <a:spLocks noChangeArrowheads="1"/>
          </p:cNvSpPr>
          <p:nvPr/>
        </p:nvSpPr>
        <p:spPr bwMode="auto">
          <a:xfrm>
            <a:off x="2819346" y="4147144"/>
            <a:ext cx="11677703" cy="142498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it-IT" altLang="en-US" sz="5400" b="1">
                <a:solidFill>
                  <a:schemeClr val="bg1"/>
                </a:solidFill>
                <a:latin typeface="Times New Roman" pitchFamily="18" charset="0"/>
                <a:cs typeface="Times New Roman" pitchFamily="18" charset="0"/>
              </a:rPr>
              <a:t>Chi tiết người cha tìm con trai.</a:t>
            </a:r>
            <a:endParaRPr lang="en-US" altLang="en-US" sz="2400"/>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487" y="4572003"/>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64149" y="4175825"/>
            <a:ext cx="2716024"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859864" y="4325451"/>
            <a:ext cx="1507098" cy="95864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044" name="WordArt 226"/>
          <p:cNvSpPr>
            <a:spLocks noChangeArrowheads="1" noChangeShapeType="1" noTextEdit="1"/>
          </p:cNvSpPr>
          <p:nvPr/>
        </p:nvSpPr>
        <p:spPr bwMode="auto">
          <a:xfrm>
            <a:off x="1198563" y="4499314"/>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A</a:t>
            </a:r>
          </a:p>
        </p:txBody>
      </p:sp>
      <p:sp>
        <p:nvSpPr>
          <p:cNvPr id="4" name="AutoShape 51"/>
          <p:cNvSpPr>
            <a:spLocks noChangeArrowheads="1"/>
          </p:cNvSpPr>
          <p:nvPr/>
        </p:nvSpPr>
        <p:spPr bwMode="auto">
          <a:xfrm>
            <a:off x="2851123" y="5968018"/>
            <a:ext cx="11614148" cy="169022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altLang="en-US" sz="4800" b="1" dirty="0">
                <a:solidFill>
                  <a:schemeClr val="bg1"/>
                </a:solidFill>
                <a:latin typeface="Times New Roman" pitchFamily="18" charset="0"/>
                <a:cs typeface="Times New Roman" pitchFamily="18" charset="0"/>
              </a:rPr>
              <a:t>Chi </a:t>
            </a:r>
            <a:r>
              <a:rPr lang="en-US" altLang="en-US" sz="4800" b="1" dirty="0" err="1">
                <a:solidFill>
                  <a:schemeClr val="bg1"/>
                </a:solidFill>
                <a:latin typeface="Times New Roman" pitchFamily="18" charset="0"/>
                <a:cs typeface="Times New Roman" pitchFamily="18" charset="0"/>
              </a:rPr>
              <a:t>tiết</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cậu</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bé</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khẳng</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định</a:t>
            </a:r>
            <a:r>
              <a:rPr lang="en-US" altLang="en-US" sz="4800" b="1" dirty="0">
                <a:solidFill>
                  <a:schemeClr val="bg1"/>
                </a:solidFill>
                <a:latin typeface="Times New Roman" pitchFamily="18" charset="0"/>
                <a:cs typeface="Times New Roman" pitchFamily="18" charset="0"/>
              </a:rPr>
              <a:t> cha </a:t>
            </a:r>
          </a:p>
          <a:p>
            <a:pPr algn="ctr"/>
            <a:r>
              <a:rPr lang="en-US" altLang="en-US" sz="4800" b="1" dirty="0" err="1">
                <a:solidFill>
                  <a:schemeClr val="bg1"/>
                </a:solidFill>
                <a:latin typeface="Times New Roman" pitchFamily="18" charset="0"/>
                <a:cs typeface="Times New Roman" pitchFamily="18" charset="0"/>
              </a:rPr>
              <a:t>nhất</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định</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sẽ</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đến</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cứu</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mình</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và</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các</a:t>
            </a:r>
            <a:r>
              <a:rPr lang="en-US" altLang="en-US" sz="4800" b="1" dirty="0">
                <a:solidFill>
                  <a:schemeClr val="bg1"/>
                </a:solidFill>
                <a:latin typeface="Times New Roman" pitchFamily="18" charset="0"/>
                <a:cs typeface="Times New Roman" pitchFamily="18" charset="0"/>
              </a:rPr>
              <a:t> </a:t>
            </a:r>
            <a:r>
              <a:rPr lang="en-US" altLang="en-US" sz="4800" b="1" dirty="0" err="1">
                <a:solidFill>
                  <a:schemeClr val="bg1"/>
                </a:solidFill>
                <a:latin typeface="Times New Roman" pitchFamily="18" charset="0"/>
                <a:cs typeface="Times New Roman" pitchFamily="18" charset="0"/>
              </a:rPr>
              <a:t>bạn</a:t>
            </a:r>
            <a:r>
              <a:rPr lang="en-US" altLang="en-US" sz="4800" b="1" dirty="0">
                <a:solidFill>
                  <a:schemeClr val="bg1"/>
                </a:solidFill>
                <a:latin typeface="Times New Roman" pitchFamily="18" charset="0"/>
                <a:cs typeface="Times New Roman" pitchFamily="18" charset="0"/>
              </a:rPr>
              <a:t>.</a:t>
            </a:r>
            <a:endParaRPr lang="en-US" altLang="en-US" sz="4800" dirty="0">
              <a:solidFill>
                <a:schemeClr val="bg1"/>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190" y="6568086"/>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25735" y="6191491"/>
            <a:ext cx="2531842"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1012827" y="6329363"/>
            <a:ext cx="1354135"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8" name="WordArt 226"/>
          <p:cNvSpPr>
            <a:spLocks noChangeArrowheads="1" noChangeShapeType="1" noTextEdit="1"/>
          </p:cNvSpPr>
          <p:nvPr/>
        </p:nvSpPr>
        <p:spPr bwMode="auto">
          <a:xfrm>
            <a:off x="1361082" y="6498431"/>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B</a:t>
            </a:r>
          </a:p>
        </p:txBody>
      </p:sp>
      <p:sp>
        <p:nvSpPr>
          <p:cNvPr id="9" name="AutoShape 51"/>
          <p:cNvSpPr>
            <a:spLocks noChangeArrowheads="1"/>
          </p:cNvSpPr>
          <p:nvPr/>
        </p:nvSpPr>
        <p:spPr bwMode="auto">
          <a:xfrm>
            <a:off x="2836449" y="7995979"/>
            <a:ext cx="11628822" cy="156712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5400" b="1" dirty="0">
                <a:solidFill>
                  <a:schemeClr val="bg1"/>
                </a:solidFill>
                <a:latin typeface="Times New Roman" pitchFamily="18" charset="0"/>
                <a:cs typeface="Times New Roman" pitchFamily="18" charset="0"/>
              </a:rPr>
              <a:t>Chi tiết người cha lật từng </a:t>
            </a:r>
            <a:endParaRPr lang="en-US" altLang="en-US" sz="5400" b="1" dirty="0">
              <a:solidFill>
                <a:schemeClr val="bg1"/>
              </a:solidFill>
              <a:latin typeface="Times New Roman" pitchFamily="18" charset="0"/>
              <a:cs typeface="Times New Roman" pitchFamily="18" charset="0"/>
            </a:endParaRPr>
          </a:p>
          <a:p>
            <a:pPr algn="ctr"/>
            <a:r>
              <a:rPr lang="vi-VN" altLang="en-US" sz="5400" b="1" dirty="0">
                <a:solidFill>
                  <a:schemeClr val="bg1"/>
                </a:solidFill>
                <a:latin typeface="Times New Roman" pitchFamily="18" charset="0"/>
                <a:cs typeface="Times New Roman" pitchFamily="18" charset="0"/>
              </a:rPr>
              <a:t>mảng tường lớn.</a:t>
            </a:r>
            <a:endParaRPr lang="en-US" altLang="en-US" sz="2400" dirty="0"/>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601" y="8438256"/>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88490" y="8079534"/>
            <a:ext cx="2569087"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932265" y="8199520"/>
            <a:ext cx="1416648"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5" name="WordArt 226"/>
          <p:cNvSpPr>
            <a:spLocks noChangeArrowheads="1" noChangeShapeType="1" noTextEdit="1"/>
          </p:cNvSpPr>
          <p:nvPr/>
        </p:nvSpPr>
        <p:spPr bwMode="auto">
          <a:xfrm>
            <a:off x="1221401" y="8385576"/>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c</a:t>
            </a:r>
          </a:p>
        </p:txBody>
      </p:sp>
      <p:sp>
        <p:nvSpPr>
          <p:cNvPr id="7195" name="AutoShape 27"/>
          <p:cNvSpPr>
            <a:spLocks noChangeArrowheads="1"/>
          </p:cNvSpPr>
          <p:nvPr/>
        </p:nvSpPr>
        <p:spPr bwMode="auto">
          <a:xfrm>
            <a:off x="1089026" y="1547813"/>
            <a:ext cx="3086100" cy="203835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eaLnBrk="1" hangingPunct="1"/>
            <a:endParaRPr lang="vi-VN" altLang="en-US" sz="2700"/>
          </a:p>
        </p:txBody>
      </p:sp>
      <p:sp>
        <p:nvSpPr>
          <p:cNvPr id="7196" name="WordArt 28"/>
          <p:cNvSpPr>
            <a:spLocks noChangeArrowheads="1" noChangeShapeType="1" noTextEdit="1"/>
          </p:cNvSpPr>
          <p:nvPr/>
        </p:nvSpPr>
        <p:spPr bwMode="auto">
          <a:xfrm>
            <a:off x="1924050" y="2100263"/>
            <a:ext cx="1371600" cy="914400"/>
          </a:xfrm>
          <a:prstGeom prst="rect">
            <a:avLst/>
          </a:prstGeom>
        </p:spPr>
        <p:txBody>
          <a:bodyPr wrap="none" fromWordArt="1">
            <a:prstTxWarp prst="textPlain">
              <a:avLst>
                <a:gd name="adj" fmla="val 50000"/>
              </a:avLst>
            </a:prstTxWarp>
          </a:bodyPr>
          <a:lstStyle/>
          <a:p>
            <a:pPr algn="ctr"/>
            <a:r>
              <a:rPr lang="vi-VN" sz="5400" b="1" kern="10" dirty="0">
                <a:ln w="19050">
                  <a:solidFill>
                    <a:srgbClr val="FFFF00"/>
                  </a:solidFill>
                  <a:round/>
                  <a:headEnd/>
                  <a:tailEnd/>
                </a:ln>
                <a:solidFill>
                  <a:srgbClr val="FFFF00"/>
                </a:solidFill>
                <a:effectLst>
                  <a:outerShdw dist="35921" dir="2700000" algn="ctr" rotWithShape="0">
                    <a:srgbClr val="990000"/>
                  </a:outerShdw>
                </a:effectLst>
                <a:latin typeface="+mj-lt"/>
              </a:rPr>
              <a:t>Câu 4</a:t>
            </a:r>
          </a:p>
        </p:txBody>
      </p:sp>
      <p:pic>
        <p:nvPicPr>
          <p:cNvPr id="7189"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525" y="1133477"/>
            <a:ext cx="18288002" cy="14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6344900" y="8572500"/>
            <a:ext cx="1943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4776" y="-278607"/>
            <a:ext cx="3305177" cy="25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2" name="WordArt 34"/>
          <p:cNvSpPr>
            <a:spLocks noChangeArrowheads="1" noChangeShapeType="1" noTextEdit="1"/>
          </p:cNvSpPr>
          <p:nvPr/>
        </p:nvSpPr>
        <p:spPr bwMode="auto">
          <a:xfrm>
            <a:off x="15098807" y="4365254"/>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1</a:t>
            </a:r>
          </a:p>
        </p:txBody>
      </p:sp>
      <p:sp>
        <p:nvSpPr>
          <p:cNvPr id="7203" name="WordArt 35"/>
          <p:cNvSpPr>
            <a:spLocks noChangeArrowheads="1" noChangeShapeType="1" noTextEdit="1"/>
          </p:cNvSpPr>
          <p:nvPr/>
        </p:nvSpPr>
        <p:spPr bwMode="auto">
          <a:xfrm>
            <a:off x="15268575"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2</a:t>
            </a:r>
          </a:p>
        </p:txBody>
      </p:sp>
      <p:sp>
        <p:nvSpPr>
          <p:cNvPr id="7204" name="WordArt 36"/>
          <p:cNvSpPr>
            <a:spLocks noChangeArrowheads="1" noChangeShapeType="1" noTextEdit="1"/>
          </p:cNvSpPr>
          <p:nvPr/>
        </p:nvSpPr>
        <p:spPr bwMode="auto">
          <a:xfrm>
            <a:off x="15339173" y="4471988"/>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3</a:t>
            </a:r>
          </a:p>
        </p:txBody>
      </p:sp>
      <p:sp>
        <p:nvSpPr>
          <p:cNvPr id="7205" name="WordArt 37"/>
          <p:cNvSpPr>
            <a:spLocks noChangeArrowheads="1" noChangeShapeType="1" noTextEdit="1"/>
          </p:cNvSpPr>
          <p:nvPr/>
        </p:nvSpPr>
        <p:spPr bwMode="auto">
          <a:xfrm>
            <a:off x="15507260" y="4361192"/>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4</a:t>
            </a:r>
          </a:p>
        </p:txBody>
      </p:sp>
      <p:sp>
        <p:nvSpPr>
          <p:cNvPr id="7206" name="WordArt 38"/>
          <p:cNvSpPr>
            <a:spLocks noChangeArrowheads="1" noChangeShapeType="1" noTextEdit="1"/>
          </p:cNvSpPr>
          <p:nvPr/>
        </p:nvSpPr>
        <p:spPr bwMode="auto">
          <a:xfrm>
            <a:off x="15435359" y="4391025"/>
            <a:ext cx="1333500" cy="1114425"/>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5</a:t>
            </a:r>
          </a:p>
        </p:txBody>
      </p:sp>
      <p:grpSp>
        <p:nvGrpSpPr>
          <p:cNvPr id="25" name="Group 49"/>
          <p:cNvGrpSpPr>
            <a:grpSpLocks/>
          </p:cNvGrpSpPr>
          <p:nvPr/>
        </p:nvGrpSpPr>
        <p:grpSpPr bwMode="auto">
          <a:xfrm>
            <a:off x="14497050" y="5757863"/>
            <a:ext cx="3505200" cy="2628900"/>
            <a:chOff x="4320" y="2928"/>
            <a:chExt cx="1104" cy="1104"/>
          </a:xfrm>
        </p:grpSpPr>
        <p:sp>
          <p:nvSpPr>
            <p:cNvPr id="7200"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vi-VN" altLang="en-US" sz="9000" b="1">
                <a:solidFill>
                  <a:srgbClr val="FF0066"/>
                </a:solidFill>
                <a:latin typeface=".VnHelvetInsH" pitchFamily="34" charset="0"/>
              </a:endParaRPr>
            </a:p>
          </p:txBody>
        </p:sp>
        <p:sp>
          <p:nvSpPr>
            <p:cNvPr id="16"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vi-VN" sz="5400" kern="10">
                  <a:ln w="9525">
                    <a:solidFill>
                      <a:srgbClr val="000000"/>
                    </a:solidFill>
                    <a:round/>
                    <a:headEnd/>
                    <a:tailEnd/>
                  </a:ln>
                  <a:solidFill>
                    <a:srgbClr val="000000"/>
                  </a:solidFill>
                  <a:latin typeface="Times New Roman"/>
                  <a:cs typeface="Times New Roman"/>
                </a:rPr>
                <a:t>Hết giờ</a:t>
              </a:r>
            </a:p>
          </p:txBody>
        </p:sp>
      </p:grpSp>
      <p:sp>
        <p:nvSpPr>
          <p:cNvPr id="38" name="WordArt 39"/>
          <p:cNvSpPr>
            <a:spLocks noChangeArrowheads="1" noChangeShapeType="1" noTextEdit="1"/>
          </p:cNvSpPr>
          <p:nvPr/>
        </p:nvSpPr>
        <p:spPr bwMode="auto">
          <a:xfrm>
            <a:off x="15522764" y="4407696"/>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6</a:t>
            </a:r>
          </a:p>
        </p:txBody>
      </p:sp>
      <p:sp>
        <p:nvSpPr>
          <p:cNvPr id="41" name="WordArt 40"/>
          <p:cNvSpPr>
            <a:spLocks noChangeArrowheads="1" noChangeShapeType="1" noTextEdit="1"/>
          </p:cNvSpPr>
          <p:nvPr/>
        </p:nvSpPr>
        <p:spPr bwMode="auto">
          <a:xfrm>
            <a:off x="15394082" y="4412321"/>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7</a:t>
            </a:r>
          </a:p>
        </p:txBody>
      </p:sp>
      <p:sp>
        <p:nvSpPr>
          <p:cNvPr id="42" name="WordArt 41"/>
          <p:cNvSpPr>
            <a:spLocks noChangeArrowheads="1" noChangeShapeType="1" noTextEdit="1"/>
          </p:cNvSpPr>
          <p:nvPr/>
        </p:nvSpPr>
        <p:spPr bwMode="auto">
          <a:xfrm>
            <a:off x="15470657" y="4352925"/>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8</a:t>
            </a:r>
          </a:p>
        </p:txBody>
      </p:sp>
      <p:sp>
        <p:nvSpPr>
          <p:cNvPr id="43" name="WordArt 42"/>
          <p:cNvSpPr>
            <a:spLocks noChangeArrowheads="1" noChangeShapeType="1" noTextEdit="1"/>
          </p:cNvSpPr>
          <p:nvPr/>
        </p:nvSpPr>
        <p:spPr bwMode="auto">
          <a:xfrm>
            <a:off x="15435359" y="4352925"/>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9</a:t>
            </a:r>
          </a:p>
        </p:txBody>
      </p:sp>
      <p:sp>
        <p:nvSpPr>
          <p:cNvPr id="44" name="WordArt 43"/>
          <p:cNvSpPr>
            <a:spLocks noChangeArrowheads="1" noChangeShapeType="1" noTextEdit="1"/>
          </p:cNvSpPr>
          <p:nvPr/>
        </p:nvSpPr>
        <p:spPr bwMode="auto">
          <a:xfrm>
            <a:off x="15394082" y="4379963"/>
            <a:ext cx="1333500" cy="1114425"/>
          </a:xfrm>
          <a:prstGeom prst="rect">
            <a:avLst/>
          </a:prstGeom>
        </p:spPr>
        <p:txBody>
          <a:bodyPr wrap="none" fromWordArt="1">
            <a:prstTxWarp prst="textPlain">
              <a:avLst>
                <a:gd name="adj" fmla="val 50000"/>
              </a:avLst>
            </a:prstTxWarp>
          </a:bodyPr>
          <a:lstStyle/>
          <a:p>
            <a:r>
              <a:rPr lang="vi-VN" sz="5400" kern="10" dirty="0">
                <a:ln w="19050">
                  <a:solidFill>
                    <a:srgbClr val="99CCFF"/>
                  </a:solidFill>
                  <a:round/>
                  <a:headEnd/>
                  <a:tailEnd/>
                </a:ln>
                <a:solidFill>
                  <a:srgbClr val="0066CC"/>
                </a:solidFill>
                <a:effectLst>
                  <a:outerShdw dist="35921" dir="2700000" algn="ctr" rotWithShape="0">
                    <a:srgbClr val="990000"/>
                  </a:outerShdw>
                </a:effectLst>
                <a:latin typeface="Arial"/>
                <a:cs typeface="Arial"/>
              </a:rPr>
              <a:t>10</a:t>
            </a:r>
          </a:p>
        </p:txBody>
      </p:sp>
    </p:spTree>
    <p:custDataLst>
      <p:tags r:id="rId1"/>
    </p:custDataLst>
    <p:extLst>
      <p:ext uri="{BB962C8B-B14F-4D97-AF65-F5344CB8AC3E}">
        <p14:creationId xmlns:p14="http://schemas.microsoft.com/office/powerpoint/2010/main" val="144075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dissolve">
                                      <p:cBhvr>
                                        <p:cTn id="70" dur="500"/>
                                        <p:tgtEl>
                                          <p:spTgt spid="44"/>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p:stCondLst>
                              <p:cond delay="500"/>
                            </p:stCondLst>
                            <p:childTnLst>
                              <p:par>
                                <p:cTn id="72" presetID="53" presetClass="exit" presetSubtype="0" fill="hold" grpId="1" nodeType="afterEffect">
                                  <p:stCondLst>
                                    <p:cond delay="0"/>
                                  </p:stCondLst>
                                  <p:childTnLst>
                                    <p:anim calcmode="lin" valueType="num">
                                      <p:cBhvr>
                                        <p:cTn id="73" dur="500"/>
                                        <p:tgtEl>
                                          <p:spTgt spid="44"/>
                                        </p:tgtEl>
                                        <p:attrNameLst>
                                          <p:attrName>ppt_w</p:attrName>
                                        </p:attrNameLst>
                                      </p:cBhvr>
                                      <p:tavLst>
                                        <p:tav tm="0">
                                          <p:val>
                                            <p:strVal val="ppt_w"/>
                                          </p:val>
                                        </p:tav>
                                        <p:tav tm="100000">
                                          <p:val>
                                            <p:fltVal val="0"/>
                                          </p:val>
                                        </p:tav>
                                      </p:tavLst>
                                    </p:anim>
                                    <p:anim calcmode="lin" valueType="num">
                                      <p:cBhvr>
                                        <p:cTn id="74" dur="500"/>
                                        <p:tgtEl>
                                          <p:spTgt spid="44"/>
                                        </p:tgtEl>
                                        <p:attrNameLst>
                                          <p:attrName>ppt_h</p:attrName>
                                        </p:attrNameLst>
                                      </p:cBhvr>
                                      <p:tavLst>
                                        <p:tav tm="0">
                                          <p:val>
                                            <p:strVal val="ppt_h"/>
                                          </p:val>
                                        </p:tav>
                                        <p:tav tm="100000">
                                          <p:val>
                                            <p:fltVal val="0"/>
                                          </p:val>
                                        </p:tav>
                                      </p:tavLst>
                                    </p:anim>
                                    <p:animEffect transition="out" filter="fade">
                                      <p:cBhvr>
                                        <p:cTn id="75" dur="500"/>
                                        <p:tgtEl>
                                          <p:spTgt spid="44"/>
                                        </p:tgtEl>
                                      </p:cBhvr>
                                    </p:animEffect>
                                    <p:set>
                                      <p:cBhvr>
                                        <p:cTn id="76" dur="1" fill="hold">
                                          <p:stCondLst>
                                            <p:cond delay="499"/>
                                          </p:stCondLst>
                                        </p:cTn>
                                        <p:tgtEl>
                                          <p:spTgt spid="44"/>
                                        </p:tgtEl>
                                        <p:attrNameLst>
                                          <p:attrName>style.visibility</p:attrName>
                                        </p:attrNameLst>
                                      </p:cBhvr>
                                      <p:to>
                                        <p:strVal val="hidden"/>
                                      </p:to>
                                    </p:set>
                                  </p:childTnLst>
                                </p:cTn>
                              </p:par>
                            </p:childTnLst>
                          </p:cTn>
                        </p:par>
                        <p:par>
                          <p:cTn id="77" fill="hold">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dissolve">
                                      <p:cBhvr>
                                        <p:cTn id="80" dur="500"/>
                                        <p:tgtEl>
                                          <p:spTgt spid="43"/>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p:stCondLst>
                              <p:cond delay="1500"/>
                            </p:stCondLst>
                            <p:childTnLst>
                              <p:par>
                                <p:cTn id="82" presetID="53" presetClass="exit" presetSubtype="0" fill="hold" grpId="1" nodeType="afterEffect">
                                  <p:stCondLst>
                                    <p:cond delay="0"/>
                                  </p:stCondLst>
                                  <p:childTnLst>
                                    <p:anim calcmode="lin" valueType="num">
                                      <p:cBhvr>
                                        <p:cTn id="83" dur="500"/>
                                        <p:tgtEl>
                                          <p:spTgt spid="43"/>
                                        </p:tgtEl>
                                        <p:attrNameLst>
                                          <p:attrName>ppt_w</p:attrName>
                                        </p:attrNameLst>
                                      </p:cBhvr>
                                      <p:tavLst>
                                        <p:tav tm="0">
                                          <p:val>
                                            <p:strVal val="ppt_w"/>
                                          </p:val>
                                        </p:tav>
                                        <p:tav tm="100000">
                                          <p:val>
                                            <p:fltVal val="0"/>
                                          </p:val>
                                        </p:tav>
                                      </p:tavLst>
                                    </p:anim>
                                    <p:anim calcmode="lin" valueType="num">
                                      <p:cBhvr>
                                        <p:cTn id="84" dur="500"/>
                                        <p:tgtEl>
                                          <p:spTgt spid="43"/>
                                        </p:tgtEl>
                                        <p:attrNameLst>
                                          <p:attrName>ppt_h</p:attrName>
                                        </p:attrNameLst>
                                      </p:cBhvr>
                                      <p:tavLst>
                                        <p:tav tm="0">
                                          <p:val>
                                            <p:strVal val="ppt_h"/>
                                          </p:val>
                                        </p:tav>
                                        <p:tav tm="100000">
                                          <p:val>
                                            <p:fltVal val="0"/>
                                          </p:val>
                                        </p:tav>
                                      </p:tavLst>
                                    </p:anim>
                                    <p:animEffect transition="out" filter="fade">
                                      <p:cBhvr>
                                        <p:cTn id="85" dur="500"/>
                                        <p:tgtEl>
                                          <p:spTgt spid="43"/>
                                        </p:tgtEl>
                                      </p:cBhvr>
                                    </p:animEffect>
                                    <p:set>
                                      <p:cBhvr>
                                        <p:cTn id="86" dur="1" fill="hold">
                                          <p:stCondLst>
                                            <p:cond delay="499"/>
                                          </p:stCondLst>
                                        </p:cTn>
                                        <p:tgtEl>
                                          <p:spTgt spid="43"/>
                                        </p:tgtEl>
                                        <p:attrNameLst>
                                          <p:attrName>style.visibility</p:attrName>
                                        </p:attrNameLst>
                                      </p:cBhvr>
                                      <p:to>
                                        <p:strVal val="hidden"/>
                                      </p:to>
                                    </p:set>
                                  </p:childTnLst>
                                </p:cTn>
                              </p:par>
                            </p:childTnLst>
                          </p:cTn>
                        </p:par>
                        <p:par>
                          <p:cTn id="87" fill="hold">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dissolve">
                                      <p:cBhvr>
                                        <p:cTn id="90" dur="500"/>
                                        <p:tgtEl>
                                          <p:spTgt spid="42"/>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p:stCondLst>
                              <p:cond delay="2500"/>
                            </p:stCondLst>
                            <p:childTnLst>
                              <p:par>
                                <p:cTn id="92" presetID="53" presetClass="exit" presetSubtype="0" fill="hold" grpId="1" nodeType="afterEffect">
                                  <p:stCondLst>
                                    <p:cond delay="0"/>
                                  </p:stCondLst>
                                  <p:childTnLst>
                                    <p:anim calcmode="lin" valueType="num">
                                      <p:cBhvr>
                                        <p:cTn id="93" dur="500"/>
                                        <p:tgtEl>
                                          <p:spTgt spid="42"/>
                                        </p:tgtEl>
                                        <p:attrNameLst>
                                          <p:attrName>ppt_w</p:attrName>
                                        </p:attrNameLst>
                                      </p:cBhvr>
                                      <p:tavLst>
                                        <p:tav tm="0">
                                          <p:val>
                                            <p:strVal val="ppt_w"/>
                                          </p:val>
                                        </p:tav>
                                        <p:tav tm="100000">
                                          <p:val>
                                            <p:fltVal val="0"/>
                                          </p:val>
                                        </p:tav>
                                      </p:tavLst>
                                    </p:anim>
                                    <p:anim calcmode="lin" valueType="num">
                                      <p:cBhvr>
                                        <p:cTn id="94" dur="500"/>
                                        <p:tgtEl>
                                          <p:spTgt spid="42"/>
                                        </p:tgtEl>
                                        <p:attrNameLst>
                                          <p:attrName>ppt_h</p:attrName>
                                        </p:attrNameLst>
                                      </p:cBhvr>
                                      <p:tavLst>
                                        <p:tav tm="0">
                                          <p:val>
                                            <p:strVal val="ppt_h"/>
                                          </p:val>
                                        </p:tav>
                                        <p:tav tm="100000">
                                          <p:val>
                                            <p:fltVal val="0"/>
                                          </p:val>
                                        </p:tav>
                                      </p:tavLst>
                                    </p:anim>
                                    <p:animEffect transition="out" filter="fade">
                                      <p:cBhvr>
                                        <p:cTn id="95" dur="500"/>
                                        <p:tgtEl>
                                          <p:spTgt spid="42"/>
                                        </p:tgtEl>
                                      </p:cBhvr>
                                    </p:animEffect>
                                    <p:set>
                                      <p:cBhvr>
                                        <p:cTn id="96" dur="1" fill="hold">
                                          <p:stCondLst>
                                            <p:cond delay="499"/>
                                          </p:stCondLst>
                                        </p:cTn>
                                        <p:tgtEl>
                                          <p:spTgt spid="42"/>
                                        </p:tgtEl>
                                        <p:attrNameLst>
                                          <p:attrName>style.visibility</p:attrName>
                                        </p:attrNameLst>
                                      </p:cBhvr>
                                      <p:to>
                                        <p:strVal val="hidden"/>
                                      </p:to>
                                    </p:set>
                                  </p:childTnLst>
                                </p:cTn>
                              </p:par>
                            </p:childTnLst>
                          </p:cTn>
                        </p:par>
                        <p:par>
                          <p:cTn id="97" fill="hold">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dissolve">
                                      <p:cBhvr>
                                        <p:cTn id="100" dur="500"/>
                                        <p:tgtEl>
                                          <p:spTgt spid="41"/>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p:stCondLst>
                              <p:cond delay="3500"/>
                            </p:stCondLst>
                            <p:childTnLst>
                              <p:par>
                                <p:cTn id="102" presetID="53" presetClass="exit" presetSubtype="0" fill="hold" grpId="1" nodeType="afterEffect">
                                  <p:stCondLst>
                                    <p:cond delay="0"/>
                                  </p:stCondLst>
                                  <p:childTnLst>
                                    <p:anim calcmode="lin" valueType="num">
                                      <p:cBhvr>
                                        <p:cTn id="103" dur="500"/>
                                        <p:tgtEl>
                                          <p:spTgt spid="41"/>
                                        </p:tgtEl>
                                        <p:attrNameLst>
                                          <p:attrName>ppt_w</p:attrName>
                                        </p:attrNameLst>
                                      </p:cBhvr>
                                      <p:tavLst>
                                        <p:tav tm="0">
                                          <p:val>
                                            <p:strVal val="ppt_w"/>
                                          </p:val>
                                        </p:tav>
                                        <p:tav tm="100000">
                                          <p:val>
                                            <p:fltVal val="0"/>
                                          </p:val>
                                        </p:tav>
                                      </p:tavLst>
                                    </p:anim>
                                    <p:anim calcmode="lin" valueType="num">
                                      <p:cBhvr>
                                        <p:cTn id="104" dur="500"/>
                                        <p:tgtEl>
                                          <p:spTgt spid="41"/>
                                        </p:tgtEl>
                                        <p:attrNameLst>
                                          <p:attrName>ppt_h</p:attrName>
                                        </p:attrNameLst>
                                      </p:cBhvr>
                                      <p:tavLst>
                                        <p:tav tm="0">
                                          <p:val>
                                            <p:strVal val="ppt_h"/>
                                          </p:val>
                                        </p:tav>
                                        <p:tav tm="100000">
                                          <p:val>
                                            <p:fltVal val="0"/>
                                          </p:val>
                                        </p:tav>
                                      </p:tavLst>
                                    </p:anim>
                                    <p:animEffect transition="out" filter="fade">
                                      <p:cBhvr>
                                        <p:cTn id="105" dur="500"/>
                                        <p:tgtEl>
                                          <p:spTgt spid="41"/>
                                        </p:tgtEl>
                                      </p:cBhvr>
                                    </p:animEffect>
                                    <p:set>
                                      <p:cBhvr>
                                        <p:cTn id="106" dur="1" fill="hold">
                                          <p:stCondLst>
                                            <p:cond delay="499"/>
                                          </p:stCondLst>
                                        </p:cTn>
                                        <p:tgtEl>
                                          <p:spTgt spid="41"/>
                                        </p:tgtEl>
                                        <p:attrNameLst>
                                          <p:attrName>style.visibility</p:attrName>
                                        </p:attrNameLst>
                                      </p:cBhvr>
                                      <p:to>
                                        <p:strVal val="hidden"/>
                                      </p:to>
                                    </p:set>
                                  </p:childTnLst>
                                </p:cTn>
                              </p:par>
                            </p:childTnLst>
                          </p:cTn>
                        </p:par>
                        <p:par>
                          <p:cTn id="107" fill="hold">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dissolve">
                                      <p:cBhvr>
                                        <p:cTn id="110" dur="500"/>
                                        <p:tgtEl>
                                          <p:spTgt spid="38"/>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p:stCondLst>
                              <p:cond delay="4500"/>
                            </p:stCondLst>
                            <p:childTnLst>
                              <p:par>
                                <p:cTn id="112" presetID="53" presetClass="exit" presetSubtype="0" fill="hold" grpId="1" nodeType="afterEffect">
                                  <p:stCondLst>
                                    <p:cond delay="0"/>
                                  </p:stCondLst>
                                  <p:childTnLst>
                                    <p:anim calcmode="lin" valueType="num">
                                      <p:cBhvr>
                                        <p:cTn id="113" dur="500"/>
                                        <p:tgtEl>
                                          <p:spTgt spid="38"/>
                                        </p:tgtEl>
                                        <p:attrNameLst>
                                          <p:attrName>ppt_w</p:attrName>
                                        </p:attrNameLst>
                                      </p:cBhvr>
                                      <p:tavLst>
                                        <p:tav tm="0">
                                          <p:val>
                                            <p:strVal val="ppt_w"/>
                                          </p:val>
                                        </p:tav>
                                        <p:tav tm="100000">
                                          <p:val>
                                            <p:fltVal val="0"/>
                                          </p:val>
                                        </p:tav>
                                      </p:tavLst>
                                    </p:anim>
                                    <p:anim calcmode="lin" valueType="num">
                                      <p:cBhvr>
                                        <p:cTn id="114" dur="500"/>
                                        <p:tgtEl>
                                          <p:spTgt spid="38"/>
                                        </p:tgtEl>
                                        <p:attrNameLst>
                                          <p:attrName>ppt_h</p:attrName>
                                        </p:attrNameLst>
                                      </p:cBhvr>
                                      <p:tavLst>
                                        <p:tav tm="0">
                                          <p:val>
                                            <p:strVal val="ppt_h"/>
                                          </p:val>
                                        </p:tav>
                                        <p:tav tm="100000">
                                          <p:val>
                                            <p:fltVal val="0"/>
                                          </p:val>
                                        </p:tav>
                                      </p:tavLst>
                                    </p:anim>
                                    <p:animEffect transition="out" filter="fade">
                                      <p:cBhvr>
                                        <p:cTn id="115" dur="500"/>
                                        <p:tgtEl>
                                          <p:spTgt spid="38"/>
                                        </p:tgtEl>
                                      </p:cBhvr>
                                    </p:animEffect>
                                    <p:set>
                                      <p:cBhvr>
                                        <p:cTn id="116" dur="1" fill="hold">
                                          <p:stCondLst>
                                            <p:cond delay="499"/>
                                          </p:stCondLst>
                                        </p:cTn>
                                        <p:tgtEl>
                                          <p:spTgt spid="38"/>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7206"/>
                                        </p:tgtEl>
                                        <p:attrNameLst>
                                          <p:attrName>style.visibility</p:attrName>
                                        </p:attrNameLst>
                                      </p:cBhvr>
                                      <p:to>
                                        <p:strVal val="visible"/>
                                      </p:to>
                                    </p:set>
                                    <p:animEffect transition="in" filter="dissolve">
                                      <p:cBhvr>
                                        <p:cTn id="120" dur="500"/>
                                        <p:tgtEl>
                                          <p:spTgt spid="7206"/>
                                        </p:tgtEl>
                                      </p:cBhvr>
                                    </p:animEffect>
                                  </p:childTnLst>
                                  <p:subTnLst>
                                    <p:audio>
                                      <p:cMediaNode>
                                        <p:cTn display="0" masterRel="sameClick">
                                          <p:stCondLst>
                                            <p:cond evt="begin" delay="0">
                                              <p:tn val="118"/>
                                            </p:cond>
                                          </p:stCondLst>
                                          <p:endCondLst>
                                            <p:cond evt="onStopAudio" delay="0">
                                              <p:tgtEl>
                                                <p:sldTgt/>
                                              </p:tgtEl>
                                            </p:cond>
                                          </p:endCondLst>
                                        </p:cTn>
                                        <p:tgtEl>
                                          <p:sndTgt r:embed="rId5"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7206"/>
                                        </p:tgtEl>
                                        <p:attrNameLst>
                                          <p:attrName>ppt_w</p:attrName>
                                        </p:attrNameLst>
                                      </p:cBhvr>
                                      <p:tavLst>
                                        <p:tav tm="0">
                                          <p:val>
                                            <p:strVal val="ppt_w"/>
                                          </p:val>
                                        </p:tav>
                                        <p:tav tm="100000">
                                          <p:val>
                                            <p:fltVal val="0"/>
                                          </p:val>
                                        </p:tav>
                                      </p:tavLst>
                                    </p:anim>
                                    <p:anim calcmode="lin" valueType="num">
                                      <p:cBhvr>
                                        <p:cTn id="124" dur="500"/>
                                        <p:tgtEl>
                                          <p:spTgt spid="7206"/>
                                        </p:tgtEl>
                                        <p:attrNameLst>
                                          <p:attrName>ppt_h</p:attrName>
                                        </p:attrNameLst>
                                      </p:cBhvr>
                                      <p:tavLst>
                                        <p:tav tm="0">
                                          <p:val>
                                            <p:strVal val="ppt_h"/>
                                          </p:val>
                                        </p:tav>
                                        <p:tav tm="100000">
                                          <p:val>
                                            <p:fltVal val="0"/>
                                          </p:val>
                                        </p:tav>
                                      </p:tavLst>
                                    </p:anim>
                                    <p:animEffect transition="out" filter="fade">
                                      <p:cBhvr>
                                        <p:cTn id="125" dur="500"/>
                                        <p:tgtEl>
                                          <p:spTgt spid="7206"/>
                                        </p:tgtEl>
                                      </p:cBhvr>
                                    </p:animEffect>
                                    <p:set>
                                      <p:cBhvr>
                                        <p:cTn id="126" dur="1" fill="hold">
                                          <p:stCondLst>
                                            <p:cond delay="499"/>
                                          </p:stCondLst>
                                        </p:cTn>
                                        <p:tgtEl>
                                          <p:spTgt spid="7206"/>
                                        </p:tgtEl>
                                        <p:attrNameLst>
                                          <p:attrName>style.visibility</p:attrName>
                                        </p:attrNameLst>
                                      </p:cBhvr>
                                      <p:to>
                                        <p:strVal val="hidden"/>
                                      </p:to>
                                    </p:set>
                                  </p:childTnLst>
                                </p:cTn>
                              </p:par>
                            </p:childTnLst>
                          </p:cTn>
                        </p:par>
                        <p:par>
                          <p:cTn id="127" fill="hold" nodeType="afterGroup">
                            <p:stCondLst>
                              <p:cond delay="6000"/>
                            </p:stCondLst>
                            <p:childTnLst>
                              <p:par>
                                <p:cTn id="128" presetID="9" presetClass="entr" presetSubtype="0" fill="hold" grpId="0" nodeType="afterEffect">
                                  <p:stCondLst>
                                    <p:cond delay="0"/>
                                  </p:stCondLst>
                                  <p:childTnLst>
                                    <p:set>
                                      <p:cBhvr>
                                        <p:cTn id="129" dur="1" fill="hold">
                                          <p:stCondLst>
                                            <p:cond delay="0"/>
                                          </p:stCondLst>
                                        </p:cTn>
                                        <p:tgtEl>
                                          <p:spTgt spid="7205"/>
                                        </p:tgtEl>
                                        <p:attrNameLst>
                                          <p:attrName>style.visibility</p:attrName>
                                        </p:attrNameLst>
                                      </p:cBhvr>
                                      <p:to>
                                        <p:strVal val="visible"/>
                                      </p:to>
                                    </p:set>
                                    <p:animEffect transition="in" filter="dissolve">
                                      <p:cBhvr>
                                        <p:cTn id="130" dur="500"/>
                                        <p:tgtEl>
                                          <p:spTgt spid="7205"/>
                                        </p:tgtEl>
                                      </p:cBhvr>
                                    </p:animEffect>
                                  </p:childTnLst>
                                  <p:subTnLst>
                                    <p:audio>
                                      <p:cMediaNode>
                                        <p:cTn display="0" masterRel="sameClick">
                                          <p:stCondLst>
                                            <p:cond evt="begin" delay="0">
                                              <p:tn val="128"/>
                                            </p:cond>
                                          </p:stCondLst>
                                          <p:endCondLst>
                                            <p:cond evt="onStopAudio" delay="0">
                                              <p:tgtEl>
                                                <p:sldTgt/>
                                              </p:tgtEl>
                                            </p:cond>
                                          </p:endCondLst>
                                        </p:cTn>
                                        <p:tgtEl>
                                          <p:sndTgt r:embed="rId5" name="camera.wav"/>
                                        </p:tgtEl>
                                      </p:cMediaNode>
                                    </p:audio>
                                  </p:subTnLst>
                                </p:cTn>
                              </p:par>
                            </p:childTnLst>
                          </p:cTn>
                        </p:par>
                        <p:par>
                          <p:cTn id="131" fill="hold" nodeType="afterGroup">
                            <p:stCondLst>
                              <p:cond delay="6500"/>
                            </p:stCondLst>
                            <p:childTnLst>
                              <p:par>
                                <p:cTn id="132" presetID="53" presetClass="exit" presetSubtype="0" fill="hold" grpId="1" nodeType="afterEffect">
                                  <p:stCondLst>
                                    <p:cond delay="0"/>
                                  </p:stCondLst>
                                  <p:childTnLst>
                                    <p:anim calcmode="lin" valueType="num">
                                      <p:cBhvr>
                                        <p:cTn id="133" dur="500"/>
                                        <p:tgtEl>
                                          <p:spTgt spid="7205"/>
                                        </p:tgtEl>
                                        <p:attrNameLst>
                                          <p:attrName>ppt_w</p:attrName>
                                        </p:attrNameLst>
                                      </p:cBhvr>
                                      <p:tavLst>
                                        <p:tav tm="0">
                                          <p:val>
                                            <p:strVal val="ppt_w"/>
                                          </p:val>
                                        </p:tav>
                                        <p:tav tm="100000">
                                          <p:val>
                                            <p:fltVal val="0"/>
                                          </p:val>
                                        </p:tav>
                                      </p:tavLst>
                                    </p:anim>
                                    <p:anim calcmode="lin" valueType="num">
                                      <p:cBhvr>
                                        <p:cTn id="134" dur="500"/>
                                        <p:tgtEl>
                                          <p:spTgt spid="7205"/>
                                        </p:tgtEl>
                                        <p:attrNameLst>
                                          <p:attrName>ppt_h</p:attrName>
                                        </p:attrNameLst>
                                      </p:cBhvr>
                                      <p:tavLst>
                                        <p:tav tm="0">
                                          <p:val>
                                            <p:strVal val="ppt_h"/>
                                          </p:val>
                                        </p:tav>
                                        <p:tav tm="100000">
                                          <p:val>
                                            <p:fltVal val="0"/>
                                          </p:val>
                                        </p:tav>
                                      </p:tavLst>
                                    </p:anim>
                                    <p:animEffect transition="out" filter="fade">
                                      <p:cBhvr>
                                        <p:cTn id="135" dur="500"/>
                                        <p:tgtEl>
                                          <p:spTgt spid="7205"/>
                                        </p:tgtEl>
                                      </p:cBhvr>
                                    </p:animEffect>
                                    <p:set>
                                      <p:cBhvr>
                                        <p:cTn id="136" dur="1" fill="hold">
                                          <p:stCondLst>
                                            <p:cond delay="499"/>
                                          </p:stCondLst>
                                        </p:cTn>
                                        <p:tgtEl>
                                          <p:spTgt spid="7205"/>
                                        </p:tgtEl>
                                        <p:attrNameLst>
                                          <p:attrName>style.visibility</p:attrName>
                                        </p:attrNameLst>
                                      </p:cBhvr>
                                      <p:to>
                                        <p:strVal val="hidden"/>
                                      </p:to>
                                    </p:set>
                                  </p:childTnLst>
                                </p:cTn>
                              </p:par>
                            </p:childTnLst>
                          </p:cTn>
                        </p:par>
                        <p:par>
                          <p:cTn id="137" fill="hold" nodeType="afterGroup">
                            <p:stCondLst>
                              <p:cond delay="7000"/>
                            </p:stCondLst>
                            <p:childTnLst>
                              <p:par>
                                <p:cTn id="138" presetID="9" presetClass="entr" presetSubtype="0" fill="hold" grpId="0" nodeType="afterEffect">
                                  <p:stCondLst>
                                    <p:cond delay="0"/>
                                  </p:stCondLst>
                                  <p:childTnLst>
                                    <p:set>
                                      <p:cBhvr>
                                        <p:cTn id="139" dur="1" fill="hold">
                                          <p:stCondLst>
                                            <p:cond delay="0"/>
                                          </p:stCondLst>
                                        </p:cTn>
                                        <p:tgtEl>
                                          <p:spTgt spid="7204"/>
                                        </p:tgtEl>
                                        <p:attrNameLst>
                                          <p:attrName>style.visibility</p:attrName>
                                        </p:attrNameLst>
                                      </p:cBhvr>
                                      <p:to>
                                        <p:strVal val="visible"/>
                                      </p:to>
                                    </p:set>
                                    <p:animEffect transition="in" filter="dissolve">
                                      <p:cBhvr>
                                        <p:cTn id="140" dur="500"/>
                                        <p:tgtEl>
                                          <p:spTgt spid="7204"/>
                                        </p:tgtEl>
                                      </p:cBhvr>
                                    </p:animEffect>
                                  </p:childTnLst>
                                  <p:subTnLst>
                                    <p:audio>
                                      <p:cMediaNode>
                                        <p:cTn display="0" masterRel="sameClick">
                                          <p:stCondLst>
                                            <p:cond evt="begin" delay="0">
                                              <p:tn val="138"/>
                                            </p:cond>
                                          </p:stCondLst>
                                          <p:endCondLst>
                                            <p:cond evt="onStopAudio" delay="0">
                                              <p:tgtEl>
                                                <p:sldTgt/>
                                              </p:tgtEl>
                                            </p:cond>
                                          </p:endCondLst>
                                        </p:cTn>
                                        <p:tgtEl>
                                          <p:sndTgt r:embed="rId5" name="camera.wav"/>
                                        </p:tgtEl>
                                      </p:cMediaNode>
                                    </p:audio>
                                  </p:subTnLst>
                                </p:cTn>
                              </p:par>
                            </p:childTnLst>
                          </p:cTn>
                        </p:par>
                        <p:par>
                          <p:cTn id="141" fill="hold" nodeType="afterGroup">
                            <p:stCondLst>
                              <p:cond delay="7500"/>
                            </p:stCondLst>
                            <p:childTnLst>
                              <p:par>
                                <p:cTn id="142" presetID="53" presetClass="exit" presetSubtype="0" fill="hold" grpId="1" nodeType="afterEffect">
                                  <p:stCondLst>
                                    <p:cond delay="0"/>
                                  </p:stCondLst>
                                  <p:childTnLst>
                                    <p:anim calcmode="lin" valueType="num">
                                      <p:cBhvr>
                                        <p:cTn id="143" dur="500"/>
                                        <p:tgtEl>
                                          <p:spTgt spid="7204"/>
                                        </p:tgtEl>
                                        <p:attrNameLst>
                                          <p:attrName>ppt_w</p:attrName>
                                        </p:attrNameLst>
                                      </p:cBhvr>
                                      <p:tavLst>
                                        <p:tav tm="0">
                                          <p:val>
                                            <p:strVal val="ppt_w"/>
                                          </p:val>
                                        </p:tav>
                                        <p:tav tm="100000">
                                          <p:val>
                                            <p:fltVal val="0"/>
                                          </p:val>
                                        </p:tav>
                                      </p:tavLst>
                                    </p:anim>
                                    <p:anim calcmode="lin" valueType="num">
                                      <p:cBhvr>
                                        <p:cTn id="144" dur="500"/>
                                        <p:tgtEl>
                                          <p:spTgt spid="7204"/>
                                        </p:tgtEl>
                                        <p:attrNameLst>
                                          <p:attrName>ppt_h</p:attrName>
                                        </p:attrNameLst>
                                      </p:cBhvr>
                                      <p:tavLst>
                                        <p:tav tm="0">
                                          <p:val>
                                            <p:strVal val="ppt_h"/>
                                          </p:val>
                                        </p:tav>
                                        <p:tav tm="100000">
                                          <p:val>
                                            <p:fltVal val="0"/>
                                          </p:val>
                                        </p:tav>
                                      </p:tavLst>
                                    </p:anim>
                                    <p:animEffect transition="out" filter="fade">
                                      <p:cBhvr>
                                        <p:cTn id="145" dur="500"/>
                                        <p:tgtEl>
                                          <p:spTgt spid="7204"/>
                                        </p:tgtEl>
                                      </p:cBhvr>
                                    </p:animEffect>
                                    <p:set>
                                      <p:cBhvr>
                                        <p:cTn id="146" dur="1" fill="hold">
                                          <p:stCondLst>
                                            <p:cond delay="499"/>
                                          </p:stCondLst>
                                        </p:cTn>
                                        <p:tgtEl>
                                          <p:spTgt spid="7204"/>
                                        </p:tgtEl>
                                        <p:attrNameLst>
                                          <p:attrName>style.visibility</p:attrName>
                                        </p:attrNameLst>
                                      </p:cBhvr>
                                      <p:to>
                                        <p:strVal val="hidden"/>
                                      </p:to>
                                    </p:set>
                                  </p:childTnLst>
                                </p:cTn>
                              </p:par>
                            </p:childTnLst>
                          </p:cTn>
                        </p:par>
                        <p:par>
                          <p:cTn id="147" fill="hold" nodeType="afterGroup">
                            <p:stCondLst>
                              <p:cond delay="8000"/>
                            </p:stCondLst>
                            <p:childTnLst>
                              <p:par>
                                <p:cTn id="148" presetID="9" presetClass="entr" presetSubtype="0" fill="hold" grpId="0" nodeType="afterEffect">
                                  <p:stCondLst>
                                    <p:cond delay="0"/>
                                  </p:stCondLst>
                                  <p:childTnLst>
                                    <p:set>
                                      <p:cBhvr>
                                        <p:cTn id="149" dur="1" fill="hold">
                                          <p:stCondLst>
                                            <p:cond delay="0"/>
                                          </p:stCondLst>
                                        </p:cTn>
                                        <p:tgtEl>
                                          <p:spTgt spid="7203"/>
                                        </p:tgtEl>
                                        <p:attrNameLst>
                                          <p:attrName>style.visibility</p:attrName>
                                        </p:attrNameLst>
                                      </p:cBhvr>
                                      <p:to>
                                        <p:strVal val="visible"/>
                                      </p:to>
                                    </p:set>
                                    <p:animEffect transition="in" filter="dissolve">
                                      <p:cBhvr>
                                        <p:cTn id="150" dur="500"/>
                                        <p:tgtEl>
                                          <p:spTgt spid="7203"/>
                                        </p:tgtEl>
                                      </p:cBhvr>
                                    </p:animEffect>
                                  </p:childTnLst>
                                  <p:subTnLst>
                                    <p:audio>
                                      <p:cMediaNode>
                                        <p:cTn display="0" masterRel="sameClick">
                                          <p:stCondLst>
                                            <p:cond evt="begin" delay="0">
                                              <p:tn val="148"/>
                                            </p:cond>
                                          </p:stCondLst>
                                          <p:endCondLst>
                                            <p:cond evt="onStopAudio" delay="0">
                                              <p:tgtEl>
                                                <p:sldTgt/>
                                              </p:tgtEl>
                                            </p:cond>
                                          </p:endCondLst>
                                        </p:cTn>
                                        <p:tgtEl>
                                          <p:sndTgt r:embed="rId5" name="camera.wav"/>
                                        </p:tgtEl>
                                      </p:cMediaNode>
                                    </p:audio>
                                  </p:subTnLst>
                                </p:cTn>
                              </p:par>
                            </p:childTnLst>
                          </p:cTn>
                        </p:par>
                        <p:par>
                          <p:cTn id="151" fill="hold" nodeType="afterGroup">
                            <p:stCondLst>
                              <p:cond delay="8500"/>
                            </p:stCondLst>
                            <p:childTnLst>
                              <p:par>
                                <p:cTn id="152" presetID="53" presetClass="exit" presetSubtype="0" fill="hold" grpId="1" nodeType="afterEffect">
                                  <p:stCondLst>
                                    <p:cond delay="0"/>
                                  </p:stCondLst>
                                  <p:childTnLst>
                                    <p:anim calcmode="lin" valueType="num">
                                      <p:cBhvr>
                                        <p:cTn id="153" dur="500"/>
                                        <p:tgtEl>
                                          <p:spTgt spid="7203"/>
                                        </p:tgtEl>
                                        <p:attrNameLst>
                                          <p:attrName>ppt_w</p:attrName>
                                        </p:attrNameLst>
                                      </p:cBhvr>
                                      <p:tavLst>
                                        <p:tav tm="0">
                                          <p:val>
                                            <p:strVal val="ppt_w"/>
                                          </p:val>
                                        </p:tav>
                                        <p:tav tm="100000">
                                          <p:val>
                                            <p:fltVal val="0"/>
                                          </p:val>
                                        </p:tav>
                                      </p:tavLst>
                                    </p:anim>
                                    <p:anim calcmode="lin" valueType="num">
                                      <p:cBhvr>
                                        <p:cTn id="154" dur="500"/>
                                        <p:tgtEl>
                                          <p:spTgt spid="7203"/>
                                        </p:tgtEl>
                                        <p:attrNameLst>
                                          <p:attrName>ppt_h</p:attrName>
                                        </p:attrNameLst>
                                      </p:cBhvr>
                                      <p:tavLst>
                                        <p:tav tm="0">
                                          <p:val>
                                            <p:strVal val="ppt_h"/>
                                          </p:val>
                                        </p:tav>
                                        <p:tav tm="100000">
                                          <p:val>
                                            <p:fltVal val="0"/>
                                          </p:val>
                                        </p:tav>
                                      </p:tavLst>
                                    </p:anim>
                                    <p:animEffect transition="out" filter="fade">
                                      <p:cBhvr>
                                        <p:cTn id="155" dur="500"/>
                                        <p:tgtEl>
                                          <p:spTgt spid="7203"/>
                                        </p:tgtEl>
                                      </p:cBhvr>
                                    </p:animEffect>
                                    <p:set>
                                      <p:cBhvr>
                                        <p:cTn id="156" dur="1" fill="hold">
                                          <p:stCondLst>
                                            <p:cond delay="499"/>
                                          </p:stCondLst>
                                        </p:cTn>
                                        <p:tgtEl>
                                          <p:spTgt spid="7203"/>
                                        </p:tgtEl>
                                        <p:attrNameLst>
                                          <p:attrName>style.visibility</p:attrName>
                                        </p:attrNameLst>
                                      </p:cBhvr>
                                      <p:to>
                                        <p:strVal val="hidden"/>
                                      </p:to>
                                    </p:set>
                                  </p:childTnLst>
                                </p:cTn>
                              </p:par>
                            </p:childTnLst>
                          </p:cTn>
                        </p:par>
                        <p:par>
                          <p:cTn id="157" fill="hold" nodeType="afterGroup">
                            <p:stCondLst>
                              <p:cond delay="9000"/>
                            </p:stCondLst>
                            <p:childTnLst>
                              <p:par>
                                <p:cTn id="158" presetID="9" presetClass="entr" presetSubtype="0" fill="hold" grpId="0" nodeType="afterEffect">
                                  <p:stCondLst>
                                    <p:cond delay="0"/>
                                  </p:stCondLst>
                                  <p:childTnLst>
                                    <p:set>
                                      <p:cBhvr>
                                        <p:cTn id="159" dur="1" fill="hold">
                                          <p:stCondLst>
                                            <p:cond delay="0"/>
                                          </p:stCondLst>
                                        </p:cTn>
                                        <p:tgtEl>
                                          <p:spTgt spid="7202"/>
                                        </p:tgtEl>
                                        <p:attrNameLst>
                                          <p:attrName>style.visibility</p:attrName>
                                        </p:attrNameLst>
                                      </p:cBhvr>
                                      <p:to>
                                        <p:strVal val="visible"/>
                                      </p:to>
                                    </p:set>
                                    <p:animEffect transition="in" filter="dissolve">
                                      <p:cBhvr>
                                        <p:cTn id="160" dur="500"/>
                                        <p:tgtEl>
                                          <p:spTgt spid="7202"/>
                                        </p:tgtEl>
                                      </p:cBhvr>
                                    </p:animEffect>
                                  </p:childTnLst>
                                  <p:subTnLst>
                                    <p:audio>
                                      <p:cMediaNode>
                                        <p:cTn display="0" masterRel="sameClick">
                                          <p:stCondLst>
                                            <p:cond evt="begin" delay="0">
                                              <p:tn val="158"/>
                                            </p:cond>
                                          </p:stCondLst>
                                          <p:endCondLst>
                                            <p:cond evt="onStopAudio" delay="0">
                                              <p:tgtEl>
                                                <p:sldTgt/>
                                              </p:tgtEl>
                                            </p:cond>
                                          </p:endCondLst>
                                        </p:cTn>
                                        <p:tgtEl>
                                          <p:sndTgt r:embed="rId5" name="camera.wav"/>
                                        </p:tgtEl>
                                      </p:cMediaNode>
                                    </p:audio>
                                  </p:subTnLst>
                                </p:cTn>
                              </p:par>
                            </p:childTnLst>
                          </p:cTn>
                        </p:par>
                        <p:par>
                          <p:cTn id="161" fill="hold" nodeType="afterGroup">
                            <p:stCondLst>
                              <p:cond delay="9500"/>
                            </p:stCondLst>
                            <p:childTnLst>
                              <p:par>
                                <p:cTn id="162" presetID="53" presetClass="exit" presetSubtype="0" fill="hold" grpId="1" nodeType="afterEffect">
                                  <p:stCondLst>
                                    <p:cond delay="0"/>
                                  </p:stCondLst>
                                  <p:childTnLst>
                                    <p:anim calcmode="lin" valueType="num">
                                      <p:cBhvr>
                                        <p:cTn id="163" dur="500"/>
                                        <p:tgtEl>
                                          <p:spTgt spid="7202"/>
                                        </p:tgtEl>
                                        <p:attrNameLst>
                                          <p:attrName>ppt_w</p:attrName>
                                        </p:attrNameLst>
                                      </p:cBhvr>
                                      <p:tavLst>
                                        <p:tav tm="0">
                                          <p:val>
                                            <p:strVal val="ppt_w"/>
                                          </p:val>
                                        </p:tav>
                                        <p:tav tm="100000">
                                          <p:val>
                                            <p:fltVal val="0"/>
                                          </p:val>
                                        </p:tav>
                                      </p:tavLst>
                                    </p:anim>
                                    <p:anim calcmode="lin" valueType="num">
                                      <p:cBhvr>
                                        <p:cTn id="164" dur="500"/>
                                        <p:tgtEl>
                                          <p:spTgt spid="7202"/>
                                        </p:tgtEl>
                                        <p:attrNameLst>
                                          <p:attrName>ppt_h</p:attrName>
                                        </p:attrNameLst>
                                      </p:cBhvr>
                                      <p:tavLst>
                                        <p:tav tm="0">
                                          <p:val>
                                            <p:strVal val="ppt_h"/>
                                          </p:val>
                                        </p:tav>
                                        <p:tav tm="100000">
                                          <p:val>
                                            <p:fltVal val="0"/>
                                          </p:val>
                                        </p:tav>
                                      </p:tavLst>
                                    </p:anim>
                                    <p:animEffect transition="out" filter="fade">
                                      <p:cBhvr>
                                        <p:cTn id="165" dur="500"/>
                                        <p:tgtEl>
                                          <p:spTgt spid="7202"/>
                                        </p:tgtEl>
                                      </p:cBhvr>
                                    </p:animEffect>
                                    <p:set>
                                      <p:cBhvr>
                                        <p:cTn id="166" dur="1" fill="hold">
                                          <p:stCondLst>
                                            <p:cond delay="499"/>
                                          </p:stCondLst>
                                        </p:cTn>
                                        <p:tgtEl>
                                          <p:spTgt spid="7202"/>
                                        </p:tgtEl>
                                        <p:attrNameLst>
                                          <p:attrName>style.visibility</p:attrName>
                                        </p:attrNameLst>
                                      </p:cBhvr>
                                      <p:to>
                                        <p:strVal val="hidden"/>
                                      </p:to>
                                    </p:set>
                                  </p:childTnLst>
                                </p:cTn>
                              </p:par>
                              <p:par>
                                <p:cTn id="167" presetID="53" presetClass="entr" presetSubtype="0" fill="hold" nodeType="withEffect">
                                  <p:stCondLst>
                                    <p:cond delay="0"/>
                                  </p:stCondLst>
                                  <p:childTnLst>
                                    <p:set>
                                      <p:cBhvr>
                                        <p:cTn id="168" dur="1" fill="hold">
                                          <p:stCondLst>
                                            <p:cond delay="0"/>
                                          </p:stCondLst>
                                        </p:cTn>
                                        <p:tgtEl>
                                          <p:spTgt spid="25"/>
                                        </p:tgtEl>
                                        <p:attrNameLst>
                                          <p:attrName>style.visibility</p:attrName>
                                        </p:attrNameLst>
                                      </p:cBhvr>
                                      <p:to>
                                        <p:strVal val="visible"/>
                                      </p:to>
                                    </p:set>
                                    <p:anim calcmode="lin" valueType="num">
                                      <p:cBhvr>
                                        <p:cTn id="169" dur="500" fill="hold"/>
                                        <p:tgtEl>
                                          <p:spTgt spid="25"/>
                                        </p:tgtEl>
                                        <p:attrNameLst>
                                          <p:attrName>ppt_w</p:attrName>
                                        </p:attrNameLst>
                                      </p:cBhvr>
                                      <p:tavLst>
                                        <p:tav tm="0">
                                          <p:val>
                                            <p:fltVal val="0"/>
                                          </p:val>
                                        </p:tav>
                                        <p:tav tm="100000">
                                          <p:val>
                                            <p:strVal val="#ppt_w"/>
                                          </p:val>
                                        </p:tav>
                                      </p:tavLst>
                                    </p:anim>
                                    <p:anim calcmode="lin" valueType="num">
                                      <p:cBhvr>
                                        <p:cTn id="170" dur="500" fill="hold"/>
                                        <p:tgtEl>
                                          <p:spTgt spid="25"/>
                                        </p:tgtEl>
                                        <p:attrNameLst>
                                          <p:attrName>ppt_h</p:attrName>
                                        </p:attrNameLst>
                                      </p:cBhvr>
                                      <p:tavLst>
                                        <p:tav tm="0">
                                          <p:val>
                                            <p:fltVal val="0"/>
                                          </p:val>
                                        </p:tav>
                                        <p:tav tm="100000">
                                          <p:val>
                                            <p:strVal val="#ppt_h"/>
                                          </p:val>
                                        </p:tav>
                                      </p:tavLst>
                                    </p:anim>
                                    <p:animEffect transition="in" filter="fade">
                                      <p:cBhvr>
                                        <p:cTn id="171" dur="500"/>
                                        <p:tgtEl>
                                          <p:spTgt spid="25"/>
                                        </p:tgtEl>
                                      </p:cBhvr>
                                    </p:animEffect>
                                  </p:childTnLst>
                                  <p:subTnLst>
                                    <p:audio>
                                      <p:cMediaNode>
                                        <p:cTn display="0" masterRel="sameClick">
                                          <p:stCondLst>
                                            <p:cond evt="begin" delay="0">
                                              <p:tn val="167"/>
                                            </p:cond>
                                          </p:stCondLst>
                                          <p:endCondLst>
                                            <p:cond evt="onStopAudio" delay="0">
                                              <p:tgtEl>
                                                <p:sldTgt/>
                                              </p:tgtEl>
                                            </p:cond>
                                          </p:endCondLst>
                                        </p:cTn>
                                        <p:tgtEl>
                                          <p:sndTgt r:embed="rId6" name="chimes.wav"/>
                                        </p:tgtEl>
                                      </p:cMediaNode>
                                    </p:audio>
                                  </p:subTnLst>
                                </p:cTn>
                              </p:par>
                            </p:childTnLst>
                          </p:cTn>
                        </p:par>
                      </p:childTnLst>
                    </p:cTn>
                  </p:par>
                  <p:par>
                    <p:cTn id="172" fill="hold" nodeType="clickPar">
                      <p:stCondLst>
                        <p:cond delay="indefinite"/>
                      </p:stCondLst>
                      <p:childTnLst>
                        <p:par>
                          <p:cTn id="173" fill="hold" nodeType="withGroup">
                            <p:stCondLst>
                              <p:cond delay="0"/>
                            </p:stCondLst>
                            <p:childTnLst>
                              <p:par>
                                <p:cTn id="174" presetID="2" presetClass="exit" presetSubtype="2" fill="hold" nodeType="clickEffect">
                                  <p:stCondLst>
                                    <p:cond delay="0"/>
                                  </p:stCondLst>
                                  <p:childTnLst>
                                    <p:anim calcmode="lin" valueType="num">
                                      <p:cBhvr additive="base">
                                        <p:cTn id="175" dur="500"/>
                                        <p:tgtEl>
                                          <p:spTgt spid="25"/>
                                        </p:tgtEl>
                                        <p:attrNameLst>
                                          <p:attrName>ppt_x</p:attrName>
                                        </p:attrNameLst>
                                      </p:cBhvr>
                                      <p:tavLst>
                                        <p:tav tm="0">
                                          <p:val>
                                            <p:strVal val="ppt_x"/>
                                          </p:val>
                                        </p:tav>
                                        <p:tav tm="100000">
                                          <p:val>
                                            <p:strVal val="1+ppt_w/2"/>
                                          </p:val>
                                        </p:tav>
                                      </p:tavLst>
                                    </p:anim>
                                    <p:anim calcmode="lin" valueType="num">
                                      <p:cBhvr additive="base">
                                        <p:cTn id="176" dur="500"/>
                                        <p:tgtEl>
                                          <p:spTgt spid="25"/>
                                        </p:tgtEl>
                                        <p:attrNameLst>
                                          <p:attrName>ppt_y</p:attrName>
                                        </p:attrNameLst>
                                      </p:cBhvr>
                                      <p:tavLst>
                                        <p:tav tm="0">
                                          <p:val>
                                            <p:strVal val="ppt_y"/>
                                          </p:val>
                                        </p:tav>
                                        <p:tav tm="100000">
                                          <p:val>
                                            <p:strVal val="ppt_y"/>
                                          </p:val>
                                        </p:tav>
                                      </p:tavLst>
                                    </p:anim>
                                    <p:set>
                                      <p:cBhvr>
                                        <p:cTn id="177" dur="1" fill="hold">
                                          <p:stCondLst>
                                            <p:cond delay="499"/>
                                          </p:stCondLst>
                                        </p:cTn>
                                        <p:tgtEl>
                                          <p:spTgt spid="25"/>
                                        </p:tgtEl>
                                        <p:attrNameLst>
                                          <p:attrName>style.visibility</p:attrName>
                                        </p:attrNameLst>
                                      </p:cBhvr>
                                      <p:to>
                                        <p:strVal val="hidden"/>
                                      </p:to>
                                    </p:se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23" presetClass="emph" presetSubtype="0" fill="hold" grpId="0" nodeType="clickEffect">
                                  <p:stCondLst>
                                    <p:cond delay="0"/>
                                  </p:stCondLst>
                                  <p:iterate type="lt">
                                    <p:tmPct val="0"/>
                                  </p:iterate>
                                  <p:childTnLst>
                                    <p:animClr clrSpc="hsl" dir="cw">
                                      <p:cBhvr override="childStyle">
                                        <p:cTn id="181" dur="500" fill="hold"/>
                                        <p:tgtEl>
                                          <p:spTgt spid="4"/>
                                        </p:tgtEl>
                                        <p:attrNameLst>
                                          <p:attrName>style.color</p:attrName>
                                        </p:attrNameLst>
                                      </p:cBhvr>
                                      <p:by>
                                        <p:hsl h="10842353" s="0" l="0"/>
                                      </p:by>
                                    </p:animClr>
                                    <p:animClr clrSpc="hsl" dir="cw">
                                      <p:cBhvr>
                                        <p:cTn id="182" dur="500" fill="hold"/>
                                        <p:tgtEl>
                                          <p:spTgt spid="4"/>
                                        </p:tgtEl>
                                        <p:attrNameLst>
                                          <p:attrName>fillcolor</p:attrName>
                                        </p:attrNameLst>
                                      </p:cBhvr>
                                      <p:by>
                                        <p:hsl h="10842353" s="0" l="0"/>
                                      </p:by>
                                    </p:animClr>
                                    <p:animClr clrSpc="hsl" dir="cw">
                                      <p:cBhvr>
                                        <p:cTn id="183" dur="500" fill="hold"/>
                                        <p:tgtEl>
                                          <p:spTgt spid="4"/>
                                        </p:tgtEl>
                                        <p:attrNameLst>
                                          <p:attrName>stroke.color</p:attrName>
                                        </p:attrNameLst>
                                      </p:cBhvr>
                                      <p:by>
                                        <p:hsl h="10842353" s="0" l="0"/>
                                      </p:by>
                                    </p:animClr>
                                    <p:set>
                                      <p:cBhvr>
                                        <p:cTn id="184" dur="500" fill="hold"/>
                                        <p:tgtEl>
                                          <p:spTgt spid="4"/>
                                        </p:tgtEl>
                                        <p:attrNameLst>
                                          <p:attrName>fill.type</p:attrName>
                                        </p:attrNameLst>
                                      </p:cBhvr>
                                      <p:to>
                                        <p:strVal val="solid"/>
                                      </p:to>
                                    </p:set>
                                  </p:childTnLst>
                                  <p:subTnLst>
                                    <p:audio>
                                      <p:cMediaNode>
                                        <p:cTn display="0" masterRel="sameClick">
                                          <p:stCondLst>
                                            <p:cond evt="begin" delay="0">
                                              <p:tn val="180"/>
                                            </p:cond>
                                          </p:stCondLst>
                                          <p:endCondLst>
                                            <p:cond evt="onStopAudio" delay="0">
                                              <p:tgtEl>
                                                <p:sldTgt/>
                                              </p:tgtEl>
                                            </p:cond>
                                          </p:endCondLst>
                                        </p:cTn>
                                        <p:tgtEl>
                                          <p:sndTgt r:embed="rId7" name="FELIZ2.WAV"/>
                                        </p:tgtEl>
                                      </p:cMediaNode>
                                    </p:audio>
                                  </p:subTnLst>
                                </p:cTn>
                              </p:par>
                              <p:par>
                                <p:cTn id="185" presetID="34" presetClass="emph" presetSubtype="0" fill="hold" grpId="1" nodeType="withEffect">
                                  <p:stCondLst>
                                    <p:cond delay="0"/>
                                  </p:stCondLst>
                                  <p:iterate type="lt">
                                    <p:tmPct val="10000"/>
                                  </p:iterate>
                                  <p:childTnLst>
                                    <p:animMotion origin="layout" path="M 0.0 0.0 L 0.0 -0.07213" pathEditMode="relative" ptsTypes="">
                                      <p:cBhvr>
                                        <p:cTn id="186" dur="250" accel="50000" decel="50000" autoRev="1" fill="hold">
                                          <p:stCondLst>
                                            <p:cond delay="0"/>
                                          </p:stCondLst>
                                        </p:cTn>
                                        <p:tgtEl>
                                          <p:spTgt spid="4"/>
                                        </p:tgtEl>
                                        <p:attrNameLst>
                                          <p:attrName>ppt_x</p:attrName>
                                          <p:attrName>ppt_y</p:attrName>
                                        </p:attrNameLst>
                                      </p:cBhvr>
                                    </p:animMotion>
                                    <p:animRot by="1500000">
                                      <p:cBhvr>
                                        <p:cTn id="187" dur="125" fill="hold">
                                          <p:stCondLst>
                                            <p:cond delay="0"/>
                                          </p:stCondLst>
                                        </p:cTn>
                                        <p:tgtEl>
                                          <p:spTgt spid="4"/>
                                        </p:tgtEl>
                                        <p:attrNameLst>
                                          <p:attrName>r</p:attrName>
                                        </p:attrNameLst>
                                      </p:cBhvr>
                                    </p:animRot>
                                    <p:animRot by="-1500000">
                                      <p:cBhvr>
                                        <p:cTn id="188" dur="125" fill="hold">
                                          <p:stCondLst>
                                            <p:cond delay="125"/>
                                          </p:stCondLst>
                                        </p:cTn>
                                        <p:tgtEl>
                                          <p:spTgt spid="4"/>
                                        </p:tgtEl>
                                        <p:attrNameLst>
                                          <p:attrName>r</p:attrName>
                                        </p:attrNameLst>
                                      </p:cBhvr>
                                    </p:animRot>
                                    <p:animRot by="-1500000">
                                      <p:cBhvr>
                                        <p:cTn id="189" dur="125" fill="hold">
                                          <p:stCondLst>
                                            <p:cond delay="250"/>
                                          </p:stCondLst>
                                        </p:cTn>
                                        <p:tgtEl>
                                          <p:spTgt spid="4"/>
                                        </p:tgtEl>
                                        <p:attrNameLst>
                                          <p:attrName>r</p:attrName>
                                        </p:attrNameLst>
                                      </p:cBhvr>
                                    </p:animRot>
                                    <p:animRot by="1500000">
                                      <p:cBhvr>
                                        <p:cTn id="190" dur="125" fill="hold">
                                          <p:stCondLst>
                                            <p:cond delay="375"/>
                                          </p:stCondLst>
                                        </p:cTn>
                                        <p:tgtEl>
                                          <p:spTgt spid="4"/>
                                        </p:tgtEl>
                                        <p:attrNameLst>
                                          <p:attrName>r</p:attrName>
                                        </p:attrNameLst>
                                      </p:cBhvr>
                                    </p:animRot>
                                  </p:childTnLst>
                                </p:cTn>
                              </p:par>
                            </p:childTnLst>
                          </p:cTn>
                        </p:par>
                      </p:childTnLst>
                    </p:cTn>
                  </p:par>
                  <p:par>
                    <p:cTn id="191" fill="hold">
                      <p:stCondLst>
                        <p:cond delay="indefinite"/>
                      </p:stCondLst>
                      <p:childTnLst>
                        <p:par>
                          <p:cTn id="192" fill="hold">
                            <p:stCondLst>
                              <p:cond delay="0"/>
                            </p:stCondLst>
                            <p:childTnLst>
                              <p:par>
                                <p:cTn id="193" presetID="14" presetClass="exit" presetSubtype="10" fill="hold" grpId="2" nodeType="clickEffect">
                                  <p:stCondLst>
                                    <p:cond delay="0"/>
                                  </p:stCondLst>
                                  <p:childTnLst>
                                    <p:animEffect transition="out" filter="randombar(horizontal)">
                                      <p:cBhvr>
                                        <p:cTn id="194" dur="500"/>
                                        <p:tgtEl>
                                          <p:spTgt spid="7195"/>
                                        </p:tgtEl>
                                      </p:cBhvr>
                                    </p:animEffect>
                                    <p:set>
                                      <p:cBhvr>
                                        <p:cTn id="195" dur="1" fill="hold">
                                          <p:stCondLst>
                                            <p:cond delay="499"/>
                                          </p:stCondLst>
                                        </p:cTn>
                                        <p:tgtEl>
                                          <p:spTgt spid="7195"/>
                                        </p:tgtEl>
                                        <p:attrNameLst>
                                          <p:attrName>style.visibility</p:attrName>
                                        </p:attrNameLst>
                                      </p:cBhvr>
                                      <p:to>
                                        <p:strVal val="hidden"/>
                                      </p:to>
                                    </p:set>
                                  </p:childTnLst>
                                </p:cTn>
                              </p:par>
                              <p:par>
                                <p:cTn id="196" presetID="14" presetClass="exit" presetSubtype="10" fill="hold" grpId="1" nodeType="withEffect">
                                  <p:stCondLst>
                                    <p:cond delay="0"/>
                                  </p:stCondLst>
                                  <p:childTnLst>
                                    <p:animEffect transition="out" filter="randombar(horizontal)">
                                      <p:cBhvr>
                                        <p:cTn id="197" dur="500"/>
                                        <p:tgtEl>
                                          <p:spTgt spid="7196"/>
                                        </p:tgtEl>
                                      </p:cBhvr>
                                    </p:animEffect>
                                    <p:set>
                                      <p:cBhvr>
                                        <p:cTn id="198" dur="1" fill="hold">
                                          <p:stCondLst>
                                            <p:cond delay="499"/>
                                          </p:stCondLst>
                                        </p:cTn>
                                        <p:tgtEl>
                                          <p:spTgt spid="7196"/>
                                        </p:tgtEl>
                                        <p:attrNameLst>
                                          <p:attrName>style.visibility</p:attrName>
                                        </p:attrNameLst>
                                      </p:cBhvr>
                                      <p:to>
                                        <p:strVal val="hidden"/>
                                      </p:to>
                                    </p:set>
                                  </p:childTnLst>
                                </p:cTn>
                              </p:par>
                              <p:par>
                                <p:cTn id="199" presetID="14" presetClass="exit" presetSubtype="10" fill="hold" grpId="1" nodeType="withEffect">
                                  <p:stCondLst>
                                    <p:cond delay="0"/>
                                  </p:stCondLst>
                                  <p:childTnLst>
                                    <p:animEffect transition="out" filter="randombar(horizontal)">
                                      <p:cBhvr>
                                        <p:cTn id="200" dur="500"/>
                                        <p:tgtEl>
                                          <p:spTgt spid="37"/>
                                        </p:tgtEl>
                                      </p:cBhvr>
                                    </p:animEffect>
                                    <p:set>
                                      <p:cBhvr>
                                        <p:cTn id="201" dur="1" fill="hold">
                                          <p:stCondLst>
                                            <p:cond delay="499"/>
                                          </p:stCondLst>
                                        </p:cTn>
                                        <p:tgtEl>
                                          <p:spTgt spid="37"/>
                                        </p:tgtEl>
                                        <p:attrNameLst>
                                          <p:attrName>style.visibility</p:attrName>
                                        </p:attrNameLst>
                                      </p:cBhvr>
                                      <p:to>
                                        <p:strVal val="hidden"/>
                                      </p:to>
                                    </p:set>
                                  </p:childTnLst>
                                </p:cTn>
                              </p:par>
                              <p:par>
                                <p:cTn id="202" presetID="14" presetClass="exit" presetSubtype="10" fill="hold" nodeType="withEffect">
                                  <p:stCondLst>
                                    <p:cond delay="0"/>
                                  </p:stCondLst>
                                  <p:childTnLst>
                                    <p:animEffect transition="out" filter="randombar(horizontal)">
                                      <p:cBhvr>
                                        <p:cTn id="203" dur="500"/>
                                        <p:tgtEl>
                                          <p:spTgt spid="39"/>
                                        </p:tgtEl>
                                      </p:cBhvr>
                                    </p:animEffect>
                                    <p:set>
                                      <p:cBhvr>
                                        <p:cTn id="204" dur="1" fill="hold">
                                          <p:stCondLst>
                                            <p:cond delay="499"/>
                                          </p:stCondLst>
                                        </p:cTn>
                                        <p:tgtEl>
                                          <p:spTgt spid="39"/>
                                        </p:tgtEl>
                                        <p:attrNameLst>
                                          <p:attrName>style.visibility</p:attrName>
                                        </p:attrNameLst>
                                      </p:cBhvr>
                                      <p:to>
                                        <p:strVal val="hidden"/>
                                      </p:to>
                                    </p:set>
                                  </p:childTnLst>
                                </p:cTn>
                              </p:par>
                              <p:par>
                                <p:cTn id="205" presetID="14" presetClass="exit" presetSubtype="10" fill="hold" nodeType="withEffect">
                                  <p:stCondLst>
                                    <p:cond delay="0"/>
                                  </p:stCondLst>
                                  <p:childTnLst>
                                    <p:animEffect transition="out" filter="randombar(horizontal)">
                                      <p:cBhvr>
                                        <p:cTn id="206" dur="500"/>
                                        <p:tgtEl>
                                          <p:spTgt spid="40"/>
                                        </p:tgtEl>
                                      </p:cBhvr>
                                    </p:animEffect>
                                    <p:set>
                                      <p:cBhvr>
                                        <p:cTn id="207" dur="1" fill="hold">
                                          <p:stCondLst>
                                            <p:cond delay="499"/>
                                          </p:stCondLst>
                                        </p:cTn>
                                        <p:tgtEl>
                                          <p:spTgt spid="40"/>
                                        </p:tgtEl>
                                        <p:attrNameLst>
                                          <p:attrName>style.visibility</p:attrName>
                                        </p:attrNameLst>
                                      </p:cBhvr>
                                      <p:to>
                                        <p:strVal val="hidden"/>
                                      </p:to>
                                    </p:set>
                                  </p:childTnLst>
                                </p:cTn>
                              </p:par>
                              <p:par>
                                <p:cTn id="208" presetID="14" presetClass="exit" presetSubtype="10" fill="hold" grpId="1" nodeType="withEffect">
                                  <p:stCondLst>
                                    <p:cond delay="0"/>
                                  </p:stCondLst>
                                  <p:childTnLst>
                                    <p:animEffect transition="out" filter="randombar(horizontal)">
                                      <p:cBhvr>
                                        <p:cTn id="209" dur="500"/>
                                        <p:tgtEl>
                                          <p:spTgt spid="1043"/>
                                        </p:tgtEl>
                                      </p:cBhvr>
                                    </p:animEffect>
                                    <p:set>
                                      <p:cBhvr>
                                        <p:cTn id="210" dur="1" fill="hold">
                                          <p:stCondLst>
                                            <p:cond delay="499"/>
                                          </p:stCondLst>
                                        </p:cTn>
                                        <p:tgtEl>
                                          <p:spTgt spid="1043"/>
                                        </p:tgtEl>
                                        <p:attrNameLst>
                                          <p:attrName>style.visibility</p:attrName>
                                        </p:attrNameLst>
                                      </p:cBhvr>
                                      <p:to>
                                        <p:strVal val="hidden"/>
                                      </p:to>
                                    </p:set>
                                  </p:childTnLst>
                                </p:cTn>
                              </p:par>
                              <p:par>
                                <p:cTn id="211" presetID="14" presetClass="exit" presetSubtype="10" fill="hold" grpId="1" nodeType="withEffect">
                                  <p:stCondLst>
                                    <p:cond delay="0"/>
                                  </p:stCondLst>
                                  <p:childTnLst>
                                    <p:animEffect transition="out" filter="randombar(horizontal)">
                                      <p:cBhvr>
                                        <p:cTn id="212" dur="500"/>
                                        <p:tgtEl>
                                          <p:spTgt spid="1044"/>
                                        </p:tgtEl>
                                      </p:cBhvr>
                                    </p:animEffect>
                                    <p:set>
                                      <p:cBhvr>
                                        <p:cTn id="213" dur="1" fill="hold">
                                          <p:stCondLst>
                                            <p:cond delay="499"/>
                                          </p:stCondLst>
                                        </p:cTn>
                                        <p:tgtEl>
                                          <p:spTgt spid="1044"/>
                                        </p:tgtEl>
                                        <p:attrNameLst>
                                          <p:attrName>style.visibility</p:attrName>
                                        </p:attrNameLst>
                                      </p:cBhvr>
                                      <p:to>
                                        <p:strVal val="hidden"/>
                                      </p:to>
                                    </p:set>
                                  </p:childTnLst>
                                </p:cTn>
                              </p:par>
                              <p:par>
                                <p:cTn id="214" presetID="14" presetClass="exit" presetSubtype="10" fill="hold" grpId="0" nodeType="withEffect">
                                  <p:stCondLst>
                                    <p:cond delay="0"/>
                                  </p:stCondLst>
                                  <p:iterate type="lt">
                                    <p:tmPct val="0"/>
                                  </p:iterate>
                                  <p:childTnLst>
                                    <p:animEffect transition="out" filter="randombar(horizontal)">
                                      <p:cBhvr>
                                        <p:cTn id="215" dur="500"/>
                                        <p:tgtEl>
                                          <p:spTgt spid="3"/>
                                        </p:tgtEl>
                                      </p:cBhvr>
                                    </p:animEffect>
                                    <p:set>
                                      <p:cBhvr>
                                        <p:cTn id="216" dur="1" fill="hold">
                                          <p:stCondLst>
                                            <p:cond delay="499"/>
                                          </p:stCondLst>
                                        </p:cTn>
                                        <p:tgtEl>
                                          <p:spTgt spid="3"/>
                                        </p:tgtEl>
                                        <p:attrNameLst>
                                          <p:attrName>style.visibility</p:attrName>
                                        </p:attrNameLst>
                                      </p:cBhvr>
                                      <p:to>
                                        <p:strVal val="hidden"/>
                                      </p:to>
                                    </p:set>
                                  </p:childTnLst>
                                </p:cTn>
                              </p:par>
                              <p:par>
                                <p:cTn id="217" presetID="14" presetClass="exit" presetSubtype="10" fill="hold" nodeType="withEffect">
                                  <p:stCondLst>
                                    <p:cond delay="0"/>
                                  </p:stCondLst>
                                  <p:childTnLst>
                                    <p:animEffect transition="out" filter="randombar(horizontal)">
                                      <p:cBhvr>
                                        <p:cTn id="218" dur="500"/>
                                        <p:tgtEl>
                                          <p:spTgt spid="5"/>
                                        </p:tgtEl>
                                      </p:cBhvr>
                                    </p:animEffect>
                                    <p:set>
                                      <p:cBhvr>
                                        <p:cTn id="219" dur="1" fill="hold">
                                          <p:stCondLst>
                                            <p:cond delay="499"/>
                                          </p:stCondLst>
                                        </p:cTn>
                                        <p:tgtEl>
                                          <p:spTgt spid="5"/>
                                        </p:tgtEl>
                                        <p:attrNameLst>
                                          <p:attrName>style.visibility</p:attrName>
                                        </p:attrNameLst>
                                      </p:cBhvr>
                                      <p:to>
                                        <p:strVal val="hidden"/>
                                      </p:to>
                                    </p:set>
                                  </p:childTnLst>
                                </p:cTn>
                              </p:par>
                              <p:par>
                                <p:cTn id="220" presetID="14" presetClass="exit" presetSubtype="10" fill="hold" nodeType="withEffect">
                                  <p:stCondLst>
                                    <p:cond delay="0"/>
                                  </p:stCondLst>
                                  <p:childTnLst>
                                    <p:animEffect transition="out" filter="randombar(horizontal)">
                                      <p:cBhvr>
                                        <p:cTn id="221" dur="500"/>
                                        <p:tgtEl>
                                          <p:spTgt spid="6"/>
                                        </p:tgtEl>
                                      </p:cBhvr>
                                    </p:animEffect>
                                    <p:set>
                                      <p:cBhvr>
                                        <p:cTn id="222" dur="1" fill="hold">
                                          <p:stCondLst>
                                            <p:cond delay="499"/>
                                          </p:stCondLst>
                                        </p:cTn>
                                        <p:tgtEl>
                                          <p:spTgt spid="6"/>
                                        </p:tgtEl>
                                        <p:attrNameLst>
                                          <p:attrName>style.visibility</p:attrName>
                                        </p:attrNameLst>
                                      </p:cBhvr>
                                      <p:to>
                                        <p:strVal val="hidden"/>
                                      </p:to>
                                    </p:set>
                                  </p:childTnLst>
                                </p:cTn>
                              </p:par>
                              <p:par>
                                <p:cTn id="223" presetID="14" presetClass="exit" presetSubtype="10" fill="hold" grpId="1" nodeType="withEffect">
                                  <p:stCondLst>
                                    <p:cond delay="0"/>
                                  </p:stCondLst>
                                  <p:childTnLst>
                                    <p:animEffect transition="out" filter="randombar(horizontal)">
                                      <p:cBhvr>
                                        <p:cTn id="224" dur="500"/>
                                        <p:tgtEl>
                                          <p:spTgt spid="7"/>
                                        </p:tgtEl>
                                      </p:cBhvr>
                                    </p:animEffect>
                                    <p:set>
                                      <p:cBhvr>
                                        <p:cTn id="225" dur="1" fill="hold">
                                          <p:stCondLst>
                                            <p:cond delay="499"/>
                                          </p:stCondLst>
                                        </p:cTn>
                                        <p:tgtEl>
                                          <p:spTgt spid="7"/>
                                        </p:tgtEl>
                                        <p:attrNameLst>
                                          <p:attrName>style.visibility</p:attrName>
                                        </p:attrNameLst>
                                      </p:cBhvr>
                                      <p:to>
                                        <p:strVal val="hidden"/>
                                      </p:to>
                                    </p:set>
                                  </p:childTnLst>
                                </p:cTn>
                              </p:par>
                              <p:par>
                                <p:cTn id="226" presetID="14" presetClass="exit" presetSubtype="10" fill="hold" grpId="1" nodeType="withEffect">
                                  <p:stCondLst>
                                    <p:cond delay="0"/>
                                  </p:stCondLst>
                                  <p:childTnLst>
                                    <p:animEffect transition="out" filter="randombar(horizontal)">
                                      <p:cBhvr>
                                        <p:cTn id="227" dur="500"/>
                                        <p:tgtEl>
                                          <p:spTgt spid="8"/>
                                        </p:tgtEl>
                                      </p:cBhvr>
                                    </p:animEffect>
                                    <p:set>
                                      <p:cBhvr>
                                        <p:cTn id="228" dur="1" fill="hold">
                                          <p:stCondLst>
                                            <p:cond delay="499"/>
                                          </p:stCondLst>
                                        </p:cTn>
                                        <p:tgtEl>
                                          <p:spTgt spid="8"/>
                                        </p:tgtEl>
                                        <p:attrNameLst>
                                          <p:attrName>style.visibility</p:attrName>
                                        </p:attrNameLst>
                                      </p:cBhvr>
                                      <p:to>
                                        <p:strVal val="hidden"/>
                                      </p:to>
                                    </p:set>
                                  </p:childTnLst>
                                </p:cTn>
                              </p:par>
                              <p:par>
                                <p:cTn id="229" presetID="14" presetClass="exit" presetSubtype="10" fill="hold" grpId="2" nodeType="withEffect">
                                  <p:stCondLst>
                                    <p:cond delay="0"/>
                                  </p:stCondLst>
                                  <p:iterate type="lt">
                                    <p:tmPct val="0"/>
                                  </p:iterate>
                                  <p:childTnLst>
                                    <p:animEffect transition="out" filter="randombar(horizontal)">
                                      <p:cBhvr>
                                        <p:cTn id="230" dur="500"/>
                                        <p:tgtEl>
                                          <p:spTgt spid="4"/>
                                        </p:tgtEl>
                                      </p:cBhvr>
                                    </p:animEffect>
                                    <p:set>
                                      <p:cBhvr>
                                        <p:cTn id="231" dur="1" fill="hold">
                                          <p:stCondLst>
                                            <p:cond delay="499"/>
                                          </p:stCondLst>
                                        </p:cTn>
                                        <p:tgtEl>
                                          <p:spTgt spid="4"/>
                                        </p:tgtEl>
                                        <p:attrNameLst>
                                          <p:attrName>style.visibility</p:attrName>
                                        </p:attrNameLst>
                                      </p:cBhvr>
                                      <p:to>
                                        <p:strVal val="hidden"/>
                                      </p:to>
                                    </p:set>
                                  </p:childTnLst>
                                </p:cTn>
                              </p:par>
                              <p:par>
                                <p:cTn id="232" presetID="14" presetClass="exit" presetSubtype="10" fill="hold" nodeType="withEffect">
                                  <p:stCondLst>
                                    <p:cond delay="0"/>
                                  </p:stCondLst>
                                  <p:childTnLst>
                                    <p:animEffect transition="out" filter="randombar(horizontal)">
                                      <p:cBhvr>
                                        <p:cTn id="233" dur="500"/>
                                        <p:tgtEl>
                                          <p:spTgt spid="11"/>
                                        </p:tgtEl>
                                      </p:cBhvr>
                                    </p:animEffect>
                                    <p:set>
                                      <p:cBhvr>
                                        <p:cTn id="234" dur="1" fill="hold">
                                          <p:stCondLst>
                                            <p:cond delay="499"/>
                                          </p:stCondLst>
                                        </p:cTn>
                                        <p:tgtEl>
                                          <p:spTgt spid="11"/>
                                        </p:tgtEl>
                                        <p:attrNameLst>
                                          <p:attrName>style.visibility</p:attrName>
                                        </p:attrNameLst>
                                      </p:cBhvr>
                                      <p:to>
                                        <p:strVal val="hidden"/>
                                      </p:to>
                                    </p:set>
                                  </p:childTnLst>
                                </p:cTn>
                              </p:par>
                              <p:par>
                                <p:cTn id="235" presetID="14" presetClass="exit" presetSubtype="10" fill="hold" nodeType="withEffect">
                                  <p:stCondLst>
                                    <p:cond delay="0"/>
                                  </p:stCondLst>
                                  <p:childTnLst>
                                    <p:animEffect transition="out" filter="randombar(horizontal)">
                                      <p:cBhvr>
                                        <p:cTn id="236" dur="500"/>
                                        <p:tgtEl>
                                          <p:spTgt spid="12"/>
                                        </p:tgtEl>
                                      </p:cBhvr>
                                    </p:animEffect>
                                    <p:set>
                                      <p:cBhvr>
                                        <p:cTn id="237" dur="1" fill="hold">
                                          <p:stCondLst>
                                            <p:cond delay="499"/>
                                          </p:stCondLst>
                                        </p:cTn>
                                        <p:tgtEl>
                                          <p:spTgt spid="12"/>
                                        </p:tgtEl>
                                        <p:attrNameLst>
                                          <p:attrName>style.visibility</p:attrName>
                                        </p:attrNameLst>
                                      </p:cBhvr>
                                      <p:to>
                                        <p:strVal val="hidden"/>
                                      </p:to>
                                    </p:set>
                                  </p:childTnLst>
                                </p:cTn>
                              </p:par>
                              <p:par>
                                <p:cTn id="238" presetID="14" presetClass="exit" presetSubtype="10" fill="hold" grpId="1" nodeType="withEffect">
                                  <p:stCondLst>
                                    <p:cond delay="0"/>
                                  </p:stCondLst>
                                  <p:childTnLst>
                                    <p:animEffect transition="out" filter="randombar(horizontal)">
                                      <p:cBhvr>
                                        <p:cTn id="239" dur="500"/>
                                        <p:tgtEl>
                                          <p:spTgt spid="13"/>
                                        </p:tgtEl>
                                      </p:cBhvr>
                                    </p:animEffect>
                                    <p:set>
                                      <p:cBhvr>
                                        <p:cTn id="240" dur="1" fill="hold">
                                          <p:stCondLst>
                                            <p:cond delay="499"/>
                                          </p:stCondLst>
                                        </p:cTn>
                                        <p:tgtEl>
                                          <p:spTgt spid="13"/>
                                        </p:tgtEl>
                                        <p:attrNameLst>
                                          <p:attrName>style.visibility</p:attrName>
                                        </p:attrNameLst>
                                      </p:cBhvr>
                                      <p:to>
                                        <p:strVal val="hidden"/>
                                      </p:to>
                                    </p:set>
                                  </p:childTnLst>
                                </p:cTn>
                              </p:par>
                              <p:par>
                                <p:cTn id="241" presetID="14" presetClass="exit" presetSubtype="10" fill="hold" grpId="1" nodeType="withEffect">
                                  <p:stCondLst>
                                    <p:cond delay="0"/>
                                  </p:stCondLst>
                                  <p:childTnLst>
                                    <p:animEffect transition="out" filter="randombar(horizontal)">
                                      <p:cBhvr>
                                        <p:cTn id="242" dur="500"/>
                                        <p:tgtEl>
                                          <p:spTgt spid="15"/>
                                        </p:tgtEl>
                                      </p:cBhvr>
                                    </p:animEffect>
                                    <p:set>
                                      <p:cBhvr>
                                        <p:cTn id="243" dur="1" fill="hold">
                                          <p:stCondLst>
                                            <p:cond delay="499"/>
                                          </p:stCondLst>
                                        </p:cTn>
                                        <p:tgtEl>
                                          <p:spTgt spid="15"/>
                                        </p:tgtEl>
                                        <p:attrNameLst>
                                          <p:attrName>style.visibility</p:attrName>
                                        </p:attrNameLst>
                                      </p:cBhvr>
                                      <p:to>
                                        <p:strVal val="hidden"/>
                                      </p:to>
                                    </p:set>
                                  </p:childTnLst>
                                </p:cTn>
                              </p:par>
                              <p:par>
                                <p:cTn id="244" presetID="14" presetClass="exit" presetSubtype="10" fill="hold" grpId="0" nodeType="withEffect">
                                  <p:stCondLst>
                                    <p:cond delay="0"/>
                                  </p:stCondLst>
                                  <p:childTnLst>
                                    <p:animEffect transition="out" filter="randombar(horizontal)">
                                      <p:cBhvr>
                                        <p:cTn id="245" dur="500"/>
                                        <p:tgtEl>
                                          <p:spTgt spid="9"/>
                                        </p:tgtEl>
                                      </p:cBhvr>
                                    </p:animEffect>
                                    <p:set>
                                      <p:cBhvr>
                                        <p:cTn id="246" dur="1" fill="hold">
                                          <p:stCondLst>
                                            <p:cond delay="499"/>
                                          </p:stCondLst>
                                        </p:cTn>
                                        <p:tgtEl>
                                          <p:spTgt spid="9"/>
                                        </p:tgtEl>
                                        <p:attrNameLst>
                                          <p:attrName>style.visibility</p:attrName>
                                        </p:attrNameLst>
                                      </p:cBhvr>
                                      <p:to>
                                        <p:strVal val="hidden"/>
                                      </p:to>
                                    </p:set>
                                  </p:childTnLst>
                                </p:cTn>
                              </p:par>
                              <p:par>
                                <p:cTn id="247" presetID="14" presetClass="exit" presetSubtype="10" fill="hold" grpId="2" nodeType="withEffect">
                                  <p:stCondLst>
                                    <p:cond delay="0"/>
                                  </p:stCondLst>
                                  <p:childTnLst>
                                    <p:animEffect transition="out" filter="randombar(horizontal)">
                                      <p:cBhvr>
                                        <p:cTn id="248" dur="500"/>
                                        <p:tgtEl>
                                          <p:spTgt spid="44"/>
                                        </p:tgtEl>
                                      </p:cBhvr>
                                    </p:animEffect>
                                    <p:set>
                                      <p:cBhvr>
                                        <p:cTn id="249" dur="1" fill="hold">
                                          <p:stCondLst>
                                            <p:cond delay="499"/>
                                          </p:stCondLst>
                                        </p:cTn>
                                        <p:tgtEl>
                                          <p:spTgt spid="44"/>
                                        </p:tgtEl>
                                        <p:attrNameLst>
                                          <p:attrName>style.visibility</p:attrName>
                                        </p:attrNameLst>
                                      </p:cBhvr>
                                      <p:to>
                                        <p:strVal val="hidden"/>
                                      </p:to>
                                    </p:set>
                                  </p:childTnLst>
                                </p:cTn>
                              </p:par>
                              <p:par>
                                <p:cTn id="250" presetID="14" presetClass="exit" presetSubtype="10" fill="hold" grpId="2" nodeType="withEffect">
                                  <p:stCondLst>
                                    <p:cond delay="0"/>
                                  </p:stCondLst>
                                  <p:childTnLst>
                                    <p:animEffect transition="out" filter="randombar(horizontal)">
                                      <p:cBhvr>
                                        <p:cTn id="251" dur="500"/>
                                        <p:tgtEl>
                                          <p:spTgt spid="43"/>
                                        </p:tgtEl>
                                      </p:cBhvr>
                                    </p:animEffect>
                                    <p:set>
                                      <p:cBhvr>
                                        <p:cTn id="252" dur="1" fill="hold">
                                          <p:stCondLst>
                                            <p:cond delay="499"/>
                                          </p:stCondLst>
                                        </p:cTn>
                                        <p:tgtEl>
                                          <p:spTgt spid="43"/>
                                        </p:tgtEl>
                                        <p:attrNameLst>
                                          <p:attrName>style.visibility</p:attrName>
                                        </p:attrNameLst>
                                      </p:cBhvr>
                                      <p:to>
                                        <p:strVal val="hidden"/>
                                      </p:to>
                                    </p:set>
                                  </p:childTnLst>
                                </p:cTn>
                              </p:par>
                              <p:par>
                                <p:cTn id="253" presetID="14" presetClass="exit" presetSubtype="10" fill="hold" grpId="2" nodeType="withEffect">
                                  <p:stCondLst>
                                    <p:cond delay="0"/>
                                  </p:stCondLst>
                                  <p:childTnLst>
                                    <p:animEffect transition="out" filter="randombar(horizontal)">
                                      <p:cBhvr>
                                        <p:cTn id="254" dur="500"/>
                                        <p:tgtEl>
                                          <p:spTgt spid="42"/>
                                        </p:tgtEl>
                                      </p:cBhvr>
                                    </p:animEffect>
                                    <p:set>
                                      <p:cBhvr>
                                        <p:cTn id="255" dur="1" fill="hold">
                                          <p:stCondLst>
                                            <p:cond delay="499"/>
                                          </p:stCondLst>
                                        </p:cTn>
                                        <p:tgtEl>
                                          <p:spTgt spid="42"/>
                                        </p:tgtEl>
                                        <p:attrNameLst>
                                          <p:attrName>style.visibility</p:attrName>
                                        </p:attrNameLst>
                                      </p:cBhvr>
                                      <p:to>
                                        <p:strVal val="hidden"/>
                                      </p:to>
                                    </p:set>
                                  </p:childTnLst>
                                </p:cTn>
                              </p:par>
                              <p:par>
                                <p:cTn id="256" presetID="14" presetClass="exit" presetSubtype="10" fill="hold" grpId="2" nodeType="withEffect">
                                  <p:stCondLst>
                                    <p:cond delay="0"/>
                                  </p:stCondLst>
                                  <p:childTnLst>
                                    <p:animEffect transition="out" filter="randombar(horizontal)">
                                      <p:cBhvr>
                                        <p:cTn id="257" dur="500"/>
                                        <p:tgtEl>
                                          <p:spTgt spid="41"/>
                                        </p:tgtEl>
                                      </p:cBhvr>
                                    </p:animEffect>
                                    <p:set>
                                      <p:cBhvr>
                                        <p:cTn id="258" dur="1" fill="hold">
                                          <p:stCondLst>
                                            <p:cond delay="499"/>
                                          </p:stCondLst>
                                        </p:cTn>
                                        <p:tgtEl>
                                          <p:spTgt spid="41"/>
                                        </p:tgtEl>
                                        <p:attrNameLst>
                                          <p:attrName>style.visibility</p:attrName>
                                        </p:attrNameLst>
                                      </p:cBhvr>
                                      <p:to>
                                        <p:strVal val="hidden"/>
                                      </p:to>
                                    </p:set>
                                  </p:childTnLst>
                                </p:cTn>
                              </p:par>
                              <p:par>
                                <p:cTn id="259" presetID="14" presetClass="exit" presetSubtype="10" fill="hold" grpId="2" nodeType="withEffect">
                                  <p:stCondLst>
                                    <p:cond delay="0"/>
                                  </p:stCondLst>
                                  <p:childTnLst>
                                    <p:animEffect transition="out" filter="randombar(horizontal)">
                                      <p:cBhvr>
                                        <p:cTn id="260" dur="500"/>
                                        <p:tgtEl>
                                          <p:spTgt spid="38"/>
                                        </p:tgtEl>
                                      </p:cBhvr>
                                    </p:animEffect>
                                    <p:set>
                                      <p:cBhvr>
                                        <p:cTn id="261" dur="1" fill="hold">
                                          <p:stCondLst>
                                            <p:cond delay="499"/>
                                          </p:stCondLst>
                                        </p:cTn>
                                        <p:tgtEl>
                                          <p:spTgt spid="38"/>
                                        </p:tgtEl>
                                        <p:attrNameLst>
                                          <p:attrName>style.visibility</p:attrName>
                                        </p:attrNameLst>
                                      </p:cBhvr>
                                      <p:to>
                                        <p:strVal val="hidden"/>
                                      </p:to>
                                    </p:set>
                                  </p:childTnLst>
                                </p:cTn>
                              </p:par>
                              <p:par>
                                <p:cTn id="262" presetID="14" presetClass="exit" presetSubtype="10" fill="hold" grpId="2" nodeType="withEffect">
                                  <p:stCondLst>
                                    <p:cond delay="0"/>
                                  </p:stCondLst>
                                  <p:childTnLst>
                                    <p:animEffect transition="out" filter="randombar(horizontal)">
                                      <p:cBhvr>
                                        <p:cTn id="263" dur="500"/>
                                        <p:tgtEl>
                                          <p:spTgt spid="7206"/>
                                        </p:tgtEl>
                                      </p:cBhvr>
                                    </p:animEffect>
                                    <p:set>
                                      <p:cBhvr>
                                        <p:cTn id="264" dur="1" fill="hold">
                                          <p:stCondLst>
                                            <p:cond delay="499"/>
                                          </p:stCondLst>
                                        </p:cTn>
                                        <p:tgtEl>
                                          <p:spTgt spid="7206"/>
                                        </p:tgtEl>
                                        <p:attrNameLst>
                                          <p:attrName>style.visibility</p:attrName>
                                        </p:attrNameLst>
                                      </p:cBhvr>
                                      <p:to>
                                        <p:strVal val="hidden"/>
                                      </p:to>
                                    </p:set>
                                  </p:childTnLst>
                                </p:cTn>
                              </p:par>
                              <p:par>
                                <p:cTn id="265" presetID="14" presetClass="exit" presetSubtype="10" fill="hold" grpId="2" nodeType="withEffect">
                                  <p:stCondLst>
                                    <p:cond delay="0"/>
                                  </p:stCondLst>
                                  <p:childTnLst>
                                    <p:animEffect transition="out" filter="randombar(horizontal)">
                                      <p:cBhvr>
                                        <p:cTn id="266" dur="500"/>
                                        <p:tgtEl>
                                          <p:spTgt spid="7205"/>
                                        </p:tgtEl>
                                      </p:cBhvr>
                                    </p:animEffect>
                                    <p:set>
                                      <p:cBhvr>
                                        <p:cTn id="267" dur="1" fill="hold">
                                          <p:stCondLst>
                                            <p:cond delay="499"/>
                                          </p:stCondLst>
                                        </p:cTn>
                                        <p:tgtEl>
                                          <p:spTgt spid="7205"/>
                                        </p:tgtEl>
                                        <p:attrNameLst>
                                          <p:attrName>style.visibility</p:attrName>
                                        </p:attrNameLst>
                                      </p:cBhvr>
                                      <p:to>
                                        <p:strVal val="hidden"/>
                                      </p:to>
                                    </p:set>
                                  </p:childTnLst>
                                </p:cTn>
                              </p:par>
                              <p:par>
                                <p:cTn id="268" presetID="14" presetClass="exit" presetSubtype="10" fill="hold" grpId="2" nodeType="withEffect">
                                  <p:stCondLst>
                                    <p:cond delay="0"/>
                                  </p:stCondLst>
                                  <p:childTnLst>
                                    <p:animEffect transition="out" filter="randombar(horizontal)">
                                      <p:cBhvr>
                                        <p:cTn id="269" dur="500"/>
                                        <p:tgtEl>
                                          <p:spTgt spid="7204"/>
                                        </p:tgtEl>
                                      </p:cBhvr>
                                    </p:animEffect>
                                    <p:set>
                                      <p:cBhvr>
                                        <p:cTn id="270" dur="1" fill="hold">
                                          <p:stCondLst>
                                            <p:cond delay="499"/>
                                          </p:stCondLst>
                                        </p:cTn>
                                        <p:tgtEl>
                                          <p:spTgt spid="7204"/>
                                        </p:tgtEl>
                                        <p:attrNameLst>
                                          <p:attrName>style.visibility</p:attrName>
                                        </p:attrNameLst>
                                      </p:cBhvr>
                                      <p:to>
                                        <p:strVal val="hidden"/>
                                      </p:to>
                                    </p:set>
                                  </p:childTnLst>
                                </p:cTn>
                              </p:par>
                              <p:par>
                                <p:cTn id="271" presetID="14" presetClass="exit" presetSubtype="10" fill="hold" grpId="2" nodeType="withEffect">
                                  <p:stCondLst>
                                    <p:cond delay="0"/>
                                  </p:stCondLst>
                                  <p:childTnLst>
                                    <p:animEffect transition="out" filter="randombar(horizontal)">
                                      <p:cBhvr>
                                        <p:cTn id="272" dur="500"/>
                                        <p:tgtEl>
                                          <p:spTgt spid="7203"/>
                                        </p:tgtEl>
                                      </p:cBhvr>
                                    </p:animEffect>
                                    <p:set>
                                      <p:cBhvr>
                                        <p:cTn id="273" dur="1" fill="hold">
                                          <p:stCondLst>
                                            <p:cond delay="499"/>
                                          </p:stCondLst>
                                        </p:cTn>
                                        <p:tgtEl>
                                          <p:spTgt spid="7203"/>
                                        </p:tgtEl>
                                        <p:attrNameLst>
                                          <p:attrName>style.visibility</p:attrName>
                                        </p:attrNameLst>
                                      </p:cBhvr>
                                      <p:to>
                                        <p:strVal val="hidden"/>
                                      </p:to>
                                    </p:set>
                                  </p:childTnLst>
                                </p:cTn>
                              </p:par>
                              <p:par>
                                <p:cTn id="274" presetID="14" presetClass="exit" presetSubtype="10" fill="hold" grpId="2" nodeType="withEffect">
                                  <p:stCondLst>
                                    <p:cond delay="0"/>
                                  </p:stCondLst>
                                  <p:childTnLst>
                                    <p:animEffect transition="out" filter="randombar(horizontal)">
                                      <p:cBhvr>
                                        <p:cTn id="275" dur="500"/>
                                        <p:tgtEl>
                                          <p:spTgt spid="7202"/>
                                        </p:tgtEl>
                                      </p:cBhvr>
                                    </p:animEffect>
                                    <p:set>
                                      <p:cBhvr>
                                        <p:cTn id="276" dur="1" fill="hold">
                                          <p:stCondLst>
                                            <p:cond delay="499"/>
                                          </p:stCondLst>
                                        </p:cTn>
                                        <p:tgtEl>
                                          <p:spTgt spid="7202"/>
                                        </p:tgtEl>
                                        <p:attrNameLst>
                                          <p:attrName>style.visibility</p:attrName>
                                        </p:attrNameLst>
                                      </p:cBhvr>
                                      <p:to>
                                        <p:strVal val="hidden"/>
                                      </p:to>
                                    </p:set>
                                  </p:childTnLst>
                                </p:cTn>
                              </p:par>
                              <p:par>
                                <p:cTn id="277" presetID="14" presetClass="exit" presetSubtype="10" fill="hold" nodeType="withEffect">
                                  <p:stCondLst>
                                    <p:cond delay="0"/>
                                  </p:stCondLst>
                                  <p:childTnLst>
                                    <p:animEffect transition="out" filter="randombar(horizontal)">
                                      <p:cBhvr>
                                        <p:cTn id="278" dur="500"/>
                                        <p:tgtEl>
                                          <p:spTgt spid="25"/>
                                        </p:tgtEl>
                                      </p:cBhvr>
                                    </p:animEffect>
                                    <p:set>
                                      <p:cBhvr>
                                        <p:cTn id="279" dur="1" fill="hold">
                                          <p:stCondLst>
                                            <p:cond delay="499"/>
                                          </p:stCondLst>
                                        </p:cTn>
                                        <p:tgtEl>
                                          <p:spTgt spid="25"/>
                                        </p:tgtEl>
                                        <p:attrNameLst>
                                          <p:attrName>style.visibility</p:attrName>
                                        </p:attrNameLst>
                                      </p:cBhvr>
                                      <p:to>
                                        <p:strVal val="hidden"/>
                                      </p:to>
                                    </p:set>
                                  </p:childTnLst>
                                </p:cTn>
                              </p:par>
                              <p:par>
                                <p:cTn id="280" presetID="14" presetClass="exit" presetSubtype="10" fill="hold" nodeType="withEffect">
                                  <p:stCondLst>
                                    <p:cond delay="0"/>
                                  </p:stCondLst>
                                  <p:childTnLst>
                                    <p:animEffect transition="out" filter="randombar(horizontal)">
                                      <p:cBhvr>
                                        <p:cTn id="281" dur="500"/>
                                        <p:tgtEl>
                                          <p:spTgt spid="7171"/>
                                        </p:tgtEl>
                                      </p:cBhvr>
                                    </p:animEffect>
                                    <p:set>
                                      <p:cBhvr>
                                        <p:cTn id="282" dur="1" fill="hold">
                                          <p:stCondLst>
                                            <p:cond delay="499"/>
                                          </p:stCondLst>
                                        </p:cTn>
                                        <p:tgtEl>
                                          <p:spTgt spid="7171"/>
                                        </p:tgtEl>
                                        <p:attrNameLst>
                                          <p:attrName>style.visibility</p:attrName>
                                        </p:attrNameLst>
                                      </p:cBhvr>
                                      <p:to>
                                        <p:strVal val="hidden"/>
                                      </p:to>
                                    </p:set>
                                  </p:childTnLst>
                                </p:cTn>
                              </p:par>
                              <p:par>
                                <p:cTn id="283" presetID="14" presetClass="exit" presetSubtype="10" fill="hold" nodeType="withEffect">
                                  <p:stCondLst>
                                    <p:cond delay="0"/>
                                  </p:stCondLst>
                                  <p:childTnLst>
                                    <p:animEffect transition="out" filter="randombar(horizontal)">
                                      <p:cBhvr>
                                        <p:cTn id="284" dur="500"/>
                                        <p:tgtEl>
                                          <p:spTgt spid="7189"/>
                                        </p:tgtEl>
                                      </p:cBhvr>
                                    </p:animEffect>
                                    <p:set>
                                      <p:cBhvr>
                                        <p:cTn id="285" dur="1" fill="hold">
                                          <p:stCondLst>
                                            <p:cond delay="499"/>
                                          </p:stCondLst>
                                        </p:cTn>
                                        <p:tgtEl>
                                          <p:spTgt spid="7189"/>
                                        </p:tgtEl>
                                        <p:attrNameLst>
                                          <p:attrName>style.visibility</p:attrName>
                                        </p:attrNameLst>
                                      </p:cBhvr>
                                      <p:to>
                                        <p:strVal val="hidden"/>
                                      </p:to>
                                    </p:set>
                                  </p:childTnLst>
                                </p:cTn>
                              </p:par>
                              <p:par>
                                <p:cTn id="286" presetID="14" presetClass="exit" presetSubtype="10" fill="hold" nodeType="withEffect">
                                  <p:stCondLst>
                                    <p:cond delay="0"/>
                                  </p:stCondLst>
                                  <p:childTnLst>
                                    <p:animEffect transition="out" filter="randombar(horizontal)">
                                      <p:cBhvr>
                                        <p:cTn id="287" dur="500"/>
                                        <p:tgtEl>
                                          <p:spTgt spid="7191"/>
                                        </p:tgtEl>
                                      </p:cBhvr>
                                    </p:animEffect>
                                    <p:set>
                                      <p:cBhvr>
                                        <p:cTn id="288" dur="1" fill="hold">
                                          <p:stCondLst>
                                            <p:cond delay="499"/>
                                          </p:stCondLst>
                                        </p:cTn>
                                        <p:tgtEl>
                                          <p:spTgt spid="7191"/>
                                        </p:tgtEl>
                                        <p:attrNameLst>
                                          <p:attrName>style.visibility</p:attrName>
                                        </p:attrNameLst>
                                      </p:cBhvr>
                                      <p:to>
                                        <p:strVal val="hidden"/>
                                      </p:to>
                                    </p:set>
                                  </p:childTnLst>
                                </p:cTn>
                              </p:par>
                              <p:par>
                                <p:cTn id="289" presetID="14" presetClass="exit" presetSubtype="10" fill="hold" nodeType="withEffect">
                                  <p:stCondLst>
                                    <p:cond delay="0"/>
                                  </p:stCondLst>
                                  <p:childTnLst>
                                    <p:animEffect transition="out" filter="randombar(horizontal)">
                                      <p:cBhvr>
                                        <p:cTn id="290" dur="500"/>
                                        <p:tgtEl>
                                          <p:spTgt spid="7192"/>
                                        </p:tgtEl>
                                      </p:cBhvr>
                                    </p:animEffect>
                                    <p:set>
                                      <p:cBhvr>
                                        <p:cTn id="291" dur="1" fill="hold">
                                          <p:stCondLst>
                                            <p:cond delay="499"/>
                                          </p:stCondLst>
                                        </p:cTn>
                                        <p:tgtEl>
                                          <p:spTgt spid="71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 grpId="0" animBg="1"/>
      <p:bldP spid="1043" grpId="0" animBg="1"/>
      <p:bldP spid="1043" grpId="1" animBg="1"/>
      <p:bldP spid="1044" grpId="0" animBg="1"/>
      <p:bldP spid="1044" grpId="1"/>
      <p:bldP spid="4" grpId="0" animBg="1"/>
      <p:bldP spid="4" grpId="1" animBg="1"/>
      <p:bldP spid="4" grpId="2" animBg="1"/>
      <p:bldP spid="7" grpId="0" animBg="1"/>
      <p:bldP spid="7" grpId="1" animBg="1"/>
      <p:bldP spid="8" grpId="0" animBg="1"/>
      <p:bldP spid="8" grpId="1"/>
      <p:bldP spid="9" grpId="0" animBg="1"/>
      <p:bldP spid="13" grpId="0" animBg="1"/>
      <p:bldP spid="13" grpId="1" animBg="1"/>
      <p:bldP spid="15" grpId="0" animBg="1"/>
      <p:bldP spid="15" grpId="1"/>
      <p:bldP spid="7195" grpId="0" animBg="1"/>
      <p:bldP spid="7195" grpId="1" animBg="1"/>
      <p:bldP spid="7195" grpId="2" animBg="1"/>
      <p:bldP spid="7196" grpId="0" animBg="1"/>
      <p:bldP spid="7196" grpId="1"/>
      <p:bldP spid="7202" grpId="0" animBg="1"/>
      <p:bldP spid="7202" grpId="1" animBg="1"/>
      <p:bldP spid="7202" grpId="2"/>
      <p:bldP spid="7203" grpId="0" animBg="1"/>
      <p:bldP spid="7203" grpId="1" animBg="1"/>
      <p:bldP spid="7203" grpId="2"/>
      <p:bldP spid="7204" grpId="0" animBg="1"/>
      <p:bldP spid="7204" grpId="1" animBg="1"/>
      <p:bldP spid="7204" grpId="2"/>
      <p:bldP spid="7205" grpId="0" animBg="1"/>
      <p:bldP spid="7205" grpId="1" animBg="1"/>
      <p:bldP spid="7205" grpId="2"/>
      <p:bldP spid="7206" grpId="0" animBg="1"/>
      <p:bldP spid="7206" grpId="1" animBg="1"/>
      <p:bldP spid="7206" grpId="2"/>
      <p:bldP spid="38" grpId="0" animBg="1"/>
      <p:bldP spid="38" grpId="1" animBg="1"/>
      <p:bldP spid="38" grpId="2"/>
      <p:bldP spid="41" grpId="0" animBg="1"/>
      <p:bldP spid="41" grpId="1" animBg="1"/>
      <p:bldP spid="41" grpId="2"/>
      <p:bldP spid="42" grpId="0" animBg="1"/>
      <p:bldP spid="42" grpId="1" animBg="1"/>
      <p:bldP spid="42" grpId="2"/>
      <p:bldP spid="43" grpId="0" animBg="1"/>
      <p:bldP spid="43" grpId="1" animBg="1"/>
      <p:bldP spid="43" grpId="2"/>
      <p:bldP spid="44" grpId="0" animBg="1"/>
      <p:bldP spid="44" grpId="1" animBg="1"/>
      <p:bldP spid="4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3"/>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3"/>
            <a:stretch>
              <a:fillRect/>
            </a:stretch>
          </a:blipFill>
        </p:spPr>
      </p:sp>
      <p:sp>
        <p:nvSpPr>
          <p:cNvPr id="4" name="Freeform 4"/>
          <p:cNvSpPr/>
          <p:nvPr/>
        </p:nvSpPr>
        <p:spPr>
          <a:xfrm flipH="1">
            <a:off x="6124265" y="3501069"/>
            <a:ext cx="6039470" cy="3321708"/>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3" name="Freeform 13"/>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Freeform 14"/>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5" name="Freeform 15"/>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6" name="Freeform 16"/>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8" name="Freeform 18"/>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9" name="Freeform 19"/>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0" name="Freeform 20"/>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1" name="Freeform 21"/>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2" name="Freeform 22"/>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3" name="Freeform 23"/>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7" name="Freeform 26">
            <a:extLst>
              <a:ext uri="{FF2B5EF4-FFF2-40B4-BE49-F238E27FC236}">
                <a16:creationId xmlns="" xmlns:a16="http://schemas.microsoft.com/office/drawing/2014/main" id="{3DB0E543-5262-9E01-3DEB-FB40D57204EB}"/>
              </a:ext>
            </a:extLst>
          </p:cNvPr>
          <p:cNvSpPr/>
          <p:nvPr/>
        </p:nvSpPr>
        <p:spPr>
          <a:xfrm rot="-10800000" flipH="1" flipV="1">
            <a:off x="633745" y="2095378"/>
            <a:ext cx="17096710" cy="5218752"/>
          </a:xfrm>
          <a:custGeom>
            <a:avLst/>
            <a:gdLst/>
            <a:ahLst/>
            <a:cxnLst/>
            <a:rect l="l" t="t" r="r" b="b"/>
            <a:pathLst>
              <a:path w="8171013" h="5450870">
                <a:moveTo>
                  <a:pt x="8171012" y="5450870"/>
                </a:moveTo>
                <a:lnTo>
                  <a:pt x="0" y="5450870"/>
                </a:lnTo>
                <a:lnTo>
                  <a:pt x="0" y="0"/>
                </a:lnTo>
                <a:lnTo>
                  <a:pt x="8171012" y="0"/>
                </a:lnTo>
                <a:lnTo>
                  <a:pt x="8171012" y="5450870"/>
                </a:lnTo>
                <a:close/>
              </a:path>
            </a:pathLst>
          </a:custGeom>
          <a:blipFill>
            <a:blip r:embed="rId22"/>
            <a:stretch>
              <a:fillRect/>
            </a:stretch>
          </a:blipFill>
        </p:spPr>
        <p:txBody>
          <a:bodyPr/>
          <a:lstStyle/>
          <a:p>
            <a:pPr lvl="0" algn="ctr"/>
            <a:r>
              <a:rPr lang="vi-VN" sz="8000" b="1" dirty="0">
                <a:solidFill>
                  <a:srgbClr val="C00000"/>
                </a:solidFill>
                <a:latin typeface="American Typewriter" panose="02090604020004020304" pitchFamily="18" charset="77"/>
                <a:ea typeface="Calibri" panose="020F0502020204030204" pitchFamily="34" charset="0"/>
                <a:cs typeface="Arial" panose="020B0604020202020204" pitchFamily="34" charset="0"/>
              </a:rPr>
              <a:t>Nội dung câu chuyện là tình yêu của người cha dành cho con và sự tin tưởng của cậu bé đối với cha mình. </a:t>
            </a:r>
            <a:endParaRPr lang="en-US" sz="8000" b="1" dirty="0">
              <a:solidFill>
                <a:srgbClr val="C00000"/>
              </a:solidFill>
              <a:latin typeface="American Typewriter" panose="02090604020004020304" pitchFamily="18" charset="77"/>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
        <p:nvSpPr>
          <p:cNvPr id="4" name="Rectangle 3">
            <a:extLst>
              <a:ext uri="{FF2B5EF4-FFF2-40B4-BE49-F238E27FC236}">
                <a16:creationId xmlns="" xmlns:a16="http://schemas.microsoft.com/office/drawing/2014/main" id="{BE8F3DC6-5171-4839-BCBB-528BE470584D}"/>
              </a:ext>
            </a:extLst>
          </p:cNvPr>
          <p:cNvSpPr/>
          <p:nvPr/>
        </p:nvSpPr>
        <p:spPr>
          <a:xfrm>
            <a:off x="3200400" y="4914900"/>
            <a:ext cx="13106400" cy="38100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11500" b="1" dirty="0">
                <a:solidFill>
                  <a:srgbClr val="C00000"/>
                </a:solidFill>
                <a:latin typeface="American Typewriter" panose="02090604020004020304" pitchFamily="18" charset="77"/>
                <a:cs typeface="Arial" panose="020B0604020202020204" pitchFamily="34" charset="0"/>
              </a:rPr>
              <a:t>LUYỆN ĐỌC LẠI</a:t>
            </a:r>
          </a:p>
        </p:txBody>
      </p:sp>
    </p:spTree>
    <p:extLst>
      <p:ext uri="{BB962C8B-B14F-4D97-AF65-F5344CB8AC3E}">
        <p14:creationId xmlns:p14="http://schemas.microsoft.com/office/powerpoint/2010/main" val="159238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grpSp>
        <p:nvGrpSpPr>
          <p:cNvPr id="1147" name="Google Shape;1147;p42"/>
          <p:cNvGrpSpPr/>
          <p:nvPr/>
        </p:nvGrpSpPr>
        <p:grpSpPr>
          <a:xfrm>
            <a:off x="15354616" y="753939"/>
            <a:ext cx="1608998" cy="1880310"/>
            <a:chOff x="4616629" y="1685378"/>
            <a:chExt cx="224714" cy="262606"/>
          </a:xfrm>
        </p:grpSpPr>
        <p:sp>
          <p:nvSpPr>
            <p:cNvPr id="1148" name="Google Shape;1148;p42"/>
            <p:cNvSpPr/>
            <p:nvPr/>
          </p:nvSpPr>
          <p:spPr>
            <a:xfrm>
              <a:off x="4616629" y="1685378"/>
              <a:ext cx="224714" cy="262606"/>
            </a:xfrm>
            <a:custGeom>
              <a:avLst/>
              <a:gdLst/>
              <a:ahLst/>
              <a:cxnLst/>
              <a:rect l="l" t="t" r="r" b="b"/>
              <a:pathLst>
                <a:path w="7840" h="9162" extrusionOk="0">
                  <a:moveTo>
                    <a:pt x="357" y="6363"/>
                  </a:moveTo>
                  <a:lnTo>
                    <a:pt x="377" y="6383"/>
                  </a:lnTo>
                  <a:cubicBezTo>
                    <a:pt x="357" y="6383"/>
                    <a:pt x="357" y="6383"/>
                    <a:pt x="357" y="6403"/>
                  </a:cubicBezTo>
                  <a:lnTo>
                    <a:pt x="337" y="6403"/>
                  </a:lnTo>
                  <a:cubicBezTo>
                    <a:pt x="357" y="6383"/>
                    <a:pt x="357" y="6383"/>
                    <a:pt x="357" y="6363"/>
                  </a:cubicBezTo>
                  <a:close/>
                  <a:moveTo>
                    <a:pt x="5725" y="0"/>
                  </a:moveTo>
                  <a:cubicBezTo>
                    <a:pt x="5657" y="0"/>
                    <a:pt x="5592" y="14"/>
                    <a:pt x="5518" y="29"/>
                  </a:cubicBezTo>
                  <a:lnTo>
                    <a:pt x="5187" y="259"/>
                  </a:lnTo>
                  <a:cubicBezTo>
                    <a:pt x="5142" y="299"/>
                    <a:pt x="5121" y="345"/>
                    <a:pt x="5101" y="405"/>
                  </a:cubicBezTo>
                  <a:cubicBezTo>
                    <a:pt x="4811" y="615"/>
                    <a:pt x="4580" y="906"/>
                    <a:pt x="4414" y="1197"/>
                  </a:cubicBezTo>
                  <a:cubicBezTo>
                    <a:pt x="4318" y="1187"/>
                    <a:pt x="4220" y="1182"/>
                    <a:pt x="4122" y="1182"/>
                  </a:cubicBezTo>
                  <a:cubicBezTo>
                    <a:pt x="3836" y="1182"/>
                    <a:pt x="3547" y="1224"/>
                    <a:pt x="3286" y="1302"/>
                  </a:cubicBezTo>
                  <a:cubicBezTo>
                    <a:pt x="3115" y="1052"/>
                    <a:pt x="2885" y="821"/>
                    <a:pt x="2634" y="635"/>
                  </a:cubicBezTo>
                  <a:cubicBezTo>
                    <a:pt x="2488" y="425"/>
                    <a:pt x="2258" y="279"/>
                    <a:pt x="1987" y="279"/>
                  </a:cubicBezTo>
                  <a:lnTo>
                    <a:pt x="1882" y="279"/>
                  </a:lnTo>
                  <a:cubicBezTo>
                    <a:pt x="1696" y="319"/>
                    <a:pt x="1531" y="425"/>
                    <a:pt x="1405" y="570"/>
                  </a:cubicBezTo>
                  <a:cubicBezTo>
                    <a:pt x="1300" y="741"/>
                    <a:pt x="1255" y="926"/>
                    <a:pt x="1280" y="1117"/>
                  </a:cubicBezTo>
                  <a:cubicBezTo>
                    <a:pt x="1340" y="1473"/>
                    <a:pt x="1631" y="1744"/>
                    <a:pt x="1987" y="1744"/>
                  </a:cubicBezTo>
                  <a:cubicBezTo>
                    <a:pt x="2032" y="1744"/>
                    <a:pt x="2072" y="1724"/>
                    <a:pt x="2112" y="1724"/>
                  </a:cubicBezTo>
                  <a:cubicBezTo>
                    <a:pt x="2157" y="1724"/>
                    <a:pt x="2198" y="1699"/>
                    <a:pt x="2238" y="1679"/>
                  </a:cubicBezTo>
                  <a:cubicBezTo>
                    <a:pt x="2283" y="1744"/>
                    <a:pt x="2323" y="1784"/>
                    <a:pt x="2363" y="1824"/>
                  </a:cubicBezTo>
                  <a:cubicBezTo>
                    <a:pt x="2238" y="1929"/>
                    <a:pt x="2132" y="2055"/>
                    <a:pt x="2032" y="2180"/>
                  </a:cubicBezTo>
                  <a:cubicBezTo>
                    <a:pt x="1591" y="2727"/>
                    <a:pt x="1300" y="3479"/>
                    <a:pt x="1154" y="4437"/>
                  </a:cubicBezTo>
                  <a:cubicBezTo>
                    <a:pt x="1004" y="4668"/>
                    <a:pt x="879" y="4918"/>
                    <a:pt x="753" y="5169"/>
                  </a:cubicBezTo>
                  <a:cubicBezTo>
                    <a:pt x="653" y="5380"/>
                    <a:pt x="548" y="5585"/>
                    <a:pt x="462" y="5776"/>
                  </a:cubicBezTo>
                  <a:cubicBezTo>
                    <a:pt x="357" y="5861"/>
                    <a:pt x="252" y="5941"/>
                    <a:pt x="171" y="6047"/>
                  </a:cubicBezTo>
                  <a:cubicBezTo>
                    <a:pt x="126" y="6112"/>
                    <a:pt x="66" y="6192"/>
                    <a:pt x="26" y="6338"/>
                  </a:cubicBezTo>
                  <a:cubicBezTo>
                    <a:pt x="1" y="6528"/>
                    <a:pt x="46" y="6694"/>
                    <a:pt x="151" y="6819"/>
                  </a:cubicBezTo>
                  <a:cubicBezTo>
                    <a:pt x="171" y="6884"/>
                    <a:pt x="212" y="6944"/>
                    <a:pt x="252" y="7010"/>
                  </a:cubicBezTo>
                  <a:cubicBezTo>
                    <a:pt x="317" y="7070"/>
                    <a:pt x="357" y="7115"/>
                    <a:pt x="422" y="7135"/>
                  </a:cubicBezTo>
                  <a:cubicBezTo>
                    <a:pt x="442" y="7195"/>
                    <a:pt x="442" y="7240"/>
                    <a:pt x="462" y="7301"/>
                  </a:cubicBezTo>
                  <a:cubicBezTo>
                    <a:pt x="528" y="7511"/>
                    <a:pt x="628" y="7697"/>
                    <a:pt x="753" y="7887"/>
                  </a:cubicBezTo>
                  <a:cubicBezTo>
                    <a:pt x="778" y="7887"/>
                    <a:pt x="778" y="7907"/>
                    <a:pt x="798" y="7927"/>
                  </a:cubicBezTo>
                  <a:cubicBezTo>
                    <a:pt x="924" y="8073"/>
                    <a:pt x="1049" y="8178"/>
                    <a:pt x="1195" y="8284"/>
                  </a:cubicBezTo>
                  <a:cubicBezTo>
                    <a:pt x="1215" y="8284"/>
                    <a:pt x="1235" y="8304"/>
                    <a:pt x="1255" y="8304"/>
                  </a:cubicBezTo>
                  <a:cubicBezTo>
                    <a:pt x="1340" y="8369"/>
                    <a:pt x="1445" y="8409"/>
                    <a:pt x="1531" y="8429"/>
                  </a:cubicBezTo>
                  <a:lnTo>
                    <a:pt x="1531" y="8620"/>
                  </a:lnTo>
                  <a:cubicBezTo>
                    <a:pt x="1531" y="8700"/>
                    <a:pt x="1611" y="9096"/>
                    <a:pt x="2132" y="9096"/>
                  </a:cubicBezTo>
                  <a:cubicBezTo>
                    <a:pt x="2343" y="9096"/>
                    <a:pt x="2659" y="9036"/>
                    <a:pt x="2759" y="9036"/>
                  </a:cubicBezTo>
                  <a:cubicBezTo>
                    <a:pt x="3095" y="8971"/>
                    <a:pt x="3386" y="8930"/>
                    <a:pt x="3492" y="8620"/>
                  </a:cubicBezTo>
                  <a:cubicBezTo>
                    <a:pt x="3537" y="8534"/>
                    <a:pt x="3537" y="8449"/>
                    <a:pt x="3537" y="8304"/>
                  </a:cubicBezTo>
                  <a:lnTo>
                    <a:pt x="3557" y="8218"/>
                  </a:lnTo>
                  <a:cubicBezTo>
                    <a:pt x="3577" y="8218"/>
                    <a:pt x="3617" y="8218"/>
                    <a:pt x="3637" y="8243"/>
                  </a:cubicBezTo>
                  <a:lnTo>
                    <a:pt x="4138" y="9161"/>
                  </a:lnTo>
                  <a:lnTo>
                    <a:pt x="4600" y="8429"/>
                  </a:lnTo>
                  <a:cubicBezTo>
                    <a:pt x="4620" y="8409"/>
                    <a:pt x="4640" y="8389"/>
                    <a:pt x="4640" y="8369"/>
                  </a:cubicBezTo>
                  <a:cubicBezTo>
                    <a:pt x="4640" y="8429"/>
                    <a:pt x="4665" y="8494"/>
                    <a:pt x="4685" y="8554"/>
                  </a:cubicBezTo>
                  <a:cubicBezTo>
                    <a:pt x="4765" y="8845"/>
                    <a:pt x="5016" y="8910"/>
                    <a:pt x="5437" y="9016"/>
                  </a:cubicBezTo>
                  <a:cubicBezTo>
                    <a:pt x="5563" y="9036"/>
                    <a:pt x="5874" y="9096"/>
                    <a:pt x="6084" y="9096"/>
                  </a:cubicBezTo>
                  <a:cubicBezTo>
                    <a:pt x="6440" y="9096"/>
                    <a:pt x="6606" y="8870"/>
                    <a:pt x="6626" y="8680"/>
                  </a:cubicBezTo>
                  <a:cubicBezTo>
                    <a:pt x="6646" y="8554"/>
                    <a:pt x="6646" y="8449"/>
                    <a:pt x="6606" y="8369"/>
                  </a:cubicBezTo>
                  <a:cubicBezTo>
                    <a:pt x="6626" y="8344"/>
                    <a:pt x="6671" y="8344"/>
                    <a:pt x="6691" y="8324"/>
                  </a:cubicBezTo>
                  <a:cubicBezTo>
                    <a:pt x="6817" y="8284"/>
                    <a:pt x="6922" y="8218"/>
                    <a:pt x="7022" y="8158"/>
                  </a:cubicBezTo>
                  <a:cubicBezTo>
                    <a:pt x="7047" y="8158"/>
                    <a:pt x="7067" y="8138"/>
                    <a:pt x="7087" y="8118"/>
                  </a:cubicBezTo>
                  <a:cubicBezTo>
                    <a:pt x="7213" y="8033"/>
                    <a:pt x="7358" y="7907"/>
                    <a:pt x="7464" y="7762"/>
                  </a:cubicBezTo>
                  <a:cubicBezTo>
                    <a:pt x="7464" y="7742"/>
                    <a:pt x="7484" y="7717"/>
                    <a:pt x="7504" y="7697"/>
                  </a:cubicBezTo>
                  <a:cubicBezTo>
                    <a:pt x="7629" y="7531"/>
                    <a:pt x="7714" y="7321"/>
                    <a:pt x="7754" y="7115"/>
                  </a:cubicBezTo>
                  <a:cubicBezTo>
                    <a:pt x="7775" y="6965"/>
                    <a:pt x="7800" y="6819"/>
                    <a:pt x="7800" y="6654"/>
                  </a:cubicBezTo>
                  <a:cubicBezTo>
                    <a:pt x="7820" y="6588"/>
                    <a:pt x="7840" y="6508"/>
                    <a:pt x="7840" y="6443"/>
                  </a:cubicBezTo>
                  <a:cubicBezTo>
                    <a:pt x="7840" y="6298"/>
                    <a:pt x="7775" y="6192"/>
                    <a:pt x="7754" y="6112"/>
                  </a:cubicBezTo>
                  <a:cubicBezTo>
                    <a:pt x="7734" y="6087"/>
                    <a:pt x="7714" y="6067"/>
                    <a:pt x="7714" y="6027"/>
                  </a:cubicBezTo>
                  <a:cubicBezTo>
                    <a:pt x="7649" y="5796"/>
                    <a:pt x="7589" y="5545"/>
                    <a:pt x="7484" y="5315"/>
                  </a:cubicBezTo>
                  <a:cubicBezTo>
                    <a:pt x="7484" y="5294"/>
                    <a:pt x="7464" y="5274"/>
                    <a:pt x="7443" y="5254"/>
                  </a:cubicBezTo>
                  <a:cubicBezTo>
                    <a:pt x="7338" y="5004"/>
                    <a:pt x="7213" y="4773"/>
                    <a:pt x="7067" y="4542"/>
                  </a:cubicBezTo>
                  <a:cubicBezTo>
                    <a:pt x="7067" y="4502"/>
                    <a:pt x="7067" y="4437"/>
                    <a:pt x="7047" y="4417"/>
                  </a:cubicBezTo>
                  <a:cubicBezTo>
                    <a:pt x="7047" y="4357"/>
                    <a:pt x="7047" y="4291"/>
                    <a:pt x="7022" y="4251"/>
                  </a:cubicBezTo>
                  <a:lnTo>
                    <a:pt x="7022" y="4231"/>
                  </a:lnTo>
                  <a:cubicBezTo>
                    <a:pt x="6922" y="3414"/>
                    <a:pt x="6606" y="2682"/>
                    <a:pt x="6190" y="2160"/>
                  </a:cubicBezTo>
                  <a:cubicBezTo>
                    <a:pt x="5979" y="1929"/>
                    <a:pt x="5728" y="1699"/>
                    <a:pt x="5437" y="1553"/>
                  </a:cubicBezTo>
                  <a:cubicBezTo>
                    <a:pt x="5478" y="1513"/>
                    <a:pt x="5498" y="1473"/>
                    <a:pt x="5543" y="1428"/>
                  </a:cubicBezTo>
                  <a:cubicBezTo>
                    <a:pt x="5583" y="1448"/>
                    <a:pt x="5623" y="1448"/>
                    <a:pt x="5668" y="1448"/>
                  </a:cubicBezTo>
                  <a:cubicBezTo>
                    <a:pt x="5696" y="1451"/>
                    <a:pt x="5724" y="1452"/>
                    <a:pt x="5752" y="1452"/>
                  </a:cubicBezTo>
                  <a:cubicBezTo>
                    <a:pt x="6131" y="1452"/>
                    <a:pt x="6443" y="1170"/>
                    <a:pt x="6481" y="801"/>
                  </a:cubicBezTo>
                  <a:cubicBezTo>
                    <a:pt x="6481" y="615"/>
                    <a:pt x="6440" y="425"/>
                    <a:pt x="6315" y="259"/>
                  </a:cubicBezTo>
                  <a:cubicBezTo>
                    <a:pt x="6190" y="114"/>
                    <a:pt x="5999" y="29"/>
                    <a:pt x="5814" y="8"/>
                  </a:cubicBezTo>
                  <a:cubicBezTo>
                    <a:pt x="5783" y="3"/>
                    <a:pt x="5754" y="0"/>
                    <a:pt x="572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p>
          </p:txBody>
        </p:sp>
        <p:sp>
          <p:nvSpPr>
            <p:cNvPr id="1149" name="Google Shape;1149;p42"/>
            <p:cNvSpPr/>
            <p:nvPr/>
          </p:nvSpPr>
          <p:spPr>
            <a:xfrm>
              <a:off x="4642511" y="1795155"/>
              <a:ext cx="79108" cy="122647"/>
            </a:xfrm>
            <a:custGeom>
              <a:avLst/>
              <a:gdLst/>
              <a:ahLst/>
              <a:cxnLst/>
              <a:rect l="l" t="t" r="r" b="b"/>
              <a:pathLst>
                <a:path w="2760" h="4279" extrusionOk="0">
                  <a:moveTo>
                    <a:pt x="1505" y="0"/>
                  </a:moveTo>
                  <a:cubicBezTo>
                    <a:pt x="939" y="502"/>
                    <a:pt x="477" y="1128"/>
                    <a:pt x="226" y="1841"/>
                  </a:cubicBezTo>
                  <a:cubicBezTo>
                    <a:pt x="206" y="1861"/>
                    <a:pt x="206" y="1881"/>
                    <a:pt x="206" y="1881"/>
                  </a:cubicBezTo>
                  <a:cubicBezTo>
                    <a:pt x="101" y="2197"/>
                    <a:pt x="21" y="2533"/>
                    <a:pt x="1" y="2864"/>
                  </a:cubicBezTo>
                  <a:cubicBezTo>
                    <a:pt x="1" y="3054"/>
                    <a:pt x="1" y="3220"/>
                    <a:pt x="41" y="3410"/>
                  </a:cubicBezTo>
                  <a:cubicBezTo>
                    <a:pt x="81" y="3556"/>
                    <a:pt x="166" y="3701"/>
                    <a:pt x="251" y="3807"/>
                  </a:cubicBezTo>
                  <a:lnTo>
                    <a:pt x="272" y="3827"/>
                  </a:lnTo>
                  <a:cubicBezTo>
                    <a:pt x="352" y="3932"/>
                    <a:pt x="457" y="4012"/>
                    <a:pt x="582" y="4097"/>
                  </a:cubicBezTo>
                  <a:cubicBezTo>
                    <a:pt x="668" y="4138"/>
                    <a:pt x="753" y="4183"/>
                    <a:pt x="833" y="4223"/>
                  </a:cubicBezTo>
                  <a:cubicBezTo>
                    <a:pt x="963" y="4263"/>
                    <a:pt x="1101" y="4278"/>
                    <a:pt x="1236" y="4278"/>
                  </a:cubicBezTo>
                  <a:cubicBezTo>
                    <a:pt x="1319" y="4278"/>
                    <a:pt x="1401" y="4273"/>
                    <a:pt x="1480" y="4263"/>
                  </a:cubicBezTo>
                  <a:cubicBezTo>
                    <a:pt x="1480" y="4263"/>
                    <a:pt x="1505" y="4263"/>
                    <a:pt x="1505" y="4243"/>
                  </a:cubicBezTo>
                  <a:lnTo>
                    <a:pt x="1505" y="4263"/>
                  </a:lnTo>
                  <a:cubicBezTo>
                    <a:pt x="1671" y="4223"/>
                    <a:pt x="1836" y="4163"/>
                    <a:pt x="1982" y="4077"/>
                  </a:cubicBezTo>
                  <a:cubicBezTo>
                    <a:pt x="2067" y="4037"/>
                    <a:pt x="2152" y="3972"/>
                    <a:pt x="2212" y="3932"/>
                  </a:cubicBezTo>
                  <a:lnTo>
                    <a:pt x="2232" y="3912"/>
                  </a:lnTo>
                  <a:cubicBezTo>
                    <a:pt x="2463" y="3721"/>
                    <a:pt x="2634" y="3471"/>
                    <a:pt x="2759" y="3200"/>
                  </a:cubicBezTo>
                  <a:cubicBezTo>
                    <a:pt x="2694" y="2969"/>
                    <a:pt x="2568" y="2738"/>
                    <a:pt x="2463" y="2533"/>
                  </a:cubicBezTo>
                  <a:cubicBezTo>
                    <a:pt x="2383" y="2362"/>
                    <a:pt x="2298" y="2197"/>
                    <a:pt x="2212" y="2006"/>
                  </a:cubicBezTo>
                  <a:cubicBezTo>
                    <a:pt x="2192" y="2006"/>
                    <a:pt x="2192" y="1986"/>
                    <a:pt x="2192" y="1966"/>
                  </a:cubicBezTo>
                  <a:cubicBezTo>
                    <a:pt x="2087" y="1780"/>
                    <a:pt x="2007" y="1590"/>
                    <a:pt x="1942" y="1379"/>
                  </a:cubicBezTo>
                  <a:lnTo>
                    <a:pt x="1922" y="1359"/>
                  </a:lnTo>
                  <a:cubicBezTo>
                    <a:pt x="1796" y="1003"/>
                    <a:pt x="1671" y="672"/>
                    <a:pt x="1585" y="316"/>
                  </a:cubicBezTo>
                  <a:lnTo>
                    <a:pt x="1585" y="296"/>
                  </a:lnTo>
                  <a:cubicBezTo>
                    <a:pt x="1545" y="191"/>
                    <a:pt x="1525" y="105"/>
                    <a:pt x="1505" y="0"/>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50" name="Google Shape;1150;p42"/>
            <p:cNvSpPr/>
            <p:nvPr/>
          </p:nvSpPr>
          <p:spPr>
            <a:xfrm>
              <a:off x="4649705" y="1803611"/>
              <a:ext cx="38264" cy="101236"/>
            </a:xfrm>
            <a:custGeom>
              <a:avLst/>
              <a:gdLst/>
              <a:ahLst/>
              <a:cxnLst/>
              <a:rect l="l" t="t" r="r" b="b"/>
              <a:pathLst>
                <a:path w="1335" h="3532" extrusionOk="0">
                  <a:moveTo>
                    <a:pt x="1334" y="1"/>
                  </a:moveTo>
                  <a:cubicBezTo>
                    <a:pt x="1229" y="126"/>
                    <a:pt x="1129" y="272"/>
                    <a:pt x="1044" y="417"/>
                  </a:cubicBezTo>
                  <a:cubicBezTo>
                    <a:pt x="1003" y="482"/>
                    <a:pt x="958" y="543"/>
                    <a:pt x="918" y="608"/>
                  </a:cubicBezTo>
                  <a:cubicBezTo>
                    <a:pt x="898" y="628"/>
                    <a:pt x="898" y="648"/>
                    <a:pt x="878" y="668"/>
                  </a:cubicBezTo>
                  <a:cubicBezTo>
                    <a:pt x="728" y="959"/>
                    <a:pt x="602" y="1315"/>
                    <a:pt x="457" y="1736"/>
                  </a:cubicBezTo>
                  <a:cubicBezTo>
                    <a:pt x="417" y="1922"/>
                    <a:pt x="352" y="2112"/>
                    <a:pt x="311" y="2298"/>
                  </a:cubicBezTo>
                  <a:lnTo>
                    <a:pt x="311" y="2338"/>
                  </a:lnTo>
                  <a:cubicBezTo>
                    <a:pt x="271" y="2423"/>
                    <a:pt x="251" y="2529"/>
                    <a:pt x="226" y="2634"/>
                  </a:cubicBezTo>
                  <a:cubicBezTo>
                    <a:pt x="226" y="2694"/>
                    <a:pt x="206" y="2739"/>
                    <a:pt x="206" y="2779"/>
                  </a:cubicBezTo>
                  <a:cubicBezTo>
                    <a:pt x="146" y="3030"/>
                    <a:pt x="101" y="3281"/>
                    <a:pt x="0" y="3512"/>
                  </a:cubicBezTo>
                  <a:lnTo>
                    <a:pt x="21" y="3532"/>
                  </a:lnTo>
                  <a:cubicBezTo>
                    <a:pt x="126" y="3301"/>
                    <a:pt x="166" y="3050"/>
                    <a:pt x="226" y="2799"/>
                  </a:cubicBezTo>
                  <a:cubicBezTo>
                    <a:pt x="226" y="2739"/>
                    <a:pt x="251" y="2694"/>
                    <a:pt x="251" y="2634"/>
                  </a:cubicBezTo>
                  <a:cubicBezTo>
                    <a:pt x="271" y="2529"/>
                    <a:pt x="311" y="2423"/>
                    <a:pt x="331" y="2318"/>
                  </a:cubicBezTo>
                  <a:lnTo>
                    <a:pt x="331" y="2258"/>
                  </a:lnTo>
                  <a:cubicBezTo>
                    <a:pt x="397" y="2087"/>
                    <a:pt x="437" y="1922"/>
                    <a:pt x="477" y="1756"/>
                  </a:cubicBezTo>
                  <a:cubicBezTo>
                    <a:pt x="627" y="1295"/>
                    <a:pt x="773" y="939"/>
                    <a:pt x="938" y="628"/>
                  </a:cubicBezTo>
                  <a:lnTo>
                    <a:pt x="938" y="608"/>
                  </a:lnTo>
                  <a:cubicBezTo>
                    <a:pt x="978" y="543"/>
                    <a:pt x="1024" y="482"/>
                    <a:pt x="1064" y="417"/>
                  </a:cubicBezTo>
                  <a:cubicBezTo>
                    <a:pt x="1149" y="292"/>
                    <a:pt x="1229" y="146"/>
                    <a:pt x="1334" y="21"/>
                  </a:cubicBezTo>
                  <a:lnTo>
                    <a:pt x="1334" y="1"/>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1" name="Google Shape;1151;p42"/>
            <p:cNvSpPr/>
            <p:nvPr/>
          </p:nvSpPr>
          <p:spPr>
            <a:xfrm>
              <a:off x="4648416" y="1821009"/>
              <a:ext cx="28204" cy="28061"/>
            </a:xfrm>
            <a:custGeom>
              <a:avLst/>
              <a:gdLst/>
              <a:ahLst/>
              <a:cxnLst/>
              <a:rect l="l" t="t" r="r" b="b"/>
              <a:pathLst>
                <a:path w="984" h="979" extrusionOk="0">
                  <a:moveTo>
                    <a:pt x="963" y="1"/>
                  </a:moveTo>
                  <a:cubicBezTo>
                    <a:pt x="627" y="292"/>
                    <a:pt x="316" y="603"/>
                    <a:pt x="20" y="939"/>
                  </a:cubicBezTo>
                  <a:cubicBezTo>
                    <a:pt x="0" y="959"/>
                    <a:pt x="0" y="979"/>
                    <a:pt x="0" y="979"/>
                  </a:cubicBezTo>
                  <a:cubicBezTo>
                    <a:pt x="271" y="668"/>
                    <a:pt x="607" y="352"/>
                    <a:pt x="923" y="61"/>
                  </a:cubicBezTo>
                  <a:cubicBezTo>
                    <a:pt x="943" y="41"/>
                    <a:pt x="963" y="41"/>
                    <a:pt x="983" y="21"/>
                  </a:cubicBezTo>
                  <a:lnTo>
                    <a:pt x="983" y="1"/>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2" name="Google Shape;1152;p42"/>
            <p:cNvSpPr/>
            <p:nvPr/>
          </p:nvSpPr>
          <p:spPr>
            <a:xfrm>
              <a:off x="4659193" y="1834107"/>
              <a:ext cx="38981" cy="78507"/>
            </a:xfrm>
            <a:custGeom>
              <a:avLst/>
              <a:gdLst/>
              <a:ahLst/>
              <a:cxnLst/>
              <a:rect l="l" t="t" r="r" b="b"/>
              <a:pathLst>
                <a:path w="1360" h="2739" extrusionOk="0">
                  <a:moveTo>
                    <a:pt x="1340" y="0"/>
                  </a:moveTo>
                  <a:cubicBezTo>
                    <a:pt x="1340" y="45"/>
                    <a:pt x="1319" y="105"/>
                    <a:pt x="1299" y="171"/>
                  </a:cubicBezTo>
                  <a:lnTo>
                    <a:pt x="1299" y="191"/>
                  </a:lnTo>
                  <a:cubicBezTo>
                    <a:pt x="1214" y="587"/>
                    <a:pt x="1049" y="983"/>
                    <a:pt x="858" y="1379"/>
                  </a:cubicBezTo>
                  <a:cubicBezTo>
                    <a:pt x="627" y="1801"/>
                    <a:pt x="357" y="2237"/>
                    <a:pt x="0" y="2738"/>
                  </a:cubicBezTo>
                  <a:cubicBezTo>
                    <a:pt x="377" y="2237"/>
                    <a:pt x="647" y="1821"/>
                    <a:pt x="878" y="1399"/>
                  </a:cubicBezTo>
                  <a:cubicBezTo>
                    <a:pt x="1109" y="923"/>
                    <a:pt x="1274" y="482"/>
                    <a:pt x="1360" y="20"/>
                  </a:cubicBezTo>
                  <a:lnTo>
                    <a:pt x="1340" y="0"/>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3" name="Google Shape;1153;p42"/>
            <p:cNvSpPr/>
            <p:nvPr/>
          </p:nvSpPr>
          <p:spPr>
            <a:xfrm>
              <a:off x="4658046" y="1838980"/>
              <a:ext cx="38981" cy="31672"/>
            </a:xfrm>
            <a:custGeom>
              <a:avLst/>
              <a:gdLst/>
              <a:ahLst/>
              <a:cxnLst/>
              <a:rect l="l" t="t" r="r" b="b"/>
              <a:pathLst>
                <a:path w="1360" h="1105" extrusionOk="0">
                  <a:moveTo>
                    <a:pt x="1339" y="1"/>
                  </a:moveTo>
                  <a:cubicBezTo>
                    <a:pt x="838" y="226"/>
                    <a:pt x="376" y="628"/>
                    <a:pt x="0" y="1084"/>
                  </a:cubicBezTo>
                  <a:lnTo>
                    <a:pt x="20" y="1104"/>
                  </a:lnTo>
                  <a:cubicBezTo>
                    <a:pt x="376" y="628"/>
                    <a:pt x="858" y="251"/>
                    <a:pt x="1359" y="21"/>
                  </a:cubicBezTo>
                  <a:lnTo>
                    <a:pt x="1339" y="1"/>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4" name="Google Shape;1154;p42"/>
            <p:cNvSpPr/>
            <p:nvPr/>
          </p:nvSpPr>
          <p:spPr>
            <a:xfrm>
              <a:off x="4684932" y="1851506"/>
              <a:ext cx="21010" cy="65838"/>
            </a:xfrm>
            <a:custGeom>
              <a:avLst/>
              <a:gdLst/>
              <a:ahLst/>
              <a:cxnLst/>
              <a:rect l="l" t="t" r="r" b="b"/>
              <a:pathLst>
                <a:path w="733" h="2297" extrusionOk="0">
                  <a:moveTo>
                    <a:pt x="712" y="0"/>
                  </a:moveTo>
                  <a:cubicBezTo>
                    <a:pt x="692" y="817"/>
                    <a:pt x="442" y="1610"/>
                    <a:pt x="0" y="2297"/>
                  </a:cubicBezTo>
                  <a:cubicBezTo>
                    <a:pt x="0" y="2297"/>
                    <a:pt x="25" y="2297"/>
                    <a:pt x="25" y="2277"/>
                  </a:cubicBezTo>
                  <a:lnTo>
                    <a:pt x="25" y="2297"/>
                  </a:lnTo>
                  <a:cubicBezTo>
                    <a:pt x="211" y="1986"/>
                    <a:pt x="376" y="1670"/>
                    <a:pt x="482" y="1339"/>
                  </a:cubicBezTo>
                  <a:lnTo>
                    <a:pt x="502" y="1319"/>
                  </a:lnTo>
                  <a:cubicBezTo>
                    <a:pt x="627" y="918"/>
                    <a:pt x="712" y="481"/>
                    <a:pt x="732" y="40"/>
                  </a:cubicBezTo>
                  <a:cubicBezTo>
                    <a:pt x="712" y="40"/>
                    <a:pt x="712" y="20"/>
                    <a:pt x="712" y="0"/>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5" name="Google Shape;1155;p42"/>
            <p:cNvSpPr/>
            <p:nvPr/>
          </p:nvSpPr>
          <p:spPr>
            <a:xfrm>
              <a:off x="4698718" y="1889283"/>
              <a:ext cx="7796" cy="18573"/>
            </a:xfrm>
            <a:custGeom>
              <a:avLst/>
              <a:gdLst/>
              <a:ahLst/>
              <a:cxnLst/>
              <a:rect l="l" t="t" r="r" b="b"/>
              <a:pathLst>
                <a:path w="272" h="648" extrusionOk="0">
                  <a:moveTo>
                    <a:pt x="21" y="1"/>
                  </a:moveTo>
                  <a:lnTo>
                    <a:pt x="1" y="21"/>
                  </a:lnTo>
                  <a:cubicBezTo>
                    <a:pt x="146" y="207"/>
                    <a:pt x="211" y="417"/>
                    <a:pt x="251" y="648"/>
                  </a:cubicBezTo>
                  <a:lnTo>
                    <a:pt x="271" y="628"/>
                  </a:lnTo>
                  <a:cubicBezTo>
                    <a:pt x="231" y="397"/>
                    <a:pt x="171" y="187"/>
                    <a:pt x="21"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6" name="Google Shape;1156;p42"/>
            <p:cNvSpPr/>
            <p:nvPr/>
          </p:nvSpPr>
          <p:spPr>
            <a:xfrm>
              <a:off x="4747301" y="1793407"/>
              <a:ext cx="78535" cy="121844"/>
            </a:xfrm>
            <a:custGeom>
              <a:avLst/>
              <a:gdLst/>
              <a:ahLst/>
              <a:cxnLst/>
              <a:rect l="l" t="t" r="r" b="b"/>
              <a:pathLst>
                <a:path w="2740" h="4251" extrusionOk="0">
                  <a:moveTo>
                    <a:pt x="1044" y="1"/>
                  </a:moveTo>
                  <a:cubicBezTo>
                    <a:pt x="1024" y="86"/>
                    <a:pt x="1004" y="186"/>
                    <a:pt x="984" y="292"/>
                  </a:cubicBezTo>
                  <a:lnTo>
                    <a:pt x="984" y="312"/>
                  </a:lnTo>
                  <a:cubicBezTo>
                    <a:pt x="919" y="668"/>
                    <a:pt x="813" y="1024"/>
                    <a:pt x="708" y="1360"/>
                  </a:cubicBezTo>
                  <a:cubicBezTo>
                    <a:pt x="708" y="1380"/>
                    <a:pt x="708" y="1400"/>
                    <a:pt x="688" y="1400"/>
                  </a:cubicBezTo>
                  <a:cubicBezTo>
                    <a:pt x="628" y="1611"/>
                    <a:pt x="562" y="1796"/>
                    <a:pt x="482" y="2007"/>
                  </a:cubicBezTo>
                  <a:cubicBezTo>
                    <a:pt x="482" y="2007"/>
                    <a:pt x="482" y="2027"/>
                    <a:pt x="457" y="2047"/>
                  </a:cubicBezTo>
                  <a:cubicBezTo>
                    <a:pt x="397" y="2238"/>
                    <a:pt x="312" y="2403"/>
                    <a:pt x="252" y="2569"/>
                  </a:cubicBezTo>
                  <a:cubicBezTo>
                    <a:pt x="146" y="2799"/>
                    <a:pt x="41" y="3010"/>
                    <a:pt x="1" y="3261"/>
                  </a:cubicBezTo>
                  <a:cubicBezTo>
                    <a:pt x="126" y="3532"/>
                    <a:pt x="312" y="3762"/>
                    <a:pt x="542" y="3928"/>
                  </a:cubicBezTo>
                  <a:lnTo>
                    <a:pt x="562" y="3948"/>
                  </a:lnTo>
                  <a:cubicBezTo>
                    <a:pt x="648" y="4013"/>
                    <a:pt x="733" y="4053"/>
                    <a:pt x="813" y="4098"/>
                  </a:cubicBezTo>
                  <a:cubicBezTo>
                    <a:pt x="959" y="4179"/>
                    <a:pt x="1129" y="4224"/>
                    <a:pt x="1295" y="4244"/>
                  </a:cubicBezTo>
                  <a:lnTo>
                    <a:pt x="1335" y="4244"/>
                  </a:lnTo>
                  <a:cubicBezTo>
                    <a:pt x="1384" y="4248"/>
                    <a:pt x="1433" y="4251"/>
                    <a:pt x="1482" y="4251"/>
                  </a:cubicBezTo>
                  <a:cubicBezTo>
                    <a:pt x="1643" y="4251"/>
                    <a:pt x="1804" y="4224"/>
                    <a:pt x="1962" y="4158"/>
                  </a:cubicBezTo>
                  <a:cubicBezTo>
                    <a:pt x="2047" y="4118"/>
                    <a:pt x="2132" y="4073"/>
                    <a:pt x="2192" y="4033"/>
                  </a:cubicBezTo>
                  <a:cubicBezTo>
                    <a:pt x="2212" y="4033"/>
                    <a:pt x="2212" y="4033"/>
                    <a:pt x="2212" y="4013"/>
                  </a:cubicBezTo>
                  <a:cubicBezTo>
                    <a:pt x="2318" y="3948"/>
                    <a:pt x="2423" y="3848"/>
                    <a:pt x="2508" y="3742"/>
                  </a:cubicBezTo>
                  <a:cubicBezTo>
                    <a:pt x="2508" y="3742"/>
                    <a:pt x="2508" y="3722"/>
                    <a:pt x="2528" y="3722"/>
                  </a:cubicBezTo>
                  <a:cubicBezTo>
                    <a:pt x="2614" y="3597"/>
                    <a:pt x="2674" y="3446"/>
                    <a:pt x="2694" y="3301"/>
                  </a:cubicBezTo>
                  <a:cubicBezTo>
                    <a:pt x="2739" y="3135"/>
                    <a:pt x="2739" y="2945"/>
                    <a:pt x="2714" y="2759"/>
                  </a:cubicBezTo>
                  <a:cubicBezTo>
                    <a:pt x="2674" y="2423"/>
                    <a:pt x="2589" y="2112"/>
                    <a:pt x="2463" y="1796"/>
                  </a:cubicBezTo>
                  <a:cubicBezTo>
                    <a:pt x="2443" y="1776"/>
                    <a:pt x="2443" y="1776"/>
                    <a:pt x="2443" y="1756"/>
                  </a:cubicBezTo>
                  <a:cubicBezTo>
                    <a:pt x="2132" y="1064"/>
                    <a:pt x="1651" y="462"/>
                    <a:pt x="1044" y="1"/>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57" name="Google Shape;1157;p42"/>
            <p:cNvSpPr/>
            <p:nvPr/>
          </p:nvSpPr>
          <p:spPr>
            <a:xfrm>
              <a:off x="4775476" y="1801747"/>
              <a:ext cx="44312" cy="98943"/>
            </a:xfrm>
            <a:custGeom>
              <a:avLst/>
              <a:gdLst/>
              <a:ahLst/>
              <a:cxnLst/>
              <a:rect l="l" t="t" r="r" b="b"/>
              <a:pathLst>
                <a:path w="1546" h="3452" extrusionOk="0">
                  <a:moveTo>
                    <a:pt x="1" y="1"/>
                  </a:moveTo>
                  <a:lnTo>
                    <a:pt x="1" y="21"/>
                  </a:lnTo>
                  <a:cubicBezTo>
                    <a:pt x="101" y="146"/>
                    <a:pt x="206" y="272"/>
                    <a:pt x="312" y="397"/>
                  </a:cubicBezTo>
                  <a:cubicBezTo>
                    <a:pt x="352" y="462"/>
                    <a:pt x="397" y="522"/>
                    <a:pt x="437" y="588"/>
                  </a:cubicBezTo>
                  <a:lnTo>
                    <a:pt x="437" y="608"/>
                  </a:lnTo>
                  <a:cubicBezTo>
                    <a:pt x="628" y="898"/>
                    <a:pt x="793" y="1255"/>
                    <a:pt x="959" y="1696"/>
                  </a:cubicBezTo>
                  <a:cubicBezTo>
                    <a:pt x="1024" y="1861"/>
                    <a:pt x="1064" y="2027"/>
                    <a:pt x="1129" y="2197"/>
                  </a:cubicBezTo>
                  <a:cubicBezTo>
                    <a:pt x="1129" y="2217"/>
                    <a:pt x="1149" y="2238"/>
                    <a:pt x="1149" y="2258"/>
                  </a:cubicBezTo>
                  <a:cubicBezTo>
                    <a:pt x="1169" y="2363"/>
                    <a:pt x="1209" y="2468"/>
                    <a:pt x="1229" y="2574"/>
                  </a:cubicBezTo>
                  <a:cubicBezTo>
                    <a:pt x="1255" y="2614"/>
                    <a:pt x="1275" y="2679"/>
                    <a:pt x="1275" y="2719"/>
                  </a:cubicBezTo>
                  <a:cubicBezTo>
                    <a:pt x="1355" y="2970"/>
                    <a:pt x="1420" y="3220"/>
                    <a:pt x="1525" y="3451"/>
                  </a:cubicBezTo>
                  <a:cubicBezTo>
                    <a:pt x="1525" y="3451"/>
                    <a:pt x="1525" y="3431"/>
                    <a:pt x="1545" y="3431"/>
                  </a:cubicBezTo>
                  <a:cubicBezTo>
                    <a:pt x="1440" y="3200"/>
                    <a:pt x="1380" y="2950"/>
                    <a:pt x="1295" y="2719"/>
                  </a:cubicBezTo>
                  <a:cubicBezTo>
                    <a:pt x="1295" y="2679"/>
                    <a:pt x="1275" y="2614"/>
                    <a:pt x="1255" y="2574"/>
                  </a:cubicBezTo>
                  <a:cubicBezTo>
                    <a:pt x="1229" y="2468"/>
                    <a:pt x="1209" y="2363"/>
                    <a:pt x="1169" y="2258"/>
                  </a:cubicBezTo>
                  <a:lnTo>
                    <a:pt x="1169" y="2238"/>
                  </a:lnTo>
                  <a:cubicBezTo>
                    <a:pt x="1104" y="2052"/>
                    <a:pt x="1044" y="1861"/>
                    <a:pt x="979" y="1696"/>
                  </a:cubicBezTo>
                  <a:cubicBezTo>
                    <a:pt x="813" y="1255"/>
                    <a:pt x="668" y="924"/>
                    <a:pt x="502" y="648"/>
                  </a:cubicBezTo>
                  <a:cubicBezTo>
                    <a:pt x="477" y="628"/>
                    <a:pt x="457" y="608"/>
                    <a:pt x="457" y="588"/>
                  </a:cubicBezTo>
                  <a:cubicBezTo>
                    <a:pt x="417" y="522"/>
                    <a:pt x="377" y="462"/>
                    <a:pt x="332" y="397"/>
                  </a:cubicBezTo>
                  <a:cubicBezTo>
                    <a:pt x="226" y="252"/>
                    <a:pt x="126" y="126"/>
                    <a:pt x="1"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8" name="Google Shape;1158;p42"/>
            <p:cNvSpPr/>
            <p:nvPr/>
          </p:nvSpPr>
          <p:spPr>
            <a:xfrm>
              <a:off x="4787429" y="1817999"/>
              <a:ext cx="30497" cy="26914"/>
            </a:xfrm>
            <a:custGeom>
              <a:avLst/>
              <a:gdLst/>
              <a:ahLst/>
              <a:cxnLst/>
              <a:rect l="l" t="t" r="r" b="b"/>
              <a:pathLst>
                <a:path w="1064" h="939" extrusionOk="0">
                  <a:moveTo>
                    <a:pt x="20" y="0"/>
                  </a:moveTo>
                  <a:lnTo>
                    <a:pt x="0" y="21"/>
                  </a:lnTo>
                  <a:cubicBezTo>
                    <a:pt x="20" y="21"/>
                    <a:pt x="20" y="41"/>
                    <a:pt x="20" y="41"/>
                  </a:cubicBezTo>
                  <a:cubicBezTo>
                    <a:pt x="40" y="41"/>
                    <a:pt x="60" y="61"/>
                    <a:pt x="85" y="81"/>
                  </a:cubicBezTo>
                  <a:cubicBezTo>
                    <a:pt x="416" y="331"/>
                    <a:pt x="752" y="647"/>
                    <a:pt x="1063" y="938"/>
                  </a:cubicBezTo>
                  <a:cubicBezTo>
                    <a:pt x="1043" y="918"/>
                    <a:pt x="1043" y="918"/>
                    <a:pt x="1043" y="898"/>
                  </a:cubicBezTo>
                  <a:cubicBezTo>
                    <a:pt x="732" y="582"/>
                    <a:pt x="396" y="291"/>
                    <a:pt x="40" y="21"/>
                  </a:cubicBezTo>
                  <a:cubicBezTo>
                    <a:pt x="40" y="21"/>
                    <a:pt x="20" y="21"/>
                    <a:pt x="20" y="0"/>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9" name="Google Shape;1159;p42"/>
            <p:cNvSpPr/>
            <p:nvPr/>
          </p:nvSpPr>
          <p:spPr>
            <a:xfrm>
              <a:off x="4766992" y="1832359"/>
              <a:ext cx="43739" cy="76672"/>
            </a:xfrm>
            <a:custGeom>
              <a:avLst/>
              <a:gdLst/>
              <a:ahLst/>
              <a:cxnLst/>
              <a:rect l="l" t="t" r="r" b="b"/>
              <a:pathLst>
                <a:path w="1526" h="2675" extrusionOk="0">
                  <a:moveTo>
                    <a:pt x="21" y="1"/>
                  </a:moveTo>
                  <a:cubicBezTo>
                    <a:pt x="21" y="21"/>
                    <a:pt x="21" y="41"/>
                    <a:pt x="1" y="41"/>
                  </a:cubicBezTo>
                  <a:cubicBezTo>
                    <a:pt x="126" y="482"/>
                    <a:pt x="317" y="939"/>
                    <a:pt x="568" y="1380"/>
                  </a:cubicBezTo>
                  <a:cubicBezTo>
                    <a:pt x="818" y="1776"/>
                    <a:pt x="1109" y="2193"/>
                    <a:pt x="1505" y="2674"/>
                  </a:cubicBezTo>
                  <a:cubicBezTo>
                    <a:pt x="1525" y="2674"/>
                    <a:pt x="1525" y="2674"/>
                    <a:pt x="1525" y="2654"/>
                  </a:cubicBezTo>
                  <a:cubicBezTo>
                    <a:pt x="1129" y="2193"/>
                    <a:pt x="838" y="1776"/>
                    <a:pt x="588" y="1360"/>
                  </a:cubicBezTo>
                  <a:cubicBezTo>
                    <a:pt x="357" y="984"/>
                    <a:pt x="191" y="583"/>
                    <a:pt x="86" y="207"/>
                  </a:cubicBezTo>
                  <a:lnTo>
                    <a:pt x="66" y="187"/>
                  </a:lnTo>
                  <a:cubicBezTo>
                    <a:pt x="46" y="126"/>
                    <a:pt x="46" y="61"/>
                    <a:pt x="21"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60" name="Google Shape;1160;p42"/>
            <p:cNvSpPr/>
            <p:nvPr/>
          </p:nvSpPr>
          <p:spPr>
            <a:xfrm>
              <a:off x="4768884" y="1837117"/>
              <a:ext cx="40128" cy="29924"/>
            </a:xfrm>
            <a:custGeom>
              <a:avLst/>
              <a:gdLst/>
              <a:ahLst/>
              <a:cxnLst/>
              <a:rect l="l" t="t" r="r" b="b"/>
              <a:pathLst>
                <a:path w="1400" h="1044" extrusionOk="0">
                  <a:moveTo>
                    <a:pt x="0" y="0"/>
                  </a:moveTo>
                  <a:lnTo>
                    <a:pt x="0" y="21"/>
                  </a:lnTo>
                  <a:cubicBezTo>
                    <a:pt x="502" y="231"/>
                    <a:pt x="1003" y="587"/>
                    <a:pt x="1399" y="1044"/>
                  </a:cubicBezTo>
                  <a:lnTo>
                    <a:pt x="1399" y="1024"/>
                  </a:lnTo>
                  <a:cubicBezTo>
                    <a:pt x="1023" y="567"/>
                    <a:pt x="522" y="211"/>
                    <a:pt x="0" y="0"/>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61" name="Google Shape;1161;p42"/>
            <p:cNvSpPr/>
            <p:nvPr/>
          </p:nvSpPr>
          <p:spPr>
            <a:xfrm>
              <a:off x="4760400" y="1850904"/>
              <a:ext cx="25166" cy="64147"/>
            </a:xfrm>
            <a:custGeom>
              <a:avLst/>
              <a:gdLst/>
              <a:ahLst/>
              <a:cxnLst/>
              <a:rect l="l" t="t" r="r" b="b"/>
              <a:pathLst>
                <a:path w="878" h="2238" extrusionOk="0">
                  <a:moveTo>
                    <a:pt x="25" y="1"/>
                  </a:moveTo>
                  <a:cubicBezTo>
                    <a:pt x="25" y="1"/>
                    <a:pt x="25" y="21"/>
                    <a:pt x="0" y="41"/>
                  </a:cubicBezTo>
                  <a:cubicBezTo>
                    <a:pt x="45" y="482"/>
                    <a:pt x="151" y="899"/>
                    <a:pt x="316" y="1295"/>
                  </a:cubicBezTo>
                  <a:lnTo>
                    <a:pt x="316" y="1315"/>
                  </a:lnTo>
                  <a:cubicBezTo>
                    <a:pt x="462" y="1631"/>
                    <a:pt x="627" y="1942"/>
                    <a:pt x="838" y="2238"/>
                  </a:cubicBezTo>
                  <a:lnTo>
                    <a:pt x="878" y="2238"/>
                  </a:lnTo>
                  <a:cubicBezTo>
                    <a:pt x="401" y="1591"/>
                    <a:pt x="85" y="793"/>
                    <a:pt x="25"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62" name="Google Shape;1162;p42"/>
            <p:cNvSpPr/>
            <p:nvPr/>
          </p:nvSpPr>
          <p:spPr>
            <a:xfrm>
              <a:off x="4762836" y="1887993"/>
              <a:ext cx="7223" cy="18573"/>
            </a:xfrm>
            <a:custGeom>
              <a:avLst/>
              <a:gdLst/>
              <a:ahLst/>
              <a:cxnLst/>
              <a:rect l="l" t="t" r="r" b="b"/>
              <a:pathLst>
                <a:path w="252" h="648" extrusionOk="0">
                  <a:moveTo>
                    <a:pt x="231" y="1"/>
                  </a:moveTo>
                  <a:cubicBezTo>
                    <a:pt x="86" y="191"/>
                    <a:pt x="41" y="422"/>
                    <a:pt x="0" y="628"/>
                  </a:cubicBezTo>
                  <a:lnTo>
                    <a:pt x="20" y="648"/>
                  </a:lnTo>
                  <a:cubicBezTo>
                    <a:pt x="66" y="442"/>
                    <a:pt x="106" y="211"/>
                    <a:pt x="231" y="21"/>
                  </a:cubicBezTo>
                  <a:cubicBezTo>
                    <a:pt x="231" y="21"/>
                    <a:pt x="251" y="21"/>
                    <a:pt x="251"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63" name="Google Shape;1163;p42"/>
            <p:cNvSpPr/>
            <p:nvPr/>
          </p:nvSpPr>
          <p:spPr>
            <a:xfrm>
              <a:off x="4701728" y="1904245"/>
              <a:ext cx="4213" cy="23331"/>
            </a:xfrm>
            <a:custGeom>
              <a:avLst/>
              <a:gdLst/>
              <a:ahLst/>
              <a:cxnLst/>
              <a:rect l="l" t="t" r="r" b="b"/>
              <a:pathLst>
                <a:path w="147" h="814" extrusionOk="0">
                  <a:moveTo>
                    <a:pt x="106" y="1"/>
                  </a:moveTo>
                  <a:lnTo>
                    <a:pt x="1" y="813"/>
                  </a:lnTo>
                  <a:lnTo>
                    <a:pt x="66" y="813"/>
                  </a:lnTo>
                  <a:lnTo>
                    <a:pt x="146" y="1"/>
                  </a:ln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64" name="Google Shape;1164;p42"/>
            <p:cNvSpPr/>
            <p:nvPr/>
          </p:nvSpPr>
          <p:spPr>
            <a:xfrm>
              <a:off x="4674155" y="1919780"/>
              <a:ext cx="30067" cy="13701"/>
            </a:xfrm>
            <a:custGeom>
              <a:avLst/>
              <a:gdLst/>
              <a:ahLst/>
              <a:cxnLst/>
              <a:rect l="l" t="t" r="r" b="b"/>
              <a:pathLst>
                <a:path w="1049" h="478" extrusionOk="0">
                  <a:moveTo>
                    <a:pt x="1028" y="0"/>
                  </a:moveTo>
                  <a:cubicBezTo>
                    <a:pt x="1028" y="0"/>
                    <a:pt x="0" y="376"/>
                    <a:pt x="25" y="462"/>
                  </a:cubicBezTo>
                  <a:cubicBezTo>
                    <a:pt x="25" y="473"/>
                    <a:pt x="59" y="478"/>
                    <a:pt x="114" y="478"/>
                  </a:cubicBezTo>
                  <a:cubicBezTo>
                    <a:pt x="355" y="478"/>
                    <a:pt x="1008" y="385"/>
                    <a:pt x="1028" y="336"/>
                  </a:cubicBezTo>
                  <a:cubicBezTo>
                    <a:pt x="1048" y="271"/>
                    <a:pt x="1028" y="0"/>
                    <a:pt x="1028"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65" name="Google Shape;1165;p42"/>
            <p:cNvSpPr/>
            <p:nvPr/>
          </p:nvSpPr>
          <p:spPr>
            <a:xfrm>
              <a:off x="4763410" y="1902955"/>
              <a:ext cx="2465" cy="23446"/>
            </a:xfrm>
            <a:custGeom>
              <a:avLst/>
              <a:gdLst/>
              <a:ahLst/>
              <a:cxnLst/>
              <a:rect l="l" t="t" r="r" b="b"/>
              <a:pathLst>
                <a:path w="86" h="818" extrusionOk="0">
                  <a:moveTo>
                    <a:pt x="0" y="0"/>
                  </a:moveTo>
                  <a:lnTo>
                    <a:pt x="46" y="818"/>
                  </a:lnTo>
                  <a:lnTo>
                    <a:pt x="86" y="818"/>
                  </a:lnTo>
                  <a:lnTo>
                    <a:pt x="46" y="0"/>
                  </a:ln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66" name="Google Shape;1166;p42"/>
            <p:cNvSpPr/>
            <p:nvPr/>
          </p:nvSpPr>
          <p:spPr>
            <a:xfrm>
              <a:off x="4763983" y="1918633"/>
              <a:ext cx="28777" cy="15277"/>
            </a:xfrm>
            <a:custGeom>
              <a:avLst/>
              <a:gdLst/>
              <a:ahLst/>
              <a:cxnLst/>
              <a:rect l="l" t="t" r="r" b="b"/>
              <a:pathLst>
                <a:path w="1004" h="533" extrusionOk="0">
                  <a:moveTo>
                    <a:pt x="26" y="0"/>
                  </a:moveTo>
                  <a:cubicBezTo>
                    <a:pt x="26" y="0"/>
                    <a:pt x="1" y="271"/>
                    <a:pt x="1" y="331"/>
                  </a:cubicBezTo>
                  <a:cubicBezTo>
                    <a:pt x="22" y="371"/>
                    <a:pt x="757" y="533"/>
                    <a:pt x="955" y="533"/>
                  </a:cubicBezTo>
                  <a:cubicBezTo>
                    <a:pt x="984" y="533"/>
                    <a:pt x="1001" y="529"/>
                    <a:pt x="1004" y="522"/>
                  </a:cubicBezTo>
                  <a:cubicBezTo>
                    <a:pt x="1004" y="436"/>
                    <a:pt x="26" y="0"/>
                    <a:pt x="26"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67" name="Google Shape;1167;p42"/>
            <p:cNvSpPr/>
            <p:nvPr/>
          </p:nvSpPr>
          <p:spPr>
            <a:xfrm>
              <a:off x="4728757" y="1906538"/>
              <a:ext cx="15564" cy="15134"/>
            </a:xfrm>
            <a:custGeom>
              <a:avLst/>
              <a:gdLst/>
              <a:ahLst/>
              <a:cxnLst/>
              <a:rect l="l" t="t" r="r" b="b"/>
              <a:pathLst>
                <a:path w="543" h="528" extrusionOk="0">
                  <a:moveTo>
                    <a:pt x="1" y="1"/>
                  </a:moveTo>
                  <a:cubicBezTo>
                    <a:pt x="81" y="171"/>
                    <a:pt x="166" y="357"/>
                    <a:pt x="272" y="527"/>
                  </a:cubicBezTo>
                  <a:cubicBezTo>
                    <a:pt x="377" y="357"/>
                    <a:pt x="457" y="211"/>
                    <a:pt x="542" y="46"/>
                  </a:cubicBezTo>
                  <a:cubicBezTo>
                    <a:pt x="352" y="46"/>
                    <a:pt x="1" y="1"/>
                    <a:pt x="1" y="1"/>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68" name="Google Shape;1168;p42"/>
            <p:cNvSpPr/>
            <p:nvPr/>
          </p:nvSpPr>
          <p:spPr>
            <a:xfrm>
              <a:off x="4661629" y="1735594"/>
              <a:ext cx="143771" cy="174182"/>
            </a:xfrm>
            <a:custGeom>
              <a:avLst/>
              <a:gdLst/>
              <a:ahLst/>
              <a:cxnLst/>
              <a:rect l="l" t="t" r="r" b="b"/>
              <a:pathLst>
                <a:path w="5016" h="6077" extrusionOk="0">
                  <a:moveTo>
                    <a:pt x="2512" y="0"/>
                  </a:moveTo>
                  <a:cubicBezTo>
                    <a:pt x="2066" y="0"/>
                    <a:pt x="1623" y="134"/>
                    <a:pt x="1255" y="408"/>
                  </a:cubicBezTo>
                  <a:cubicBezTo>
                    <a:pt x="1109" y="513"/>
                    <a:pt x="984" y="639"/>
                    <a:pt x="858" y="804"/>
                  </a:cubicBezTo>
                  <a:cubicBezTo>
                    <a:pt x="377" y="1391"/>
                    <a:pt x="166" y="2183"/>
                    <a:pt x="61" y="2936"/>
                  </a:cubicBezTo>
                  <a:cubicBezTo>
                    <a:pt x="61" y="2956"/>
                    <a:pt x="61" y="2981"/>
                    <a:pt x="41" y="3001"/>
                  </a:cubicBezTo>
                  <a:lnTo>
                    <a:pt x="41" y="3041"/>
                  </a:lnTo>
                  <a:cubicBezTo>
                    <a:pt x="21" y="3186"/>
                    <a:pt x="1" y="3357"/>
                    <a:pt x="1" y="3522"/>
                  </a:cubicBezTo>
                  <a:lnTo>
                    <a:pt x="1" y="3858"/>
                  </a:lnTo>
                  <a:cubicBezTo>
                    <a:pt x="1" y="3899"/>
                    <a:pt x="1" y="3959"/>
                    <a:pt x="21" y="4004"/>
                  </a:cubicBezTo>
                  <a:cubicBezTo>
                    <a:pt x="21" y="4189"/>
                    <a:pt x="61" y="4360"/>
                    <a:pt x="106" y="4525"/>
                  </a:cubicBezTo>
                  <a:lnTo>
                    <a:pt x="106" y="4566"/>
                  </a:lnTo>
                  <a:cubicBezTo>
                    <a:pt x="146" y="4651"/>
                    <a:pt x="166" y="4736"/>
                    <a:pt x="211" y="4816"/>
                  </a:cubicBezTo>
                  <a:cubicBezTo>
                    <a:pt x="231" y="4902"/>
                    <a:pt x="272" y="4962"/>
                    <a:pt x="312" y="5027"/>
                  </a:cubicBezTo>
                  <a:cubicBezTo>
                    <a:pt x="417" y="5213"/>
                    <a:pt x="542" y="5383"/>
                    <a:pt x="713" y="5508"/>
                  </a:cubicBezTo>
                  <a:cubicBezTo>
                    <a:pt x="793" y="5589"/>
                    <a:pt x="898" y="5654"/>
                    <a:pt x="1004" y="5694"/>
                  </a:cubicBezTo>
                  <a:cubicBezTo>
                    <a:pt x="1024" y="5714"/>
                    <a:pt x="1024" y="5714"/>
                    <a:pt x="1044" y="5739"/>
                  </a:cubicBezTo>
                  <a:cubicBezTo>
                    <a:pt x="1485" y="5953"/>
                    <a:pt x="2018" y="6076"/>
                    <a:pt x="2545" y="6076"/>
                  </a:cubicBezTo>
                  <a:cubicBezTo>
                    <a:pt x="3144" y="6076"/>
                    <a:pt x="3736" y="5917"/>
                    <a:pt x="4178" y="5549"/>
                  </a:cubicBezTo>
                  <a:cubicBezTo>
                    <a:pt x="4284" y="5488"/>
                    <a:pt x="4349" y="5403"/>
                    <a:pt x="4429" y="5318"/>
                  </a:cubicBezTo>
                  <a:cubicBezTo>
                    <a:pt x="4534" y="5192"/>
                    <a:pt x="4620" y="5067"/>
                    <a:pt x="4700" y="4922"/>
                  </a:cubicBezTo>
                  <a:cubicBezTo>
                    <a:pt x="4700" y="4902"/>
                    <a:pt x="4725" y="4861"/>
                    <a:pt x="4725" y="4836"/>
                  </a:cubicBezTo>
                  <a:cubicBezTo>
                    <a:pt x="4785" y="4711"/>
                    <a:pt x="4825" y="4586"/>
                    <a:pt x="4870" y="4460"/>
                  </a:cubicBezTo>
                  <a:cubicBezTo>
                    <a:pt x="4891" y="4360"/>
                    <a:pt x="4911" y="4255"/>
                    <a:pt x="4931" y="4149"/>
                  </a:cubicBezTo>
                  <a:cubicBezTo>
                    <a:pt x="4951" y="4064"/>
                    <a:pt x="4976" y="3959"/>
                    <a:pt x="4976" y="3858"/>
                  </a:cubicBezTo>
                  <a:lnTo>
                    <a:pt x="4996" y="3858"/>
                  </a:lnTo>
                  <a:cubicBezTo>
                    <a:pt x="4996" y="3753"/>
                    <a:pt x="5016" y="3628"/>
                    <a:pt x="5016" y="3522"/>
                  </a:cubicBezTo>
                  <a:lnTo>
                    <a:pt x="5016" y="3332"/>
                  </a:lnTo>
                  <a:cubicBezTo>
                    <a:pt x="5016" y="3166"/>
                    <a:pt x="5016" y="2956"/>
                    <a:pt x="4976" y="2770"/>
                  </a:cubicBezTo>
                  <a:lnTo>
                    <a:pt x="4976" y="2625"/>
                  </a:lnTo>
                  <a:cubicBezTo>
                    <a:pt x="4870" y="1953"/>
                    <a:pt x="4620" y="1286"/>
                    <a:pt x="4224" y="804"/>
                  </a:cubicBezTo>
                  <a:cubicBezTo>
                    <a:pt x="3792" y="275"/>
                    <a:pt x="3150" y="0"/>
                    <a:pt x="2512" y="0"/>
                  </a:cubicBezTo>
                  <a:close/>
                </a:path>
              </a:pathLst>
            </a:custGeom>
            <a:solidFill>
              <a:srgbClr val="FFC14C"/>
            </a:solidFill>
            <a:ln>
              <a:noFill/>
            </a:ln>
          </p:spPr>
          <p:txBody>
            <a:bodyPr spcFirstLastPara="1" wrap="square" lIns="182850" tIns="182850" rIns="182850" bIns="182850" anchor="ctr" anchorCtr="0">
              <a:noAutofit/>
            </a:bodyPr>
            <a:lstStyle/>
            <a:p>
              <a:endParaRPr sz="3600"/>
            </a:p>
          </p:txBody>
        </p:sp>
        <p:sp>
          <p:nvSpPr>
            <p:cNvPr id="1169" name="Google Shape;1169;p42"/>
            <p:cNvSpPr/>
            <p:nvPr/>
          </p:nvSpPr>
          <p:spPr>
            <a:xfrm>
              <a:off x="4668250" y="1795012"/>
              <a:ext cx="35398" cy="33363"/>
            </a:xfrm>
            <a:custGeom>
              <a:avLst/>
              <a:gdLst/>
              <a:ahLst/>
              <a:cxnLst/>
              <a:rect l="l" t="t" r="r" b="b"/>
              <a:pathLst>
                <a:path w="1235" h="1164" extrusionOk="0">
                  <a:moveTo>
                    <a:pt x="617" y="1"/>
                  </a:moveTo>
                  <a:cubicBezTo>
                    <a:pt x="333" y="1"/>
                    <a:pt x="78" y="221"/>
                    <a:pt x="41" y="532"/>
                  </a:cubicBezTo>
                  <a:cubicBezTo>
                    <a:pt x="0" y="843"/>
                    <a:pt x="231" y="1133"/>
                    <a:pt x="562" y="1159"/>
                  </a:cubicBezTo>
                  <a:cubicBezTo>
                    <a:pt x="586" y="1162"/>
                    <a:pt x="610" y="1163"/>
                    <a:pt x="634" y="1163"/>
                  </a:cubicBezTo>
                  <a:cubicBezTo>
                    <a:pt x="921" y="1163"/>
                    <a:pt x="1172" y="944"/>
                    <a:pt x="1209" y="657"/>
                  </a:cubicBezTo>
                  <a:cubicBezTo>
                    <a:pt x="1234" y="341"/>
                    <a:pt x="1003" y="50"/>
                    <a:pt x="687" y="5"/>
                  </a:cubicBezTo>
                  <a:cubicBezTo>
                    <a:pt x="664" y="2"/>
                    <a:pt x="640" y="1"/>
                    <a:pt x="617" y="1"/>
                  </a:cubicBezTo>
                  <a:close/>
                </a:path>
              </a:pathLst>
            </a:custGeom>
            <a:solidFill>
              <a:srgbClr val="FF907A"/>
            </a:solidFill>
            <a:ln>
              <a:noFill/>
            </a:ln>
          </p:spPr>
          <p:txBody>
            <a:bodyPr spcFirstLastPara="1" wrap="square" lIns="182850" tIns="182850" rIns="182850" bIns="182850" anchor="ctr" anchorCtr="0">
              <a:noAutofit/>
            </a:bodyPr>
            <a:lstStyle/>
            <a:p>
              <a:endParaRPr sz="3600"/>
            </a:p>
          </p:txBody>
        </p:sp>
        <p:sp>
          <p:nvSpPr>
            <p:cNvPr id="1170" name="Google Shape;1170;p42"/>
            <p:cNvSpPr/>
            <p:nvPr/>
          </p:nvSpPr>
          <p:spPr>
            <a:xfrm>
              <a:off x="4762263" y="1793865"/>
              <a:ext cx="35398" cy="33249"/>
            </a:xfrm>
            <a:custGeom>
              <a:avLst/>
              <a:gdLst/>
              <a:ahLst/>
              <a:cxnLst/>
              <a:rect l="l" t="t" r="r" b="b"/>
              <a:pathLst>
                <a:path w="1235" h="1160" extrusionOk="0">
                  <a:moveTo>
                    <a:pt x="613" y="0"/>
                  </a:moveTo>
                  <a:cubicBezTo>
                    <a:pt x="317" y="0"/>
                    <a:pt x="82" y="219"/>
                    <a:pt x="40" y="506"/>
                  </a:cubicBezTo>
                  <a:cubicBezTo>
                    <a:pt x="0" y="842"/>
                    <a:pt x="231" y="1133"/>
                    <a:pt x="542" y="1153"/>
                  </a:cubicBezTo>
                  <a:cubicBezTo>
                    <a:pt x="570" y="1157"/>
                    <a:pt x="598" y="1159"/>
                    <a:pt x="626" y="1159"/>
                  </a:cubicBezTo>
                  <a:cubicBezTo>
                    <a:pt x="925" y="1159"/>
                    <a:pt x="1171" y="941"/>
                    <a:pt x="1189" y="652"/>
                  </a:cubicBezTo>
                  <a:cubicBezTo>
                    <a:pt x="1234" y="321"/>
                    <a:pt x="1003" y="45"/>
                    <a:pt x="687" y="5"/>
                  </a:cubicBezTo>
                  <a:cubicBezTo>
                    <a:pt x="662" y="2"/>
                    <a:pt x="637" y="0"/>
                    <a:pt x="613" y="0"/>
                  </a:cubicBezTo>
                  <a:close/>
                </a:path>
              </a:pathLst>
            </a:custGeom>
            <a:solidFill>
              <a:srgbClr val="FF907A"/>
            </a:solidFill>
            <a:ln>
              <a:noFill/>
            </a:ln>
          </p:spPr>
          <p:txBody>
            <a:bodyPr spcFirstLastPara="1" wrap="square" lIns="182850" tIns="182850" rIns="182850" bIns="182850" anchor="ctr" anchorCtr="0">
              <a:noAutofit/>
            </a:bodyPr>
            <a:lstStyle/>
            <a:p>
              <a:endParaRPr sz="3600"/>
            </a:p>
          </p:txBody>
        </p:sp>
        <p:sp>
          <p:nvSpPr>
            <p:cNvPr id="1171" name="Google Shape;1171;p42"/>
            <p:cNvSpPr/>
            <p:nvPr/>
          </p:nvSpPr>
          <p:spPr>
            <a:xfrm>
              <a:off x="4693989" y="1782572"/>
              <a:ext cx="19720" cy="18688"/>
            </a:xfrm>
            <a:custGeom>
              <a:avLst/>
              <a:gdLst/>
              <a:ahLst/>
              <a:cxnLst/>
              <a:rect l="l" t="t" r="r" b="b"/>
              <a:pathLst>
                <a:path w="688" h="652" extrusionOk="0">
                  <a:moveTo>
                    <a:pt x="357" y="1"/>
                  </a:moveTo>
                  <a:cubicBezTo>
                    <a:pt x="187" y="1"/>
                    <a:pt x="39" y="120"/>
                    <a:pt x="20" y="274"/>
                  </a:cubicBezTo>
                  <a:cubicBezTo>
                    <a:pt x="0" y="464"/>
                    <a:pt x="126" y="630"/>
                    <a:pt x="311" y="650"/>
                  </a:cubicBezTo>
                  <a:cubicBezTo>
                    <a:pt x="323" y="651"/>
                    <a:pt x="335" y="652"/>
                    <a:pt x="347" y="652"/>
                  </a:cubicBezTo>
                  <a:cubicBezTo>
                    <a:pt x="504" y="652"/>
                    <a:pt x="649" y="531"/>
                    <a:pt x="667" y="359"/>
                  </a:cubicBezTo>
                  <a:cubicBezTo>
                    <a:pt x="687" y="168"/>
                    <a:pt x="562" y="23"/>
                    <a:pt x="396" y="3"/>
                  </a:cubicBezTo>
                  <a:cubicBezTo>
                    <a:pt x="383" y="1"/>
                    <a:pt x="370" y="1"/>
                    <a:pt x="357"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72" name="Google Shape;1172;p42"/>
            <p:cNvSpPr/>
            <p:nvPr/>
          </p:nvSpPr>
          <p:spPr>
            <a:xfrm>
              <a:off x="4753922" y="1780709"/>
              <a:ext cx="19720" cy="18831"/>
            </a:xfrm>
            <a:custGeom>
              <a:avLst/>
              <a:gdLst/>
              <a:ahLst/>
              <a:cxnLst/>
              <a:rect l="l" t="t" r="r" b="b"/>
              <a:pathLst>
                <a:path w="688" h="657" extrusionOk="0">
                  <a:moveTo>
                    <a:pt x="357" y="0"/>
                  </a:moveTo>
                  <a:cubicBezTo>
                    <a:pt x="183" y="0"/>
                    <a:pt x="39" y="120"/>
                    <a:pt x="21" y="278"/>
                  </a:cubicBezTo>
                  <a:cubicBezTo>
                    <a:pt x="0" y="464"/>
                    <a:pt x="126" y="629"/>
                    <a:pt x="311" y="655"/>
                  </a:cubicBezTo>
                  <a:cubicBezTo>
                    <a:pt x="325" y="656"/>
                    <a:pt x="338" y="657"/>
                    <a:pt x="351" y="657"/>
                  </a:cubicBezTo>
                  <a:cubicBezTo>
                    <a:pt x="522" y="657"/>
                    <a:pt x="649" y="536"/>
                    <a:pt x="667" y="359"/>
                  </a:cubicBezTo>
                  <a:cubicBezTo>
                    <a:pt x="688" y="193"/>
                    <a:pt x="562" y="28"/>
                    <a:pt x="397" y="3"/>
                  </a:cubicBezTo>
                  <a:cubicBezTo>
                    <a:pt x="383" y="1"/>
                    <a:pt x="370" y="0"/>
                    <a:pt x="357" y="0"/>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73" name="Google Shape;1173;p42"/>
            <p:cNvSpPr/>
            <p:nvPr/>
          </p:nvSpPr>
          <p:spPr>
            <a:xfrm>
              <a:off x="4726320" y="1799454"/>
              <a:ext cx="18000" cy="10806"/>
            </a:xfrm>
            <a:custGeom>
              <a:avLst/>
              <a:gdLst/>
              <a:ahLst/>
              <a:cxnLst/>
              <a:rect l="l" t="t" r="r" b="b"/>
              <a:pathLst>
                <a:path w="628" h="377" extrusionOk="0">
                  <a:moveTo>
                    <a:pt x="41" y="1"/>
                  </a:moveTo>
                  <a:cubicBezTo>
                    <a:pt x="21" y="1"/>
                    <a:pt x="1" y="21"/>
                    <a:pt x="1" y="61"/>
                  </a:cubicBezTo>
                  <a:cubicBezTo>
                    <a:pt x="1" y="166"/>
                    <a:pt x="41" y="251"/>
                    <a:pt x="126" y="311"/>
                  </a:cubicBezTo>
                  <a:cubicBezTo>
                    <a:pt x="186" y="352"/>
                    <a:pt x="251" y="377"/>
                    <a:pt x="311" y="377"/>
                  </a:cubicBezTo>
                  <a:cubicBezTo>
                    <a:pt x="337" y="377"/>
                    <a:pt x="377" y="352"/>
                    <a:pt x="397" y="352"/>
                  </a:cubicBezTo>
                  <a:cubicBezTo>
                    <a:pt x="522" y="311"/>
                    <a:pt x="607" y="186"/>
                    <a:pt x="627" y="41"/>
                  </a:cubicBezTo>
                  <a:cubicBezTo>
                    <a:pt x="627" y="21"/>
                    <a:pt x="607" y="1"/>
                    <a:pt x="562" y="1"/>
                  </a:cubicBezTo>
                  <a:cubicBezTo>
                    <a:pt x="542" y="1"/>
                    <a:pt x="522" y="21"/>
                    <a:pt x="522" y="41"/>
                  </a:cubicBezTo>
                  <a:cubicBezTo>
                    <a:pt x="522" y="146"/>
                    <a:pt x="462" y="226"/>
                    <a:pt x="377" y="251"/>
                  </a:cubicBezTo>
                  <a:cubicBezTo>
                    <a:pt x="351" y="259"/>
                    <a:pt x="325" y="264"/>
                    <a:pt x="300" y="264"/>
                  </a:cubicBezTo>
                  <a:cubicBezTo>
                    <a:pt x="263" y="264"/>
                    <a:pt x="225" y="253"/>
                    <a:pt x="186" y="226"/>
                  </a:cubicBezTo>
                  <a:cubicBezTo>
                    <a:pt x="126" y="186"/>
                    <a:pt x="106" y="126"/>
                    <a:pt x="106" y="61"/>
                  </a:cubicBezTo>
                  <a:cubicBezTo>
                    <a:pt x="86" y="21"/>
                    <a:pt x="61" y="1"/>
                    <a:pt x="41"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74" name="Google Shape;1174;p42"/>
            <p:cNvSpPr/>
            <p:nvPr/>
          </p:nvSpPr>
          <p:spPr>
            <a:xfrm>
              <a:off x="4661629" y="1814990"/>
              <a:ext cx="143771" cy="33506"/>
            </a:xfrm>
            <a:custGeom>
              <a:avLst/>
              <a:gdLst/>
              <a:ahLst/>
              <a:cxnLst/>
              <a:rect l="l" t="t" r="r" b="b"/>
              <a:pathLst>
                <a:path w="5016" h="1169" extrusionOk="0">
                  <a:moveTo>
                    <a:pt x="4976" y="0"/>
                  </a:moveTo>
                  <a:cubicBezTo>
                    <a:pt x="4680" y="211"/>
                    <a:pt x="4304" y="376"/>
                    <a:pt x="3908" y="482"/>
                  </a:cubicBezTo>
                  <a:cubicBezTo>
                    <a:pt x="3426" y="627"/>
                    <a:pt x="2884" y="667"/>
                    <a:pt x="2237" y="667"/>
                  </a:cubicBezTo>
                  <a:cubicBezTo>
                    <a:pt x="1360" y="647"/>
                    <a:pt x="648" y="502"/>
                    <a:pt x="41" y="231"/>
                  </a:cubicBezTo>
                  <a:lnTo>
                    <a:pt x="41" y="271"/>
                  </a:lnTo>
                  <a:cubicBezTo>
                    <a:pt x="21" y="416"/>
                    <a:pt x="1" y="587"/>
                    <a:pt x="1" y="752"/>
                  </a:cubicBezTo>
                  <a:cubicBezTo>
                    <a:pt x="462" y="963"/>
                    <a:pt x="984" y="1063"/>
                    <a:pt x="1565" y="1129"/>
                  </a:cubicBezTo>
                  <a:cubicBezTo>
                    <a:pt x="1776" y="1149"/>
                    <a:pt x="2007" y="1169"/>
                    <a:pt x="2217" y="1169"/>
                  </a:cubicBezTo>
                  <a:cubicBezTo>
                    <a:pt x="2925" y="1169"/>
                    <a:pt x="3511" y="1109"/>
                    <a:pt x="4033" y="963"/>
                  </a:cubicBezTo>
                  <a:cubicBezTo>
                    <a:pt x="4389" y="878"/>
                    <a:pt x="4725" y="732"/>
                    <a:pt x="5016" y="562"/>
                  </a:cubicBezTo>
                  <a:cubicBezTo>
                    <a:pt x="5016" y="396"/>
                    <a:pt x="5016" y="186"/>
                    <a:pt x="4976"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75" name="Google Shape;1175;p42"/>
            <p:cNvSpPr/>
            <p:nvPr/>
          </p:nvSpPr>
          <p:spPr>
            <a:xfrm>
              <a:off x="4662202" y="1846174"/>
              <a:ext cx="142625" cy="29551"/>
            </a:xfrm>
            <a:custGeom>
              <a:avLst/>
              <a:gdLst/>
              <a:ahLst/>
              <a:cxnLst/>
              <a:rect l="l" t="t" r="r" b="b"/>
              <a:pathLst>
                <a:path w="4976" h="1031" extrusionOk="0">
                  <a:moveTo>
                    <a:pt x="4956" y="0"/>
                  </a:moveTo>
                  <a:cubicBezTo>
                    <a:pt x="4956" y="4"/>
                    <a:pt x="4956" y="7"/>
                    <a:pt x="4956" y="10"/>
                  </a:cubicBezTo>
                  <a:lnTo>
                    <a:pt x="4956" y="10"/>
                  </a:lnTo>
                  <a:cubicBezTo>
                    <a:pt x="4962" y="7"/>
                    <a:pt x="4969" y="4"/>
                    <a:pt x="4976" y="0"/>
                  </a:cubicBezTo>
                  <a:close/>
                  <a:moveTo>
                    <a:pt x="4956" y="10"/>
                  </a:moveTo>
                  <a:cubicBezTo>
                    <a:pt x="4458" y="256"/>
                    <a:pt x="3857" y="418"/>
                    <a:pt x="3095" y="477"/>
                  </a:cubicBezTo>
                  <a:cubicBezTo>
                    <a:pt x="2790" y="509"/>
                    <a:pt x="2494" y="525"/>
                    <a:pt x="2209" y="525"/>
                  </a:cubicBezTo>
                  <a:cubicBezTo>
                    <a:pt x="1380" y="525"/>
                    <a:pt x="639" y="392"/>
                    <a:pt x="1" y="146"/>
                  </a:cubicBezTo>
                  <a:lnTo>
                    <a:pt x="1" y="146"/>
                  </a:lnTo>
                  <a:cubicBezTo>
                    <a:pt x="1" y="331"/>
                    <a:pt x="41" y="502"/>
                    <a:pt x="86" y="667"/>
                  </a:cubicBezTo>
                  <a:lnTo>
                    <a:pt x="86" y="708"/>
                  </a:lnTo>
                  <a:cubicBezTo>
                    <a:pt x="522" y="853"/>
                    <a:pt x="964" y="958"/>
                    <a:pt x="1465" y="1003"/>
                  </a:cubicBezTo>
                  <a:cubicBezTo>
                    <a:pt x="1695" y="1021"/>
                    <a:pt x="1932" y="1031"/>
                    <a:pt x="2175" y="1031"/>
                  </a:cubicBezTo>
                  <a:cubicBezTo>
                    <a:pt x="2485" y="1031"/>
                    <a:pt x="2806" y="1015"/>
                    <a:pt x="3135" y="978"/>
                  </a:cubicBezTo>
                  <a:cubicBezTo>
                    <a:pt x="3802" y="918"/>
                    <a:pt x="4369" y="793"/>
                    <a:pt x="4850" y="602"/>
                  </a:cubicBezTo>
                  <a:cubicBezTo>
                    <a:pt x="4871" y="502"/>
                    <a:pt x="4891" y="397"/>
                    <a:pt x="4911" y="291"/>
                  </a:cubicBezTo>
                  <a:cubicBezTo>
                    <a:pt x="4930" y="209"/>
                    <a:pt x="4954" y="108"/>
                    <a:pt x="4956" y="1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76" name="Google Shape;1176;p42"/>
            <p:cNvSpPr/>
            <p:nvPr/>
          </p:nvSpPr>
          <p:spPr>
            <a:xfrm>
              <a:off x="4670543" y="1874206"/>
              <a:ext cx="126545" cy="27287"/>
            </a:xfrm>
            <a:custGeom>
              <a:avLst/>
              <a:gdLst/>
              <a:ahLst/>
              <a:cxnLst/>
              <a:rect l="l" t="t" r="r" b="b"/>
              <a:pathLst>
                <a:path w="4415" h="952" extrusionOk="0">
                  <a:moveTo>
                    <a:pt x="4414" y="0"/>
                  </a:moveTo>
                  <a:lnTo>
                    <a:pt x="4414" y="0"/>
                  </a:lnTo>
                  <a:cubicBezTo>
                    <a:pt x="3973" y="211"/>
                    <a:pt x="3411" y="336"/>
                    <a:pt x="2719" y="402"/>
                  </a:cubicBezTo>
                  <a:cubicBezTo>
                    <a:pt x="2408" y="432"/>
                    <a:pt x="2107" y="448"/>
                    <a:pt x="1816" y="448"/>
                  </a:cubicBezTo>
                  <a:cubicBezTo>
                    <a:pt x="1151" y="448"/>
                    <a:pt x="542" y="366"/>
                    <a:pt x="1" y="191"/>
                  </a:cubicBezTo>
                  <a:lnTo>
                    <a:pt x="1" y="191"/>
                  </a:lnTo>
                  <a:cubicBezTo>
                    <a:pt x="106" y="377"/>
                    <a:pt x="231" y="547"/>
                    <a:pt x="402" y="672"/>
                  </a:cubicBezTo>
                  <a:cubicBezTo>
                    <a:pt x="482" y="753"/>
                    <a:pt x="587" y="818"/>
                    <a:pt x="693" y="858"/>
                  </a:cubicBezTo>
                  <a:cubicBezTo>
                    <a:pt x="818" y="878"/>
                    <a:pt x="964" y="903"/>
                    <a:pt x="1109" y="923"/>
                  </a:cubicBezTo>
                  <a:cubicBezTo>
                    <a:pt x="1343" y="941"/>
                    <a:pt x="1583" y="951"/>
                    <a:pt x="1831" y="951"/>
                  </a:cubicBezTo>
                  <a:cubicBezTo>
                    <a:pt x="2134" y="951"/>
                    <a:pt x="2450" y="936"/>
                    <a:pt x="2784" y="903"/>
                  </a:cubicBezTo>
                  <a:cubicBezTo>
                    <a:pt x="3180" y="858"/>
                    <a:pt x="3556" y="798"/>
                    <a:pt x="3867" y="713"/>
                  </a:cubicBezTo>
                  <a:cubicBezTo>
                    <a:pt x="3973" y="652"/>
                    <a:pt x="4038" y="567"/>
                    <a:pt x="4118" y="482"/>
                  </a:cubicBezTo>
                  <a:cubicBezTo>
                    <a:pt x="4223" y="356"/>
                    <a:pt x="4309" y="231"/>
                    <a:pt x="4389" y="86"/>
                  </a:cubicBezTo>
                  <a:cubicBezTo>
                    <a:pt x="4389" y="66"/>
                    <a:pt x="4414" y="25"/>
                    <a:pt x="4414"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77" name="Google Shape;1177;p42"/>
            <p:cNvSpPr/>
            <p:nvPr/>
          </p:nvSpPr>
          <p:spPr>
            <a:xfrm>
              <a:off x="4751486" y="1704152"/>
              <a:ext cx="31213" cy="37835"/>
            </a:xfrm>
            <a:custGeom>
              <a:avLst/>
              <a:gdLst/>
              <a:ahLst/>
              <a:cxnLst/>
              <a:rect l="l" t="t" r="r" b="b"/>
              <a:pathLst>
                <a:path w="1089" h="1320" extrusionOk="0">
                  <a:moveTo>
                    <a:pt x="1043" y="0"/>
                  </a:moveTo>
                  <a:cubicBezTo>
                    <a:pt x="522" y="251"/>
                    <a:pt x="126" y="733"/>
                    <a:pt x="0" y="1274"/>
                  </a:cubicBezTo>
                  <a:cubicBezTo>
                    <a:pt x="0" y="1294"/>
                    <a:pt x="0" y="1319"/>
                    <a:pt x="20" y="1319"/>
                  </a:cubicBezTo>
                  <a:cubicBezTo>
                    <a:pt x="40" y="1319"/>
                    <a:pt x="40" y="1319"/>
                    <a:pt x="40" y="1294"/>
                  </a:cubicBezTo>
                  <a:cubicBezTo>
                    <a:pt x="186" y="753"/>
                    <a:pt x="562" y="291"/>
                    <a:pt x="1063" y="41"/>
                  </a:cubicBezTo>
                  <a:cubicBezTo>
                    <a:pt x="1089" y="41"/>
                    <a:pt x="1089" y="21"/>
                    <a:pt x="1089"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78" name="Google Shape;1178;p42"/>
            <p:cNvSpPr/>
            <p:nvPr/>
          </p:nvSpPr>
          <p:spPr>
            <a:xfrm>
              <a:off x="4774187" y="1701629"/>
              <a:ext cx="13844" cy="13328"/>
            </a:xfrm>
            <a:custGeom>
              <a:avLst/>
              <a:gdLst/>
              <a:ahLst/>
              <a:cxnLst/>
              <a:rect l="l" t="t" r="r" b="b"/>
              <a:pathLst>
                <a:path w="483" h="465" extrusionOk="0">
                  <a:moveTo>
                    <a:pt x="241" y="1"/>
                  </a:moveTo>
                  <a:cubicBezTo>
                    <a:pt x="130" y="1"/>
                    <a:pt x="44" y="99"/>
                    <a:pt x="21" y="214"/>
                  </a:cubicBezTo>
                  <a:cubicBezTo>
                    <a:pt x="1" y="339"/>
                    <a:pt x="106" y="445"/>
                    <a:pt x="231" y="465"/>
                  </a:cubicBezTo>
                  <a:cubicBezTo>
                    <a:pt x="357" y="465"/>
                    <a:pt x="462" y="379"/>
                    <a:pt x="482" y="254"/>
                  </a:cubicBezTo>
                  <a:cubicBezTo>
                    <a:pt x="482" y="129"/>
                    <a:pt x="397" y="28"/>
                    <a:pt x="271" y="3"/>
                  </a:cubicBezTo>
                  <a:cubicBezTo>
                    <a:pt x="261" y="2"/>
                    <a:pt x="251" y="1"/>
                    <a:pt x="241" y="1"/>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79" name="Google Shape;1179;p42"/>
            <p:cNvSpPr/>
            <p:nvPr/>
          </p:nvSpPr>
          <p:spPr>
            <a:xfrm>
              <a:off x="4672406" y="1711919"/>
              <a:ext cx="33535" cy="35971"/>
            </a:xfrm>
            <a:custGeom>
              <a:avLst/>
              <a:gdLst/>
              <a:ahLst/>
              <a:cxnLst/>
              <a:rect l="l" t="t" r="r" b="b"/>
              <a:pathLst>
                <a:path w="1170" h="1255" extrusionOk="0">
                  <a:moveTo>
                    <a:pt x="41" y="0"/>
                  </a:moveTo>
                  <a:cubicBezTo>
                    <a:pt x="21" y="0"/>
                    <a:pt x="21" y="0"/>
                    <a:pt x="1" y="20"/>
                  </a:cubicBezTo>
                  <a:cubicBezTo>
                    <a:pt x="1" y="20"/>
                    <a:pt x="1" y="45"/>
                    <a:pt x="21" y="45"/>
                  </a:cubicBezTo>
                  <a:cubicBezTo>
                    <a:pt x="542" y="251"/>
                    <a:pt x="939" y="712"/>
                    <a:pt x="1109" y="1234"/>
                  </a:cubicBezTo>
                  <a:cubicBezTo>
                    <a:pt x="1109" y="1254"/>
                    <a:pt x="1129" y="1254"/>
                    <a:pt x="1129" y="1254"/>
                  </a:cubicBezTo>
                  <a:lnTo>
                    <a:pt x="1149" y="1254"/>
                  </a:lnTo>
                  <a:cubicBezTo>
                    <a:pt x="1149" y="1254"/>
                    <a:pt x="1169" y="1234"/>
                    <a:pt x="1149" y="1234"/>
                  </a:cubicBezTo>
                  <a:cubicBezTo>
                    <a:pt x="984" y="672"/>
                    <a:pt x="563" y="211"/>
                    <a:pt x="41"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80" name="Google Shape;1180;p42"/>
            <p:cNvSpPr/>
            <p:nvPr/>
          </p:nvSpPr>
          <p:spPr>
            <a:xfrm>
              <a:off x="4666960" y="1709483"/>
              <a:ext cx="13815" cy="13242"/>
            </a:xfrm>
            <a:custGeom>
              <a:avLst/>
              <a:gdLst/>
              <a:ahLst/>
              <a:cxnLst/>
              <a:rect l="l" t="t" r="r" b="b"/>
              <a:pathLst>
                <a:path w="482" h="462" extrusionOk="0">
                  <a:moveTo>
                    <a:pt x="254" y="1"/>
                  </a:moveTo>
                  <a:cubicBezTo>
                    <a:pt x="240" y="1"/>
                    <a:pt x="226" y="2"/>
                    <a:pt x="211" y="5"/>
                  </a:cubicBezTo>
                  <a:cubicBezTo>
                    <a:pt x="86" y="25"/>
                    <a:pt x="0" y="150"/>
                    <a:pt x="25" y="256"/>
                  </a:cubicBezTo>
                  <a:cubicBezTo>
                    <a:pt x="45" y="381"/>
                    <a:pt x="151" y="461"/>
                    <a:pt x="276" y="461"/>
                  </a:cubicBezTo>
                  <a:cubicBezTo>
                    <a:pt x="401" y="441"/>
                    <a:pt x="482" y="316"/>
                    <a:pt x="462" y="191"/>
                  </a:cubicBezTo>
                  <a:cubicBezTo>
                    <a:pt x="444" y="80"/>
                    <a:pt x="360" y="1"/>
                    <a:pt x="254" y="1"/>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81" name="Google Shape;1181;p42"/>
            <p:cNvSpPr/>
            <p:nvPr/>
          </p:nvSpPr>
          <p:spPr>
            <a:xfrm>
              <a:off x="4802935" y="1821582"/>
              <a:ext cx="16854" cy="42592"/>
            </a:xfrm>
            <a:custGeom>
              <a:avLst/>
              <a:gdLst/>
              <a:ahLst/>
              <a:cxnLst/>
              <a:rect l="l" t="t" r="r" b="b"/>
              <a:pathLst>
                <a:path w="588" h="1486" extrusionOk="0">
                  <a:moveTo>
                    <a:pt x="46" y="1"/>
                  </a:moveTo>
                  <a:lnTo>
                    <a:pt x="1" y="41"/>
                  </a:lnTo>
                  <a:cubicBezTo>
                    <a:pt x="297" y="397"/>
                    <a:pt x="397" y="858"/>
                    <a:pt x="482" y="1295"/>
                  </a:cubicBezTo>
                  <a:cubicBezTo>
                    <a:pt x="502" y="1360"/>
                    <a:pt x="522" y="1420"/>
                    <a:pt x="547" y="1485"/>
                  </a:cubicBezTo>
                  <a:lnTo>
                    <a:pt x="587" y="1460"/>
                  </a:lnTo>
                  <a:cubicBezTo>
                    <a:pt x="567" y="1400"/>
                    <a:pt x="547" y="1335"/>
                    <a:pt x="547" y="1275"/>
                  </a:cubicBezTo>
                  <a:cubicBezTo>
                    <a:pt x="442" y="833"/>
                    <a:pt x="337" y="377"/>
                    <a:pt x="46"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82" name="Google Shape;1182;p42"/>
            <p:cNvSpPr/>
            <p:nvPr/>
          </p:nvSpPr>
          <p:spPr>
            <a:xfrm>
              <a:off x="4807120" y="1861136"/>
              <a:ext cx="19863" cy="17541"/>
            </a:xfrm>
            <a:custGeom>
              <a:avLst/>
              <a:gdLst/>
              <a:ahLst/>
              <a:cxnLst/>
              <a:rect l="l" t="t" r="r" b="b"/>
              <a:pathLst>
                <a:path w="693" h="612" extrusionOk="0">
                  <a:moveTo>
                    <a:pt x="376" y="0"/>
                  </a:moveTo>
                  <a:cubicBezTo>
                    <a:pt x="276" y="60"/>
                    <a:pt x="151" y="166"/>
                    <a:pt x="65" y="271"/>
                  </a:cubicBezTo>
                  <a:cubicBezTo>
                    <a:pt x="25" y="291"/>
                    <a:pt x="0" y="331"/>
                    <a:pt x="25" y="356"/>
                  </a:cubicBezTo>
                  <a:cubicBezTo>
                    <a:pt x="25" y="396"/>
                    <a:pt x="65" y="396"/>
                    <a:pt x="105" y="396"/>
                  </a:cubicBezTo>
                  <a:cubicBezTo>
                    <a:pt x="125" y="396"/>
                    <a:pt x="151" y="376"/>
                    <a:pt x="191" y="376"/>
                  </a:cubicBezTo>
                  <a:cubicBezTo>
                    <a:pt x="171" y="436"/>
                    <a:pt x="191" y="502"/>
                    <a:pt x="211" y="542"/>
                  </a:cubicBezTo>
                  <a:cubicBezTo>
                    <a:pt x="227" y="575"/>
                    <a:pt x="244" y="612"/>
                    <a:pt x="275" y="612"/>
                  </a:cubicBezTo>
                  <a:cubicBezTo>
                    <a:pt x="281" y="612"/>
                    <a:pt x="288" y="610"/>
                    <a:pt x="296" y="607"/>
                  </a:cubicBezTo>
                  <a:cubicBezTo>
                    <a:pt x="316" y="607"/>
                    <a:pt x="336" y="582"/>
                    <a:pt x="336" y="562"/>
                  </a:cubicBezTo>
                  <a:cubicBezTo>
                    <a:pt x="356" y="542"/>
                    <a:pt x="356" y="522"/>
                    <a:pt x="376" y="502"/>
                  </a:cubicBezTo>
                  <a:cubicBezTo>
                    <a:pt x="376" y="522"/>
                    <a:pt x="401" y="542"/>
                    <a:pt x="441" y="562"/>
                  </a:cubicBezTo>
                  <a:cubicBezTo>
                    <a:pt x="455" y="576"/>
                    <a:pt x="479" y="592"/>
                    <a:pt x="501" y="592"/>
                  </a:cubicBezTo>
                  <a:cubicBezTo>
                    <a:pt x="510" y="592"/>
                    <a:pt x="519" y="589"/>
                    <a:pt x="527" y="582"/>
                  </a:cubicBezTo>
                  <a:cubicBezTo>
                    <a:pt x="567" y="562"/>
                    <a:pt x="567" y="522"/>
                    <a:pt x="567" y="502"/>
                  </a:cubicBezTo>
                  <a:cubicBezTo>
                    <a:pt x="567" y="483"/>
                    <a:pt x="550" y="443"/>
                    <a:pt x="547" y="421"/>
                  </a:cubicBezTo>
                  <a:lnTo>
                    <a:pt x="547" y="421"/>
                  </a:lnTo>
                  <a:cubicBezTo>
                    <a:pt x="552" y="456"/>
                    <a:pt x="608" y="456"/>
                    <a:pt x="627" y="456"/>
                  </a:cubicBezTo>
                  <a:cubicBezTo>
                    <a:pt x="672" y="436"/>
                    <a:pt x="692" y="396"/>
                    <a:pt x="692" y="376"/>
                  </a:cubicBezTo>
                  <a:cubicBezTo>
                    <a:pt x="692" y="331"/>
                    <a:pt x="672" y="291"/>
                    <a:pt x="652" y="271"/>
                  </a:cubicBezTo>
                  <a:cubicBezTo>
                    <a:pt x="607" y="166"/>
                    <a:pt x="502" y="60"/>
                    <a:pt x="376" y="0"/>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83" name="Google Shape;1183;p42"/>
            <p:cNvSpPr/>
            <p:nvPr/>
          </p:nvSpPr>
          <p:spPr>
            <a:xfrm>
              <a:off x="4640075" y="1826913"/>
              <a:ext cx="24621" cy="38981"/>
            </a:xfrm>
            <a:custGeom>
              <a:avLst/>
              <a:gdLst/>
              <a:ahLst/>
              <a:cxnLst/>
              <a:rect l="l" t="t" r="r" b="b"/>
              <a:pathLst>
                <a:path w="859" h="1360" extrusionOk="0">
                  <a:moveTo>
                    <a:pt x="813" y="0"/>
                  </a:moveTo>
                  <a:cubicBezTo>
                    <a:pt x="462" y="316"/>
                    <a:pt x="271" y="733"/>
                    <a:pt x="86" y="1149"/>
                  </a:cubicBezTo>
                  <a:cubicBezTo>
                    <a:pt x="61" y="1214"/>
                    <a:pt x="21" y="1274"/>
                    <a:pt x="0" y="1339"/>
                  </a:cubicBezTo>
                  <a:lnTo>
                    <a:pt x="41" y="1360"/>
                  </a:lnTo>
                  <a:cubicBezTo>
                    <a:pt x="86" y="1299"/>
                    <a:pt x="106" y="1234"/>
                    <a:pt x="126" y="1174"/>
                  </a:cubicBezTo>
                  <a:cubicBezTo>
                    <a:pt x="311" y="753"/>
                    <a:pt x="502" y="336"/>
                    <a:pt x="858" y="46"/>
                  </a:cubicBezTo>
                  <a:lnTo>
                    <a:pt x="813" y="0"/>
                  </a:ln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84" name="Google Shape;1184;p42"/>
            <p:cNvSpPr/>
            <p:nvPr/>
          </p:nvSpPr>
          <p:spPr>
            <a:xfrm>
              <a:off x="4631734" y="1862856"/>
              <a:ext cx="19147" cy="18143"/>
            </a:xfrm>
            <a:custGeom>
              <a:avLst/>
              <a:gdLst/>
              <a:ahLst/>
              <a:cxnLst/>
              <a:rect l="l" t="t" r="r" b="b"/>
              <a:pathLst>
                <a:path w="668" h="633" extrusionOk="0">
                  <a:moveTo>
                    <a:pt x="352" y="0"/>
                  </a:moveTo>
                  <a:cubicBezTo>
                    <a:pt x="251" y="45"/>
                    <a:pt x="126" y="126"/>
                    <a:pt x="41" y="211"/>
                  </a:cubicBezTo>
                  <a:cubicBezTo>
                    <a:pt x="21" y="251"/>
                    <a:pt x="1" y="271"/>
                    <a:pt x="1" y="316"/>
                  </a:cubicBezTo>
                  <a:cubicBezTo>
                    <a:pt x="1" y="336"/>
                    <a:pt x="1" y="376"/>
                    <a:pt x="21" y="396"/>
                  </a:cubicBezTo>
                  <a:cubicBezTo>
                    <a:pt x="38" y="407"/>
                    <a:pt x="59" y="413"/>
                    <a:pt x="79" y="413"/>
                  </a:cubicBezTo>
                  <a:cubicBezTo>
                    <a:pt x="105" y="413"/>
                    <a:pt x="126" y="402"/>
                    <a:pt x="126" y="376"/>
                  </a:cubicBezTo>
                  <a:lnTo>
                    <a:pt x="126" y="376"/>
                  </a:lnTo>
                  <a:cubicBezTo>
                    <a:pt x="126" y="421"/>
                    <a:pt x="101" y="442"/>
                    <a:pt x="81" y="462"/>
                  </a:cubicBezTo>
                  <a:cubicBezTo>
                    <a:pt x="81" y="482"/>
                    <a:pt x="81" y="522"/>
                    <a:pt x="101" y="547"/>
                  </a:cubicBezTo>
                  <a:cubicBezTo>
                    <a:pt x="126" y="567"/>
                    <a:pt x="166" y="567"/>
                    <a:pt x="206" y="567"/>
                  </a:cubicBezTo>
                  <a:cubicBezTo>
                    <a:pt x="226" y="547"/>
                    <a:pt x="271" y="522"/>
                    <a:pt x="271" y="482"/>
                  </a:cubicBezTo>
                  <a:cubicBezTo>
                    <a:pt x="291" y="522"/>
                    <a:pt x="291" y="547"/>
                    <a:pt x="291" y="567"/>
                  </a:cubicBezTo>
                  <a:cubicBezTo>
                    <a:pt x="291" y="587"/>
                    <a:pt x="312" y="627"/>
                    <a:pt x="332" y="627"/>
                  </a:cubicBezTo>
                  <a:cubicBezTo>
                    <a:pt x="340" y="631"/>
                    <a:pt x="349" y="633"/>
                    <a:pt x="357" y="633"/>
                  </a:cubicBezTo>
                  <a:cubicBezTo>
                    <a:pt x="391" y="633"/>
                    <a:pt x="421" y="603"/>
                    <a:pt x="437" y="587"/>
                  </a:cubicBezTo>
                  <a:cubicBezTo>
                    <a:pt x="457" y="522"/>
                    <a:pt x="477" y="462"/>
                    <a:pt x="477" y="396"/>
                  </a:cubicBezTo>
                  <a:cubicBezTo>
                    <a:pt x="522" y="421"/>
                    <a:pt x="542" y="442"/>
                    <a:pt x="562" y="462"/>
                  </a:cubicBezTo>
                  <a:cubicBezTo>
                    <a:pt x="602" y="462"/>
                    <a:pt x="648" y="462"/>
                    <a:pt x="648" y="421"/>
                  </a:cubicBezTo>
                  <a:cubicBezTo>
                    <a:pt x="668" y="396"/>
                    <a:pt x="648" y="356"/>
                    <a:pt x="627" y="336"/>
                  </a:cubicBezTo>
                  <a:cubicBezTo>
                    <a:pt x="562" y="211"/>
                    <a:pt x="457" y="106"/>
                    <a:pt x="352" y="0"/>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85" name="Google Shape;1185;p42"/>
            <p:cNvSpPr/>
            <p:nvPr/>
          </p:nvSpPr>
          <p:spPr>
            <a:xfrm>
              <a:off x="4626260" y="1696957"/>
              <a:ext cx="205453" cy="241969"/>
            </a:xfrm>
            <a:custGeom>
              <a:avLst/>
              <a:gdLst/>
              <a:ahLst/>
              <a:cxnLst/>
              <a:rect l="l" t="t" r="r" b="b"/>
              <a:pathLst>
                <a:path w="7168" h="8442" extrusionOk="0">
                  <a:moveTo>
                    <a:pt x="733" y="5412"/>
                  </a:moveTo>
                  <a:lnTo>
                    <a:pt x="733" y="5412"/>
                  </a:lnTo>
                  <a:cubicBezTo>
                    <a:pt x="693" y="5517"/>
                    <a:pt x="648" y="5623"/>
                    <a:pt x="608" y="5708"/>
                  </a:cubicBezTo>
                  <a:cubicBezTo>
                    <a:pt x="588" y="5748"/>
                    <a:pt x="588" y="5768"/>
                    <a:pt x="568" y="5808"/>
                  </a:cubicBezTo>
                  <a:cubicBezTo>
                    <a:pt x="588" y="5833"/>
                    <a:pt x="608" y="5853"/>
                    <a:pt x="628" y="5873"/>
                  </a:cubicBezTo>
                  <a:cubicBezTo>
                    <a:pt x="648" y="5708"/>
                    <a:pt x="693" y="5558"/>
                    <a:pt x="733" y="5412"/>
                  </a:cubicBezTo>
                  <a:close/>
                  <a:moveTo>
                    <a:pt x="5432" y="166"/>
                  </a:moveTo>
                  <a:cubicBezTo>
                    <a:pt x="5558" y="191"/>
                    <a:pt x="5643" y="292"/>
                    <a:pt x="5643" y="417"/>
                  </a:cubicBezTo>
                  <a:cubicBezTo>
                    <a:pt x="5623" y="522"/>
                    <a:pt x="5518" y="628"/>
                    <a:pt x="5412" y="628"/>
                  </a:cubicBezTo>
                  <a:lnTo>
                    <a:pt x="5392" y="628"/>
                  </a:lnTo>
                  <a:cubicBezTo>
                    <a:pt x="5287" y="608"/>
                    <a:pt x="5207" y="522"/>
                    <a:pt x="5182" y="442"/>
                  </a:cubicBezTo>
                  <a:cubicBezTo>
                    <a:pt x="4831" y="668"/>
                    <a:pt x="4555" y="1044"/>
                    <a:pt x="4429" y="1465"/>
                  </a:cubicBezTo>
                  <a:cubicBezTo>
                    <a:pt x="4831" y="1591"/>
                    <a:pt x="5182" y="1821"/>
                    <a:pt x="5458" y="2152"/>
                  </a:cubicBezTo>
                  <a:cubicBezTo>
                    <a:pt x="5854" y="2634"/>
                    <a:pt x="6104" y="3301"/>
                    <a:pt x="6210" y="3973"/>
                  </a:cubicBezTo>
                  <a:lnTo>
                    <a:pt x="6210" y="4118"/>
                  </a:lnTo>
                  <a:cubicBezTo>
                    <a:pt x="6230" y="4203"/>
                    <a:pt x="6230" y="4284"/>
                    <a:pt x="6250" y="4369"/>
                  </a:cubicBezTo>
                  <a:cubicBezTo>
                    <a:pt x="6395" y="4600"/>
                    <a:pt x="6541" y="4850"/>
                    <a:pt x="6666" y="5121"/>
                  </a:cubicBezTo>
                  <a:cubicBezTo>
                    <a:pt x="6666" y="5141"/>
                    <a:pt x="6666" y="5141"/>
                    <a:pt x="6686" y="5161"/>
                  </a:cubicBezTo>
                  <a:cubicBezTo>
                    <a:pt x="6771" y="5392"/>
                    <a:pt x="6857" y="5643"/>
                    <a:pt x="6897" y="5894"/>
                  </a:cubicBezTo>
                  <a:cubicBezTo>
                    <a:pt x="6917" y="5934"/>
                    <a:pt x="6937" y="5959"/>
                    <a:pt x="6962" y="5999"/>
                  </a:cubicBezTo>
                  <a:cubicBezTo>
                    <a:pt x="6982" y="6019"/>
                    <a:pt x="7002" y="6059"/>
                    <a:pt x="7002" y="6104"/>
                  </a:cubicBezTo>
                  <a:cubicBezTo>
                    <a:pt x="7002" y="6124"/>
                    <a:pt x="6982" y="6164"/>
                    <a:pt x="6937" y="6184"/>
                  </a:cubicBezTo>
                  <a:cubicBezTo>
                    <a:pt x="6962" y="6335"/>
                    <a:pt x="6962" y="6500"/>
                    <a:pt x="6917" y="6666"/>
                  </a:cubicBezTo>
                  <a:cubicBezTo>
                    <a:pt x="6897" y="6811"/>
                    <a:pt x="6837" y="6962"/>
                    <a:pt x="6751" y="7087"/>
                  </a:cubicBezTo>
                  <a:cubicBezTo>
                    <a:pt x="6731" y="7087"/>
                    <a:pt x="6731" y="7107"/>
                    <a:pt x="6731" y="7107"/>
                  </a:cubicBezTo>
                  <a:cubicBezTo>
                    <a:pt x="6646" y="7213"/>
                    <a:pt x="6541" y="7313"/>
                    <a:pt x="6435" y="7378"/>
                  </a:cubicBezTo>
                  <a:cubicBezTo>
                    <a:pt x="6435" y="7398"/>
                    <a:pt x="6435" y="7398"/>
                    <a:pt x="6415" y="7398"/>
                  </a:cubicBezTo>
                  <a:cubicBezTo>
                    <a:pt x="6355" y="7438"/>
                    <a:pt x="6270" y="7483"/>
                    <a:pt x="6185" y="7523"/>
                  </a:cubicBezTo>
                  <a:cubicBezTo>
                    <a:pt x="6019" y="7589"/>
                    <a:pt x="5854" y="7609"/>
                    <a:pt x="5683" y="7609"/>
                  </a:cubicBezTo>
                  <a:lnTo>
                    <a:pt x="5518" y="7609"/>
                  </a:lnTo>
                  <a:cubicBezTo>
                    <a:pt x="5352" y="7589"/>
                    <a:pt x="5182" y="7544"/>
                    <a:pt x="5036" y="7463"/>
                  </a:cubicBezTo>
                  <a:cubicBezTo>
                    <a:pt x="4976" y="7418"/>
                    <a:pt x="4891" y="7398"/>
                    <a:pt x="4851" y="7358"/>
                  </a:cubicBezTo>
                  <a:lnTo>
                    <a:pt x="4851" y="7358"/>
                  </a:lnTo>
                  <a:lnTo>
                    <a:pt x="4871" y="7754"/>
                  </a:lnTo>
                  <a:cubicBezTo>
                    <a:pt x="5016" y="7814"/>
                    <a:pt x="5809" y="8170"/>
                    <a:pt x="5809" y="8256"/>
                  </a:cubicBezTo>
                  <a:cubicBezTo>
                    <a:pt x="5809" y="8256"/>
                    <a:pt x="5789" y="8276"/>
                    <a:pt x="5748" y="8276"/>
                  </a:cubicBezTo>
                  <a:cubicBezTo>
                    <a:pt x="5518" y="8276"/>
                    <a:pt x="4831" y="8110"/>
                    <a:pt x="4806" y="8065"/>
                  </a:cubicBezTo>
                  <a:cubicBezTo>
                    <a:pt x="4806" y="8045"/>
                    <a:pt x="4806" y="7965"/>
                    <a:pt x="4831" y="7880"/>
                  </a:cubicBezTo>
                  <a:lnTo>
                    <a:pt x="4785" y="7313"/>
                  </a:lnTo>
                  <a:lnTo>
                    <a:pt x="4765" y="7293"/>
                  </a:lnTo>
                  <a:lnTo>
                    <a:pt x="4745" y="7273"/>
                  </a:lnTo>
                  <a:cubicBezTo>
                    <a:pt x="4535" y="7338"/>
                    <a:pt x="4304" y="7378"/>
                    <a:pt x="4098" y="7398"/>
                  </a:cubicBezTo>
                  <a:cubicBezTo>
                    <a:pt x="4013" y="7544"/>
                    <a:pt x="3928" y="7689"/>
                    <a:pt x="3848" y="7839"/>
                  </a:cubicBezTo>
                  <a:cubicBezTo>
                    <a:pt x="3762" y="7689"/>
                    <a:pt x="3702" y="7544"/>
                    <a:pt x="3617" y="7418"/>
                  </a:cubicBezTo>
                  <a:cubicBezTo>
                    <a:pt x="3366" y="7398"/>
                    <a:pt x="3095" y="7358"/>
                    <a:pt x="2845" y="7293"/>
                  </a:cubicBezTo>
                  <a:cubicBezTo>
                    <a:pt x="2845" y="7313"/>
                    <a:pt x="2825" y="7313"/>
                    <a:pt x="2799" y="7338"/>
                  </a:cubicBezTo>
                  <a:lnTo>
                    <a:pt x="2779" y="7358"/>
                  </a:lnTo>
                  <a:lnTo>
                    <a:pt x="2699" y="7920"/>
                  </a:lnTo>
                  <a:lnTo>
                    <a:pt x="2699" y="8110"/>
                  </a:lnTo>
                  <a:cubicBezTo>
                    <a:pt x="2674" y="8150"/>
                    <a:pt x="2047" y="8256"/>
                    <a:pt x="1796" y="8256"/>
                  </a:cubicBezTo>
                  <a:cubicBezTo>
                    <a:pt x="1736" y="8256"/>
                    <a:pt x="1696" y="8236"/>
                    <a:pt x="1696" y="8236"/>
                  </a:cubicBezTo>
                  <a:cubicBezTo>
                    <a:pt x="1696" y="8150"/>
                    <a:pt x="2509" y="7839"/>
                    <a:pt x="2674" y="7774"/>
                  </a:cubicBezTo>
                  <a:lnTo>
                    <a:pt x="2719" y="7398"/>
                  </a:lnTo>
                  <a:lnTo>
                    <a:pt x="2719" y="7398"/>
                  </a:lnTo>
                  <a:cubicBezTo>
                    <a:pt x="2654" y="7438"/>
                    <a:pt x="2614" y="7483"/>
                    <a:pt x="2549" y="7503"/>
                  </a:cubicBezTo>
                  <a:cubicBezTo>
                    <a:pt x="2403" y="7589"/>
                    <a:pt x="2238" y="7649"/>
                    <a:pt x="2072" y="7689"/>
                  </a:cubicBezTo>
                  <a:lnTo>
                    <a:pt x="2047" y="7689"/>
                  </a:lnTo>
                  <a:cubicBezTo>
                    <a:pt x="1967" y="7689"/>
                    <a:pt x="1882" y="7714"/>
                    <a:pt x="1821" y="7714"/>
                  </a:cubicBezTo>
                  <a:cubicBezTo>
                    <a:pt x="1671" y="7714"/>
                    <a:pt x="1546" y="7689"/>
                    <a:pt x="1400" y="7649"/>
                  </a:cubicBezTo>
                  <a:cubicBezTo>
                    <a:pt x="1320" y="7609"/>
                    <a:pt x="1235" y="7564"/>
                    <a:pt x="1149" y="7523"/>
                  </a:cubicBezTo>
                  <a:cubicBezTo>
                    <a:pt x="1024" y="7438"/>
                    <a:pt x="919" y="7358"/>
                    <a:pt x="839" y="7253"/>
                  </a:cubicBezTo>
                  <a:lnTo>
                    <a:pt x="818" y="7233"/>
                  </a:lnTo>
                  <a:cubicBezTo>
                    <a:pt x="733" y="7127"/>
                    <a:pt x="648" y="6982"/>
                    <a:pt x="608" y="6836"/>
                  </a:cubicBezTo>
                  <a:cubicBezTo>
                    <a:pt x="588" y="6686"/>
                    <a:pt x="568" y="6561"/>
                    <a:pt x="568" y="6415"/>
                  </a:cubicBezTo>
                  <a:lnTo>
                    <a:pt x="523" y="6415"/>
                  </a:lnTo>
                  <a:cubicBezTo>
                    <a:pt x="503" y="6415"/>
                    <a:pt x="482" y="6375"/>
                    <a:pt x="482" y="6355"/>
                  </a:cubicBezTo>
                  <a:cubicBezTo>
                    <a:pt x="482" y="6335"/>
                    <a:pt x="482" y="6310"/>
                    <a:pt x="462" y="6270"/>
                  </a:cubicBezTo>
                  <a:cubicBezTo>
                    <a:pt x="462" y="6310"/>
                    <a:pt x="417" y="6335"/>
                    <a:pt x="397" y="6355"/>
                  </a:cubicBezTo>
                  <a:lnTo>
                    <a:pt x="357" y="6355"/>
                  </a:lnTo>
                  <a:cubicBezTo>
                    <a:pt x="337" y="6355"/>
                    <a:pt x="317" y="6355"/>
                    <a:pt x="292" y="6335"/>
                  </a:cubicBezTo>
                  <a:cubicBezTo>
                    <a:pt x="272" y="6310"/>
                    <a:pt x="272" y="6270"/>
                    <a:pt x="272" y="6250"/>
                  </a:cubicBezTo>
                  <a:cubicBezTo>
                    <a:pt x="292" y="6230"/>
                    <a:pt x="292" y="6209"/>
                    <a:pt x="317" y="6184"/>
                  </a:cubicBezTo>
                  <a:cubicBezTo>
                    <a:pt x="292" y="6184"/>
                    <a:pt x="292" y="6209"/>
                    <a:pt x="272" y="6209"/>
                  </a:cubicBezTo>
                  <a:cubicBezTo>
                    <a:pt x="252" y="6209"/>
                    <a:pt x="232" y="6184"/>
                    <a:pt x="212" y="6184"/>
                  </a:cubicBezTo>
                  <a:cubicBezTo>
                    <a:pt x="192" y="6164"/>
                    <a:pt x="192" y="6124"/>
                    <a:pt x="192" y="6104"/>
                  </a:cubicBezTo>
                  <a:cubicBezTo>
                    <a:pt x="192" y="6059"/>
                    <a:pt x="212" y="6039"/>
                    <a:pt x="232" y="5999"/>
                  </a:cubicBezTo>
                  <a:cubicBezTo>
                    <a:pt x="292" y="5914"/>
                    <a:pt x="397" y="5853"/>
                    <a:pt x="503" y="5808"/>
                  </a:cubicBezTo>
                  <a:cubicBezTo>
                    <a:pt x="523" y="5768"/>
                    <a:pt x="543" y="5728"/>
                    <a:pt x="568" y="5683"/>
                  </a:cubicBezTo>
                  <a:cubicBezTo>
                    <a:pt x="648" y="5477"/>
                    <a:pt x="753" y="5247"/>
                    <a:pt x="879" y="5056"/>
                  </a:cubicBezTo>
                  <a:cubicBezTo>
                    <a:pt x="984" y="4785"/>
                    <a:pt x="1129" y="4534"/>
                    <a:pt x="1295" y="4304"/>
                  </a:cubicBezTo>
                  <a:lnTo>
                    <a:pt x="1295" y="4284"/>
                  </a:lnTo>
                  <a:cubicBezTo>
                    <a:pt x="1400" y="3531"/>
                    <a:pt x="1611" y="2739"/>
                    <a:pt x="2092" y="2152"/>
                  </a:cubicBezTo>
                  <a:cubicBezTo>
                    <a:pt x="2218" y="1987"/>
                    <a:pt x="2343" y="1861"/>
                    <a:pt x="2489" y="1756"/>
                  </a:cubicBezTo>
                  <a:cubicBezTo>
                    <a:pt x="2549" y="1716"/>
                    <a:pt x="2614" y="1671"/>
                    <a:pt x="2674" y="1631"/>
                  </a:cubicBezTo>
                  <a:cubicBezTo>
                    <a:pt x="2529" y="1254"/>
                    <a:pt x="2238" y="918"/>
                    <a:pt x="1882" y="693"/>
                  </a:cubicBezTo>
                  <a:cubicBezTo>
                    <a:pt x="1862" y="793"/>
                    <a:pt x="1796" y="878"/>
                    <a:pt x="1696" y="898"/>
                  </a:cubicBezTo>
                  <a:lnTo>
                    <a:pt x="1651" y="898"/>
                  </a:lnTo>
                  <a:cubicBezTo>
                    <a:pt x="1546" y="898"/>
                    <a:pt x="1445" y="818"/>
                    <a:pt x="1445" y="693"/>
                  </a:cubicBezTo>
                  <a:cubicBezTo>
                    <a:pt x="1420" y="587"/>
                    <a:pt x="1506" y="462"/>
                    <a:pt x="1631" y="442"/>
                  </a:cubicBezTo>
                  <a:lnTo>
                    <a:pt x="1651" y="442"/>
                  </a:lnTo>
                  <a:cubicBezTo>
                    <a:pt x="1776" y="442"/>
                    <a:pt x="1862" y="522"/>
                    <a:pt x="1882" y="628"/>
                  </a:cubicBezTo>
                  <a:lnTo>
                    <a:pt x="1882" y="648"/>
                  </a:lnTo>
                  <a:cubicBezTo>
                    <a:pt x="2258" y="858"/>
                    <a:pt x="2549" y="1214"/>
                    <a:pt x="2719" y="1611"/>
                  </a:cubicBezTo>
                  <a:cubicBezTo>
                    <a:pt x="3030" y="1445"/>
                    <a:pt x="3386" y="1360"/>
                    <a:pt x="3742" y="1360"/>
                  </a:cubicBezTo>
                  <a:cubicBezTo>
                    <a:pt x="3973" y="1360"/>
                    <a:pt x="4179" y="1380"/>
                    <a:pt x="4389" y="1445"/>
                  </a:cubicBezTo>
                  <a:cubicBezTo>
                    <a:pt x="4515" y="1004"/>
                    <a:pt x="4806" y="628"/>
                    <a:pt x="5182" y="377"/>
                  </a:cubicBezTo>
                  <a:cubicBezTo>
                    <a:pt x="5207" y="251"/>
                    <a:pt x="5287" y="166"/>
                    <a:pt x="5412" y="166"/>
                  </a:cubicBezTo>
                  <a:close/>
                  <a:moveTo>
                    <a:pt x="5412" y="1"/>
                  </a:moveTo>
                  <a:cubicBezTo>
                    <a:pt x="5227" y="1"/>
                    <a:pt x="5081" y="106"/>
                    <a:pt x="5036" y="272"/>
                  </a:cubicBezTo>
                  <a:cubicBezTo>
                    <a:pt x="4680" y="522"/>
                    <a:pt x="4429" y="858"/>
                    <a:pt x="4284" y="1234"/>
                  </a:cubicBezTo>
                  <a:cubicBezTo>
                    <a:pt x="4118" y="1214"/>
                    <a:pt x="3928" y="1194"/>
                    <a:pt x="3742" y="1194"/>
                  </a:cubicBezTo>
                  <a:cubicBezTo>
                    <a:pt x="3426" y="1194"/>
                    <a:pt x="3095" y="1254"/>
                    <a:pt x="2799" y="1380"/>
                  </a:cubicBezTo>
                  <a:cubicBezTo>
                    <a:pt x="2634" y="1044"/>
                    <a:pt x="2363" y="733"/>
                    <a:pt x="2027" y="522"/>
                  </a:cubicBezTo>
                  <a:cubicBezTo>
                    <a:pt x="1967" y="377"/>
                    <a:pt x="1821" y="272"/>
                    <a:pt x="1651" y="272"/>
                  </a:cubicBezTo>
                  <a:lnTo>
                    <a:pt x="1591" y="272"/>
                  </a:lnTo>
                  <a:cubicBezTo>
                    <a:pt x="1506" y="292"/>
                    <a:pt x="1400" y="357"/>
                    <a:pt x="1340" y="442"/>
                  </a:cubicBezTo>
                  <a:cubicBezTo>
                    <a:pt x="1275" y="522"/>
                    <a:pt x="1255" y="628"/>
                    <a:pt x="1275" y="733"/>
                  </a:cubicBezTo>
                  <a:cubicBezTo>
                    <a:pt x="1295" y="918"/>
                    <a:pt x="1465" y="1069"/>
                    <a:pt x="1651" y="1069"/>
                  </a:cubicBezTo>
                  <a:cubicBezTo>
                    <a:pt x="1671" y="1069"/>
                    <a:pt x="1696" y="1069"/>
                    <a:pt x="1716" y="1044"/>
                  </a:cubicBezTo>
                  <a:cubicBezTo>
                    <a:pt x="1796" y="1044"/>
                    <a:pt x="1882" y="1004"/>
                    <a:pt x="1947" y="944"/>
                  </a:cubicBezTo>
                  <a:cubicBezTo>
                    <a:pt x="2173" y="1109"/>
                    <a:pt x="2343" y="1320"/>
                    <a:pt x="2468" y="1570"/>
                  </a:cubicBezTo>
                  <a:cubicBezTo>
                    <a:pt x="2448" y="1591"/>
                    <a:pt x="2423" y="1611"/>
                    <a:pt x="2403" y="1611"/>
                  </a:cubicBezTo>
                  <a:cubicBezTo>
                    <a:pt x="2238" y="1736"/>
                    <a:pt x="2092" y="1881"/>
                    <a:pt x="1967" y="2047"/>
                  </a:cubicBezTo>
                  <a:cubicBezTo>
                    <a:pt x="1546" y="2573"/>
                    <a:pt x="1275" y="3281"/>
                    <a:pt x="1129" y="4244"/>
                  </a:cubicBezTo>
                  <a:cubicBezTo>
                    <a:pt x="984" y="4474"/>
                    <a:pt x="839" y="4725"/>
                    <a:pt x="733" y="4976"/>
                  </a:cubicBezTo>
                  <a:cubicBezTo>
                    <a:pt x="608" y="5181"/>
                    <a:pt x="503" y="5412"/>
                    <a:pt x="417" y="5623"/>
                  </a:cubicBezTo>
                  <a:lnTo>
                    <a:pt x="377" y="5683"/>
                  </a:lnTo>
                  <a:cubicBezTo>
                    <a:pt x="272" y="5728"/>
                    <a:pt x="166" y="5808"/>
                    <a:pt x="106" y="5914"/>
                  </a:cubicBezTo>
                  <a:cubicBezTo>
                    <a:pt x="66" y="5934"/>
                    <a:pt x="41" y="5999"/>
                    <a:pt x="21" y="6059"/>
                  </a:cubicBezTo>
                  <a:cubicBezTo>
                    <a:pt x="1" y="6164"/>
                    <a:pt x="41" y="6270"/>
                    <a:pt x="106" y="6310"/>
                  </a:cubicBezTo>
                  <a:cubicBezTo>
                    <a:pt x="126" y="6375"/>
                    <a:pt x="146" y="6415"/>
                    <a:pt x="166" y="6435"/>
                  </a:cubicBezTo>
                  <a:cubicBezTo>
                    <a:pt x="212" y="6500"/>
                    <a:pt x="292" y="6520"/>
                    <a:pt x="357" y="6520"/>
                  </a:cubicBezTo>
                  <a:lnTo>
                    <a:pt x="397" y="6520"/>
                  </a:lnTo>
                  <a:lnTo>
                    <a:pt x="397" y="6540"/>
                  </a:lnTo>
                  <a:cubicBezTo>
                    <a:pt x="397" y="6666"/>
                    <a:pt x="417" y="6771"/>
                    <a:pt x="462" y="6876"/>
                  </a:cubicBezTo>
                  <a:cubicBezTo>
                    <a:pt x="503" y="7042"/>
                    <a:pt x="588" y="7213"/>
                    <a:pt x="693" y="7338"/>
                  </a:cubicBezTo>
                  <a:cubicBezTo>
                    <a:pt x="693" y="7358"/>
                    <a:pt x="713" y="7358"/>
                    <a:pt x="713" y="7378"/>
                  </a:cubicBezTo>
                  <a:cubicBezTo>
                    <a:pt x="818" y="7483"/>
                    <a:pt x="919" y="7589"/>
                    <a:pt x="1044" y="7649"/>
                  </a:cubicBezTo>
                  <a:cubicBezTo>
                    <a:pt x="1069" y="7669"/>
                    <a:pt x="1069" y="7669"/>
                    <a:pt x="1089" y="7669"/>
                  </a:cubicBezTo>
                  <a:cubicBezTo>
                    <a:pt x="1170" y="7734"/>
                    <a:pt x="1255" y="7774"/>
                    <a:pt x="1360" y="7794"/>
                  </a:cubicBezTo>
                  <a:cubicBezTo>
                    <a:pt x="1506" y="7839"/>
                    <a:pt x="1651" y="7880"/>
                    <a:pt x="1821" y="7880"/>
                  </a:cubicBezTo>
                  <a:cubicBezTo>
                    <a:pt x="1882" y="7880"/>
                    <a:pt x="1967" y="7859"/>
                    <a:pt x="2027" y="7859"/>
                  </a:cubicBezTo>
                  <a:cubicBezTo>
                    <a:pt x="1611" y="8025"/>
                    <a:pt x="1506" y="8110"/>
                    <a:pt x="1526" y="8256"/>
                  </a:cubicBezTo>
                  <a:cubicBezTo>
                    <a:pt x="1546" y="8421"/>
                    <a:pt x="1736" y="8421"/>
                    <a:pt x="1796" y="8421"/>
                  </a:cubicBezTo>
                  <a:cubicBezTo>
                    <a:pt x="1947" y="8421"/>
                    <a:pt x="2198" y="8381"/>
                    <a:pt x="2363" y="8361"/>
                  </a:cubicBezTo>
                  <a:cubicBezTo>
                    <a:pt x="2739" y="8296"/>
                    <a:pt x="2799" y="8256"/>
                    <a:pt x="2845" y="8170"/>
                  </a:cubicBezTo>
                  <a:cubicBezTo>
                    <a:pt x="2865" y="8130"/>
                    <a:pt x="2865" y="8065"/>
                    <a:pt x="2865" y="7940"/>
                  </a:cubicBezTo>
                  <a:lnTo>
                    <a:pt x="2925" y="7483"/>
                  </a:lnTo>
                  <a:cubicBezTo>
                    <a:pt x="3115" y="7523"/>
                    <a:pt x="3326" y="7564"/>
                    <a:pt x="3512" y="7589"/>
                  </a:cubicBezTo>
                  <a:lnTo>
                    <a:pt x="3552" y="7649"/>
                  </a:lnTo>
                  <a:lnTo>
                    <a:pt x="3702" y="7920"/>
                  </a:lnTo>
                  <a:lnTo>
                    <a:pt x="3828" y="8170"/>
                  </a:lnTo>
                  <a:lnTo>
                    <a:pt x="3993" y="7920"/>
                  </a:lnTo>
                  <a:cubicBezTo>
                    <a:pt x="4053" y="7814"/>
                    <a:pt x="4118" y="7689"/>
                    <a:pt x="4204" y="7564"/>
                  </a:cubicBezTo>
                  <a:cubicBezTo>
                    <a:pt x="4349" y="7544"/>
                    <a:pt x="4495" y="7523"/>
                    <a:pt x="4620" y="7483"/>
                  </a:cubicBezTo>
                  <a:lnTo>
                    <a:pt x="4660" y="7880"/>
                  </a:lnTo>
                  <a:cubicBezTo>
                    <a:pt x="4640" y="8025"/>
                    <a:pt x="4640" y="8065"/>
                    <a:pt x="4660" y="8110"/>
                  </a:cubicBezTo>
                  <a:cubicBezTo>
                    <a:pt x="4680" y="8216"/>
                    <a:pt x="4745" y="8256"/>
                    <a:pt x="5162" y="8341"/>
                  </a:cubicBezTo>
                  <a:cubicBezTo>
                    <a:pt x="5352" y="8381"/>
                    <a:pt x="5603" y="8441"/>
                    <a:pt x="5748" y="8441"/>
                  </a:cubicBezTo>
                  <a:cubicBezTo>
                    <a:pt x="5914" y="8441"/>
                    <a:pt x="5959" y="8316"/>
                    <a:pt x="5979" y="8276"/>
                  </a:cubicBezTo>
                  <a:cubicBezTo>
                    <a:pt x="5999" y="8130"/>
                    <a:pt x="5894" y="8045"/>
                    <a:pt x="5478" y="7859"/>
                  </a:cubicBezTo>
                  <a:cubicBezTo>
                    <a:pt x="5352" y="7794"/>
                    <a:pt x="5247" y="7734"/>
                    <a:pt x="5142" y="7689"/>
                  </a:cubicBezTo>
                  <a:lnTo>
                    <a:pt x="5142" y="7689"/>
                  </a:lnTo>
                  <a:cubicBezTo>
                    <a:pt x="5247" y="7734"/>
                    <a:pt x="5372" y="7754"/>
                    <a:pt x="5498" y="7774"/>
                  </a:cubicBezTo>
                  <a:lnTo>
                    <a:pt x="5683" y="7774"/>
                  </a:lnTo>
                  <a:cubicBezTo>
                    <a:pt x="5894" y="7774"/>
                    <a:pt x="6059" y="7754"/>
                    <a:pt x="6250" y="7689"/>
                  </a:cubicBezTo>
                  <a:cubicBezTo>
                    <a:pt x="6335" y="7649"/>
                    <a:pt x="6415" y="7609"/>
                    <a:pt x="6501" y="7544"/>
                  </a:cubicBezTo>
                  <a:cubicBezTo>
                    <a:pt x="6521" y="7523"/>
                    <a:pt x="6541" y="7523"/>
                    <a:pt x="6541" y="7523"/>
                  </a:cubicBezTo>
                  <a:cubicBezTo>
                    <a:pt x="6666" y="7438"/>
                    <a:pt x="6771" y="7338"/>
                    <a:pt x="6857" y="7213"/>
                  </a:cubicBezTo>
                  <a:cubicBezTo>
                    <a:pt x="6877" y="7213"/>
                    <a:pt x="6877" y="7187"/>
                    <a:pt x="6877" y="7187"/>
                  </a:cubicBezTo>
                  <a:cubicBezTo>
                    <a:pt x="6982" y="7042"/>
                    <a:pt x="7062" y="6876"/>
                    <a:pt x="7087" y="6711"/>
                  </a:cubicBezTo>
                  <a:cubicBezTo>
                    <a:pt x="7128" y="6540"/>
                    <a:pt x="7128" y="6375"/>
                    <a:pt x="7107" y="6250"/>
                  </a:cubicBezTo>
                  <a:cubicBezTo>
                    <a:pt x="7148" y="6209"/>
                    <a:pt x="7168" y="6144"/>
                    <a:pt x="7168" y="6104"/>
                  </a:cubicBezTo>
                  <a:cubicBezTo>
                    <a:pt x="7168" y="6019"/>
                    <a:pt x="7128" y="5959"/>
                    <a:pt x="7107" y="5914"/>
                  </a:cubicBezTo>
                  <a:cubicBezTo>
                    <a:pt x="7107" y="5894"/>
                    <a:pt x="7087" y="5853"/>
                    <a:pt x="7062" y="5833"/>
                  </a:cubicBezTo>
                  <a:cubicBezTo>
                    <a:pt x="7002" y="5583"/>
                    <a:pt x="6937" y="5352"/>
                    <a:pt x="6837" y="5101"/>
                  </a:cubicBezTo>
                  <a:cubicBezTo>
                    <a:pt x="6837" y="5081"/>
                    <a:pt x="6812" y="5056"/>
                    <a:pt x="6812" y="5036"/>
                  </a:cubicBezTo>
                  <a:cubicBezTo>
                    <a:pt x="6711" y="4785"/>
                    <a:pt x="6561" y="4554"/>
                    <a:pt x="6395" y="4304"/>
                  </a:cubicBezTo>
                  <a:cubicBezTo>
                    <a:pt x="6395" y="4244"/>
                    <a:pt x="6395" y="4158"/>
                    <a:pt x="6375" y="4098"/>
                  </a:cubicBezTo>
                  <a:cubicBezTo>
                    <a:pt x="6375" y="4053"/>
                    <a:pt x="6375" y="3993"/>
                    <a:pt x="6355" y="3953"/>
                  </a:cubicBezTo>
                  <a:cubicBezTo>
                    <a:pt x="6250" y="3175"/>
                    <a:pt x="5979" y="2508"/>
                    <a:pt x="5583" y="2047"/>
                  </a:cubicBezTo>
                  <a:cubicBezTo>
                    <a:pt x="5332" y="1736"/>
                    <a:pt x="5016" y="1505"/>
                    <a:pt x="4660" y="1360"/>
                  </a:cubicBezTo>
                  <a:cubicBezTo>
                    <a:pt x="4765" y="1089"/>
                    <a:pt x="4931" y="858"/>
                    <a:pt x="5142" y="693"/>
                  </a:cubicBezTo>
                  <a:cubicBezTo>
                    <a:pt x="5207" y="733"/>
                    <a:pt x="5287" y="773"/>
                    <a:pt x="5372" y="773"/>
                  </a:cubicBezTo>
                  <a:cubicBezTo>
                    <a:pt x="5392" y="793"/>
                    <a:pt x="5392" y="793"/>
                    <a:pt x="5412" y="793"/>
                  </a:cubicBezTo>
                  <a:cubicBezTo>
                    <a:pt x="5623" y="793"/>
                    <a:pt x="5789" y="628"/>
                    <a:pt x="5809" y="442"/>
                  </a:cubicBezTo>
                  <a:cubicBezTo>
                    <a:pt x="5809" y="337"/>
                    <a:pt x="5789" y="231"/>
                    <a:pt x="5708" y="146"/>
                  </a:cubicBezTo>
                  <a:cubicBezTo>
                    <a:pt x="5643" y="66"/>
                    <a:pt x="5558" y="1"/>
                    <a:pt x="5458"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grpSp>
      <p:grpSp>
        <p:nvGrpSpPr>
          <p:cNvPr id="1186" name="Google Shape;1186;p42"/>
          <p:cNvGrpSpPr/>
          <p:nvPr/>
        </p:nvGrpSpPr>
        <p:grpSpPr>
          <a:xfrm>
            <a:off x="16089190" y="7970841"/>
            <a:ext cx="2198792" cy="2123526"/>
            <a:chOff x="4962327" y="1659295"/>
            <a:chExt cx="298319" cy="288115"/>
          </a:xfrm>
        </p:grpSpPr>
        <p:sp>
          <p:nvSpPr>
            <p:cNvPr id="1187" name="Google Shape;1187;p42"/>
            <p:cNvSpPr/>
            <p:nvPr/>
          </p:nvSpPr>
          <p:spPr>
            <a:xfrm>
              <a:off x="4962327" y="1659295"/>
              <a:ext cx="298319" cy="288115"/>
            </a:xfrm>
            <a:custGeom>
              <a:avLst/>
              <a:gdLst/>
              <a:ahLst/>
              <a:cxnLst/>
              <a:rect l="l" t="t" r="r" b="b"/>
              <a:pathLst>
                <a:path w="10408" h="10052" extrusionOk="0">
                  <a:moveTo>
                    <a:pt x="7188" y="1"/>
                  </a:moveTo>
                  <a:cubicBezTo>
                    <a:pt x="7102" y="1"/>
                    <a:pt x="7022" y="21"/>
                    <a:pt x="6917" y="21"/>
                  </a:cubicBezTo>
                  <a:cubicBezTo>
                    <a:pt x="6601" y="41"/>
                    <a:pt x="6290" y="126"/>
                    <a:pt x="5974" y="206"/>
                  </a:cubicBezTo>
                  <a:cubicBezTo>
                    <a:pt x="5723" y="312"/>
                    <a:pt x="5452" y="417"/>
                    <a:pt x="5222" y="562"/>
                  </a:cubicBezTo>
                  <a:cubicBezTo>
                    <a:pt x="5202" y="562"/>
                    <a:pt x="5182" y="582"/>
                    <a:pt x="5141" y="603"/>
                  </a:cubicBezTo>
                  <a:cubicBezTo>
                    <a:pt x="4951" y="542"/>
                    <a:pt x="4765" y="502"/>
                    <a:pt x="4575" y="477"/>
                  </a:cubicBezTo>
                  <a:cubicBezTo>
                    <a:pt x="4531" y="474"/>
                    <a:pt x="4487" y="473"/>
                    <a:pt x="4443" y="473"/>
                  </a:cubicBezTo>
                  <a:cubicBezTo>
                    <a:pt x="3856" y="473"/>
                    <a:pt x="3247" y="720"/>
                    <a:pt x="2799" y="1149"/>
                  </a:cubicBezTo>
                  <a:cubicBezTo>
                    <a:pt x="2589" y="1335"/>
                    <a:pt x="2423" y="1565"/>
                    <a:pt x="2278" y="1816"/>
                  </a:cubicBezTo>
                  <a:cubicBezTo>
                    <a:pt x="2027" y="1922"/>
                    <a:pt x="1816" y="2027"/>
                    <a:pt x="1671" y="2132"/>
                  </a:cubicBezTo>
                  <a:cubicBezTo>
                    <a:pt x="1275" y="2358"/>
                    <a:pt x="979" y="2568"/>
                    <a:pt x="753" y="2799"/>
                  </a:cubicBezTo>
                  <a:cubicBezTo>
                    <a:pt x="437" y="3135"/>
                    <a:pt x="207" y="3486"/>
                    <a:pt x="81" y="3887"/>
                  </a:cubicBezTo>
                  <a:cubicBezTo>
                    <a:pt x="61" y="3988"/>
                    <a:pt x="21" y="4113"/>
                    <a:pt x="21" y="4218"/>
                  </a:cubicBezTo>
                  <a:lnTo>
                    <a:pt x="1" y="4218"/>
                  </a:lnTo>
                  <a:lnTo>
                    <a:pt x="21" y="4239"/>
                  </a:lnTo>
                  <a:cubicBezTo>
                    <a:pt x="1" y="4389"/>
                    <a:pt x="21" y="4514"/>
                    <a:pt x="41" y="4660"/>
                  </a:cubicBezTo>
                  <a:cubicBezTo>
                    <a:pt x="101" y="4971"/>
                    <a:pt x="292" y="5242"/>
                    <a:pt x="543" y="5412"/>
                  </a:cubicBezTo>
                  <a:cubicBezTo>
                    <a:pt x="721" y="5530"/>
                    <a:pt x="942" y="5584"/>
                    <a:pt x="1167" y="5584"/>
                  </a:cubicBezTo>
                  <a:cubicBezTo>
                    <a:pt x="1258" y="5584"/>
                    <a:pt x="1350" y="5575"/>
                    <a:pt x="1440" y="5558"/>
                  </a:cubicBezTo>
                  <a:cubicBezTo>
                    <a:pt x="1440" y="5808"/>
                    <a:pt x="1505" y="6079"/>
                    <a:pt x="1671" y="6350"/>
                  </a:cubicBezTo>
                  <a:cubicBezTo>
                    <a:pt x="1776" y="6541"/>
                    <a:pt x="1942" y="6706"/>
                    <a:pt x="2152" y="6791"/>
                  </a:cubicBezTo>
                  <a:cubicBezTo>
                    <a:pt x="2279" y="6849"/>
                    <a:pt x="2417" y="6881"/>
                    <a:pt x="2561" y="6881"/>
                  </a:cubicBezTo>
                  <a:cubicBezTo>
                    <a:pt x="2680" y="6881"/>
                    <a:pt x="2802" y="6859"/>
                    <a:pt x="2925" y="6811"/>
                  </a:cubicBezTo>
                  <a:cubicBezTo>
                    <a:pt x="3196" y="6726"/>
                    <a:pt x="3446" y="6541"/>
                    <a:pt x="3637" y="6290"/>
                  </a:cubicBezTo>
                  <a:cubicBezTo>
                    <a:pt x="3697" y="6350"/>
                    <a:pt x="3762" y="6435"/>
                    <a:pt x="3822" y="6520"/>
                  </a:cubicBezTo>
                  <a:cubicBezTo>
                    <a:pt x="3968" y="6666"/>
                    <a:pt x="4159" y="6791"/>
                    <a:pt x="4344" y="6872"/>
                  </a:cubicBezTo>
                  <a:cubicBezTo>
                    <a:pt x="4481" y="6922"/>
                    <a:pt x="4618" y="6943"/>
                    <a:pt x="4745" y="6943"/>
                  </a:cubicBezTo>
                  <a:cubicBezTo>
                    <a:pt x="4833" y="6943"/>
                    <a:pt x="4916" y="6933"/>
                    <a:pt x="4991" y="6917"/>
                  </a:cubicBezTo>
                  <a:cubicBezTo>
                    <a:pt x="5016" y="6917"/>
                    <a:pt x="5036" y="6917"/>
                    <a:pt x="5056" y="6897"/>
                  </a:cubicBezTo>
                  <a:lnTo>
                    <a:pt x="5056" y="6897"/>
                  </a:lnTo>
                  <a:cubicBezTo>
                    <a:pt x="5056" y="7333"/>
                    <a:pt x="5016" y="7814"/>
                    <a:pt x="4931" y="8316"/>
                  </a:cubicBezTo>
                  <a:cubicBezTo>
                    <a:pt x="4931" y="8336"/>
                    <a:pt x="4931" y="8356"/>
                    <a:pt x="4911" y="8376"/>
                  </a:cubicBezTo>
                  <a:cubicBezTo>
                    <a:pt x="4053" y="8421"/>
                    <a:pt x="3236" y="8672"/>
                    <a:pt x="2549" y="9108"/>
                  </a:cubicBezTo>
                  <a:lnTo>
                    <a:pt x="1084" y="10031"/>
                  </a:lnTo>
                  <a:lnTo>
                    <a:pt x="10407" y="10051"/>
                  </a:lnTo>
                  <a:lnTo>
                    <a:pt x="8085" y="9068"/>
                  </a:lnTo>
                  <a:cubicBezTo>
                    <a:pt x="7649" y="8903"/>
                    <a:pt x="7273" y="8752"/>
                    <a:pt x="6917" y="8652"/>
                  </a:cubicBezTo>
                  <a:cubicBezTo>
                    <a:pt x="7102" y="8501"/>
                    <a:pt x="7293" y="8336"/>
                    <a:pt x="7438" y="8150"/>
                  </a:cubicBezTo>
                  <a:cubicBezTo>
                    <a:pt x="7774" y="7729"/>
                    <a:pt x="7960" y="7208"/>
                    <a:pt x="7960" y="6686"/>
                  </a:cubicBezTo>
                  <a:lnTo>
                    <a:pt x="7920" y="5848"/>
                  </a:lnTo>
                  <a:lnTo>
                    <a:pt x="7208" y="6144"/>
                  </a:lnTo>
                  <a:lnTo>
                    <a:pt x="7168" y="6164"/>
                  </a:lnTo>
                  <a:lnTo>
                    <a:pt x="7148" y="6184"/>
                  </a:lnTo>
                  <a:cubicBezTo>
                    <a:pt x="6771" y="6350"/>
                    <a:pt x="6415" y="6541"/>
                    <a:pt x="6119" y="6771"/>
                  </a:cubicBezTo>
                  <a:cubicBezTo>
                    <a:pt x="6119" y="6455"/>
                    <a:pt x="6119" y="6144"/>
                    <a:pt x="6099" y="5828"/>
                  </a:cubicBezTo>
                  <a:lnTo>
                    <a:pt x="6099" y="5828"/>
                  </a:lnTo>
                  <a:cubicBezTo>
                    <a:pt x="6297" y="5911"/>
                    <a:pt x="6522" y="5966"/>
                    <a:pt x="6732" y="5966"/>
                  </a:cubicBezTo>
                  <a:cubicBezTo>
                    <a:pt x="6788" y="5966"/>
                    <a:pt x="6844" y="5962"/>
                    <a:pt x="6897" y="5954"/>
                  </a:cubicBezTo>
                  <a:cubicBezTo>
                    <a:pt x="7042" y="5934"/>
                    <a:pt x="7168" y="5894"/>
                    <a:pt x="7293" y="5828"/>
                  </a:cubicBezTo>
                  <a:cubicBezTo>
                    <a:pt x="7499" y="5703"/>
                    <a:pt x="7669" y="5472"/>
                    <a:pt x="7749" y="5201"/>
                  </a:cubicBezTo>
                  <a:cubicBezTo>
                    <a:pt x="7835" y="4931"/>
                    <a:pt x="7835" y="4615"/>
                    <a:pt x="7749" y="4304"/>
                  </a:cubicBezTo>
                  <a:lnTo>
                    <a:pt x="7815" y="4304"/>
                  </a:lnTo>
                  <a:cubicBezTo>
                    <a:pt x="8191" y="4264"/>
                    <a:pt x="8547" y="4158"/>
                    <a:pt x="8818" y="3948"/>
                  </a:cubicBezTo>
                  <a:cubicBezTo>
                    <a:pt x="9088" y="3737"/>
                    <a:pt x="9279" y="3466"/>
                    <a:pt x="9339" y="3175"/>
                  </a:cubicBezTo>
                  <a:cubicBezTo>
                    <a:pt x="9445" y="2734"/>
                    <a:pt x="9254" y="2212"/>
                    <a:pt x="8858" y="1881"/>
                  </a:cubicBezTo>
                  <a:cubicBezTo>
                    <a:pt x="8752" y="1776"/>
                    <a:pt x="8627" y="1691"/>
                    <a:pt x="8502" y="1631"/>
                  </a:cubicBezTo>
                  <a:cubicBezTo>
                    <a:pt x="8607" y="1400"/>
                    <a:pt x="8627" y="1129"/>
                    <a:pt x="8567" y="898"/>
                  </a:cubicBezTo>
                  <a:cubicBezTo>
                    <a:pt x="8462" y="542"/>
                    <a:pt x="8171" y="251"/>
                    <a:pt x="7795" y="101"/>
                  </a:cubicBezTo>
                  <a:cubicBezTo>
                    <a:pt x="7604" y="41"/>
                    <a:pt x="7418" y="1"/>
                    <a:pt x="7188"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p>
          </p:txBody>
        </p:sp>
        <p:sp>
          <p:nvSpPr>
            <p:cNvPr id="1188" name="Google Shape;1188;p42"/>
            <p:cNvSpPr/>
            <p:nvPr/>
          </p:nvSpPr>
          <p:spPr>
            <a:xfrm>
              <a:off x="5089273" y="1734047"/>
              <a:ext cx="35398" cy="189344"/>
            </a:xfrm>
            <a:custGeom>
              <a:avLst/>
              <a:gdLst/>
              <a:ahLst/>
              <a:cxnLst/>
              <a:rect l="l" t="t" r="r" b="b"/>
              <a:pathLst>
                <a:path w="1235" h="6606" extrusionOk="0">
                  <a:moveTo>
                    <a:pt x="0" y="1"/>
                  </a:moveTo>
                  <a:lnTo>
                    <a:pt x="0" y="46"/>
                  </a:lnTo>
                  <a:cubicBezTo>
                    <a:pt x="647" y="1049"/>
                    <a:pt x="1043" y="2197"/>
                    <a:pt x="1109" y="3240"/>
                  </a:cubicBezTo>
                  <a:cubicBezTo>
                    <a:pt x="1189" y="4203"/>
                    <a:pt x="1129" y="5226"/>
                    <a:pt x="898" y="6586"/>
                  </a:cubicBezTo>
                  <a:cubicBezTo>
                    <a:pt x="898" y="6586"/>
                    <a:pt x="898" y="6606"/>
                    <a:pt x="918" y="6606"/>
                  </a:cubicBezTo>
                  <a:cubicBezTo>
                    <a:pt x="918" y="6606"/>
                    <a:pt x="938" y="6606"/>
                    <a:pt x="938" y="6586"/>
                  </a:cubicBezTo>
                  <a:cubicBezTo>
                    <a:pt x="1169" y="5246"/>
                    <a:pt x="1234" y="4203"/>
                    <a:pt x="1169" y="3240"/>
                  </a:cubicBezTo>
                  <a:cubicBezTo>
                    <a:pt x="1089" y="2177"/>
                    <a:pt x="687" y="1029"/>
                    <a:pt x="40" y="26"/>
                  </a:cubicBezTo>
                  <a:cubicBezTo>
                    <a:pt x="20" y="1"/>
                    <a:pt x="20" y="1"/>
                    <a:pt x="0" y="1"/>
                  </a:cubicBezTo>
                  <a:close/>
                </a:path>
              </a:pathLst>
            </a:custGeom>
            <a:solidFill>
              <a:srgbClr val="37B771"/>
            </a:solidFill>
            <a:ln>
              <a:noFill/>
            </a:ln>
          </p:spPr>
          <p:txBody>
            <a:bodyPr spcFirstLastPara="1" wrap="square" lIns="182850" tIns="182850" rIns="182850" bIns="182850" anchor="ctr" anchorCtr="0">
              <a:noAutofit/>
            </a:bodyPr>
            <a:lstStyle/>
            <a:p>
              <a:endParaRPr sz="3600"/>
            </a:p>
          </p:txBody>
        </p:sp>
        <p:sp>
          <p:nvSpPr>
            <p:cNvPr id="1189" name="Google Shape;1189;p42"/>
            <p:cNvSpPr/>
            <p:nvPr/>
          </p:nvSpPr>
          <p:spPr>
            <a:xfrm>
              <a:off x="5106671" y="1709168"/>
              <a:ext cx="111411" cy="61051"/>
            </a:xfrm>
            <a:custGeom>
              <a:avLst/>
              <a:gdLst/>
              <a:ahLst/>
              <a:cxnLst/>
              <a:rect l="l" t="t" r="r" b="b"/>
              <a:pathLst>
                <a:path w="3887" h="2130" extrusionOk="0">
                  <a:moveTo>
                    <a:pt x="711" y="0"/>
                  </a:moveTo>
                  <a:cubicBezTo>
                    <a:pt x="619" y="0"/>
                    <a:pt x="543" y="15"/>
                    <a:pt x="502" y="56"/>
                  </a:cubicBezTo>
                  <a:cubicBezTo>
                    <a:pt x="166" y="327"/>
                    <a:pt x="146" y="518"/>
                    <a:pt x="0" y="914"/>
                  </a:cubicBezTo>
                  <a:cubicBezTo>
                    <a:pt x="482" y="1205"/>
                    <a:pt x="1399" y="1917"/>
                    <a:pt x="1941" y="2042"/>
                  </a:cubicBezTo>
                  <a:cubicBezTo>
                    <a:pt x="2160" y="2091"/>
                    <a:pt x="2365" y="2129"/>
                    <a:pt x="2581" y="2129"/>
                  </a:cubicBezTo>
                  <a:cubicBezTo>
                    <a:pt x="2633" y="2129"/>
                    <a:pt x="2685" y="2127"/>
                    <a:pt x="2738" y="2122"/>
                  </a:cubicBezTo>
                  <a:cubicBezTo>
                    <a:pt x="3009" y="2102"/>
                    <a:pt x="3260" y="2022"/>
                    <a:pt x="3491" y="1872"/>
                  </a:cubicBezTo>
                  <a:cubicBezTo>
                    <a:pt x="3636" y="1746"/>
                    <a:pt x="3762" y="1581"/>
                    <a:pt x="3802" y="1395"/>
                  </a:cubicBezTo>
                  <a:cubicBezTo>
                    <a:pt x="3887" y="1099"/>
                    <a:pt x="3741" y="788"/>
                    <a:pt x="3491" y="578"/>
                  </a:cubicBezTo>
                  <a:cubicBezTo>
                    <a:pt x="3260" y="367"/>
                    <a:pt x="2964" y="267"/>
                    <a:pt x="2653" y="202"/>
                  </a:cubicBezTo>
                  <a:cubicBezTo>
                    <a:pt x="2257" y="116"/>
                    <a:pt x="1836" y="76"/>
                    <a:pt x="1419" y="76"/>
                  </a:cubicBezTo>
                  <a:cubicBezTo>
                    <a:pt x="1408" y="77"/>
                    <a:pt x="1396" y="78"/>
                    <a:pt x="1384" y="78"/>
                  </a:cubicBezTo>
                  <a:cubicBezTo>
                    <a:pt x="1221" y="78"/>
                    <a:pt x="923" y="0"/>
                    <a:pt x="711" y="0"/>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0" name="Google Shape;1190;p42"/>
            <p:cNvSpPr/>
            <p:nvPr/>
          </p:nvSpPr>
          <p:spPr>
            <a:xfrm>
              <a:off x="4976716" y="1723986"/>
              <a:ext cx="76070" cy="83007"/>
            </a:xfrm>
            <a:custGeom>
              <a:avLst/>
              <a:gdLst/>
              <a:ahLst/>
              <a:cxnLst/>
              <a:rect l="l" t="t" r="r" b="b"/>
              <a:pathLst>
                <a:path w="2654" h="2896" extrusionOk="0">
                  <a:moveTo>
                    <a:pt x="2423" y="1"/>
                  </a:moveTo>
                  <a:cubicBezTo>
                    <a:pt x="2067" y="21"/>
                    <a:pt x="1731" y="186"/>
                    <a:pt x="1420" y="377"/>
                  </a:cubicBezTo>
                  <a:cubicBezTo>
                    <a:pt x="1129" y="542"/>
                    <a:pt x="833" y="728"/>
                    <a:pt x="602" y="958"/>
                  </a:cubicBezTo>
                  <a:cubicBezTo>
                    <a:pt x="352" y="1209"/>
                    <a:pt x="166" y="1505"/>
                    <a:pt x="61" y="1816"/>
                  </a:cubicBezTo>
                  <a:cubicBezTo>
                    <a:pt x="20" y="2007"/>
                    <a:pt x="0" y="2192"/>
                    <a:pt x="20" y="2358"/>
                  </a:cubicBezTo>
                  <a:cubicBezTo>
                    <a:pt x="61" y="2528"/>
                    <a:pt x="166" y="2714"/>
                    <a:pt x="311" y="2799"/>
                  </a:cubicBezTo>
                  <a:cubicBezTo>
                    <a:pt x="411" y="2864"/>
                    <a:pt x="532" y="2896"/>
                    <a:pt x="658" y="2896"/>
                  </a:cubicBezTo>
                  <a:cubicBezTo>
                    <a:pt x="774" y="2896"/>
                    <a:pt x="893" y="2869"/>
                    <a:pt x="1003" y="2819"/>
                  </a:cubicBezTo>
                  <a:cubicBezTo>
                    <a:pt x="1209" y="2714"/>
                    <a:pt x="1380" y="2548"/>
                    <a:pt x="1545" y="2383"/>
                  </a:cubicBezTo>
                  <a:cubicBezTo>
                    <a:pt x="1901" y="1982"/>
                    <a:pt x="2212" y="1545"/>
                    <a:pt x="2653" y="1229"/>
                  </a:cubicBezTo>
                  <a:cubicBezTo>
                    <a:pt x="2653" y="773"/>
                    <a:pt x="2608" y="397"/>
                    <a:pt x="2423" y="1"/>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1" name="Google Shape;1191;p42"/>
            <p:cNvSpPr/>
            <p:nvPr/>
          </p:nvSpPr>
          <p:spPr>
            <a:xfrm>
              <a:off x="5016814" y="1743677"/>
              <a:ext cx="52653" cy="100319"/>
            </a:xfrm>
            <a:custGeom>
              <a:avLst/>
              <a:gdLst/>
              <a:ahLst/>
              <a:cxnLst/>
              <a:rect l="l" t="t" r="r" b="b"/>
              <a:pathLst>
                <a:path w="1837" h="3500" extrusionOk="0">
                  <a:moveTo>
                    <a:pt x="1024" y="1"/>
                  </a:moveTo>
                  <a:cubicBezTo>
                    <a:pt x="582" y="502"/>
                    <a:pt x="166" y="1485"/>
                    <a:pt x="61" y="2152"/>
                  </a:cubicBezTo>
                  <a:cubicBezTo>
                    <a:pt x="21" y="2508"/>
                    <a:pt x="1" y="2904"/>
                    <a:pt x="186" y="3200"/>
                  </a:cubicBezTo>
                  <a:cubicBezTo>
                    <a:pt x="251" y="3301"/>
                    <a:pt x="332" y="3406"/>
                    <a:pt x="457" y="3451"/>
                  </a:cubicBezTo>
                  <a:cubicBezTo>
                    <a:pt x="526" y="3484"/>
                    <a:pt x="603" y="3499"/>
                    <a:pt x="682" y="3499"/>
                  </a:cubicBezTo>
                  <a:cubicBezTo>
                    <a:pt x="747" y="3499"/>
                    <a:pt x="813" y="3489"/>
                    <a:pt x="878" y="3471"/>
                  </a:cubicBezTo>
                  <a:cubicBezTo>
                    <a:pt x="1064" y="3406"/>
                    <a:pt x="1234" y="3260"/>
                    <a:pt x="1360" y="3095"/>
                  </a:cubicBezTo>
                  <a:cubicBezTo>
                    <a:pt x="1460" y="2924"/>
                    <a:pt x="1545" y="2739"/>
                    <a:pt x="1631" y="2528"/>
                  </a:cubicBezTo>
                  <a:cubicBezTo>
                    <a:pt x="1836" y="1947"/>
                    <a:pt x="1836" y="793"/>
                    <a:pt x="1816" y="166"/>
                  </a:cubicBezTo>
                  <a:cubicBezTo>
                    <a:pt x="1485" y="1"/>
                    <a:pt x="1400" y="41"/>
                    <a:pt x="1024" y="1"/>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2" name="Google Shape;1192;p42"/>
            <p:cNvSpPr/>
            <p:nvPr/>
          </p:nvSpPr>
          <p:spPr>
            <a:xfrm>
              <a:off x="5064681" y="1740668"/>
              <a:ext cx="53370" cy="105105"/>
            </a:xfrm>
            <a:custGeom>
              <a:avLst/>
              <a:gdLst/>
              <a:ahLst/>
              <a:cxnLst/>
              <a:rect l="l" t="t" r="r" b="b"/>
              <a:pathLst>
                <a:path w="1862" h="3667" extrusionOk="0">
                  <a:moveTo>
                    <a:pt x="1024" y="0"/>
                  </a:moveTo>
                  <a:cubicBezTo>
                    <a:pt x="648" y="106"/>
                    <a:pt x="502" y="106"/>
                    <a:pt x="126" y="271"/>
                  </a:cubicBezTo>
                  <a:cubicBezTo>
                    <a:pt x="1" y="983"/>
                    <a:pt x="86" y="2217"/>
                    <a:pt x="337" y="2904"/>
                  </a:cubicBezTo>
                  <a:cubicBezTo>
                    <a:pt x="397" y="3075"/>
                    <a:pt x="482" y="3260"/>
                    <a:pt x="608" y="3386"/>
                  </a:cubicBezTo>
                  <a:cubicBezTo>
                    <a:pt x="713" y="3491"/>
                    <a:pt x="818" y="3576"/>
                    <a:pt x="964" y="3616"/>
                  </a:cubicBezTo>
                  <a:cubicBezTo>
                    <a:pt x="1040" y="3645"/>
                    <a:pt x="1126" y="3666"/>
                    <a:pt x="1216" y="3666"/>
                  </a:cubicBezTo>
                  <a:cubicBezTo>
                    <a:pt x="1250" y="3666"/>
                    <a:pt x="1285" y="3663"/>
                    <a:pt x="1320" y="3656"/>
                  </a:cubicBezTo>
                  <a:cubicBezTo>
                    <a:pt x="1505" y="3616"/>
                    <a:pt x="1671" y="3451"/>
                    <a:pt x="1756" y="3260"/>
                  </a:cubicBezTo>
                  <a:cubicBezTo>
                    <a:pt x="1821" y="3095"/>
                    <a:pt x="1841" y="2884"/>
                    <a:pt x="1841" y="2678"/>
                  </a:cubicBezTo>
                  <a:cubicBezTo>
                    <a:pt x="1861" y="1926"/>
                    <a:pt x="1380" y="672"/>
                    <a:pt x="1024" y="0"/>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3" name="Google Shape;1193;p42"/>
            <p:cNvSpPr/>
            <p:nvPr/>
          </p:nvSpPr>
          <p:spPr>
            <a:xfrm>
              <a:off x="5094003" y="1728142"/>
              <a:ext cx="79682" cy="89656"/>
            </a:xfrm>
            <a:custGeom>
              <a:avLst/>
              <a:gdLst/>
              <a:ahLst/>
              <a:cxnLst/>
              <a:rect l="l" t="t" r="r" b="b"/>
              <a:pathLst>
                <a:path w="2780" h="3128" extrusionOk="0">
                  <a:moveTo>
                    <a:pt x="608" y="1"/>
                  </a:moveTo>
                  <a:cubicBezTo>
                    <a:pt x="397" y="146"/>
                    <a:pt x="211" y="332"/>
                    <a:pt x="1" y="482"/>
                  </a:cubicBezTo>
                  <a:cubicBezTo>
                    <a:pt x="171" y="1109"/>
                    <a:pt x="713" y="2132"/>
                    <a:pt x="1149" y="2589"/>
                  </a:cubicBezTo>
                  <a:cubicBezTo>
                    <a:pt x="1300" y="2739"/>
                    <a:pt x="1445" y="2885"/>
                    <a:pt x="1631" y="2990"/>
                  </a:cubicBezTo>
                  <a:cubicBezTo>
                    <a:pt x="1782" y="3070"/>
                    <a:pt x="1944" y="3127"/>
                    <a:pt x="2109" y="3127"/>
                  </a:cubicBezTo>
                  <a:cubicBezTo>
                    <a:pt x="2152" y="3127"/>
                    <a:pt x="2195" y="3124"/>
                    <a:pt x="2238" y="3115"/>
                  </a:cubicBezTo>
                  <a:cubicBezTo>
                    <a:pt x="2303" y="3115"/>
                    <a:pt x="2383" y="3090"/>
                    <a:pt x="2428" y="3050"/>
                  </a:cubicBezTo>
                  <a:cubicBezTo>
                    <a:pt x="2554" y="2990"/>
                    <a:pt x="2634" y="2865"/>
                    <a:pt x="2679" y="2714"/>
                  </a:cubicBezTo>
                  <a:cubicBezTo>
                    <a:pt x="2779" y="2363"/>
                    <a:pt x="2654" y="1942"/>
                    <a:pt x="2448" y="1611"/>
                  </a:cubicBezTo>
                  <a:cubicBezTo>
                    <a:pt x="2132" y="1129"/>
                    <a:pt x="1696" y="733"/>
                    <a:pt x="1174" y="482"/>
                  </a:cubicBezTo>
                  <a:cubicBezTo>
                    <a:pt x="1069" y="437"/>
                    <a:pt x="693" y="1"/>
                    <a:pt x="608" y="1"/>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4" name="Google Shape;1194;p42"/>
            <p:cNvSpPr/>
            <p:nvPr/>
          </p:nvSpPr>
          <p:spPr>
            <a:xfrm>
              <a:off x="5102487" y="1675661"/>
              <a:ext cx="93468" cy="47178"/>
            </a:xfrm>
            <a:custGeom>
              <a:avLst/>
              <a:gdLst/>
              <a:ahLst/>
              <a:cxnLst/>
              <a:rect l="l" t="t" r="r" b="b"/>
              <a:pathLst>
                <a:path w="3261" h="1646" extrusionOk="0">
                  <a:moveTo>
                    <a:pt x="2298" y="1"/>
                  </a:moveTo>
                  <a:cubicBezTo>
                    <a:pt x="2227" y="1"/>
                    <a:pt x="2156" y="5"/>
                    <a:pt x="2087" y="11"/>
                  </a:cubicBezTo>
                  <a:cubicBezTo>
                    <a:pt x="1796" y="32"/>
                    <a:pt x="1525" y="97"/>
                    <a:pt x="1255" y="182"/>
                  </a:cubicBezTo>
                  <a:cubicBezTo>
                    <a:pt x="1024" y="262"/>
                    <a:pt x="793" y="368"/>
                    <a:pt x="582" y="493"/>
                  </a:cubicBezTo>
                  <a:cubicBezTo>
                    <a:pt x="417" y="578"/>
                    <a:pt x="81" y="724"/>
                    <a:pt x="41" y="909"/>
                  </a:cubicBezTo>
                  <a:cubicBezTo>
                    <a:pt x="1" y="1100"/>
                    <a:pt x="272" y="1265"/>
                    <a:pt x="397" y="1351"/>
                  </a:cubicBezTo>
                  <a:cubicBezTo>
                    <a:pt x="582" y="1476"/>
                    <a:pt x="793" y="1561"/>
                    <a:pt x="1024" y="1601"/>
                  </a:cubicBezTo>
                  <a:cubicBezTo>
                    <a:pt x="1167" y="1632"/>
                    <a:pt x="1314" y="1646"/>
                    <a:pt x="1460" y="1646"/>
                  </a:cubicBezTo>
                  <a:cubicBezTo>
                    <a:pt x="1719" y="1646"/>
                    <a:pt x="1980" y="1603"/>
                    <a:pt x="2232" y="1536"/>
                  </a:cubicBezTo>
                  <a:cubicBezTo>
                    <a:pt x="2483" y="1476"/>
                    <a:pt x="2734" y="1391"/>
                    <a:pt x="2945" y="1225"/>
                  </a:cubicBezTo>
                  <a:cubicBezTo>
                    <a:pt x="3135" y="1035"/>
                    <a:pt x="3261" y="764"/>
                    <a:pt x="3195" y="513"/>
                  </a:cubicBezTo>
                  <a:cubicBezTo>
                    <a:pt x="3135" y="307"/>
                    <a:pt x="2945" y="137"/>
                    <a:pt x="2734" y="77"/>
                  </a:cubicBezTo>
                  <a:cubicBezTo>
                    <a:pt x="2596" y="19"/>
                    <a:pt x="2446" y="1"/>
                    <a:pt x="2298" y="1"/>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5" name="Google Shape;1195;p42"/>
            <p:cNvSpPr/>
            <p:nvPr/>
          </p:nvSpPr>
          <p:spPr>
            <a:xfrm>
              <a:off x="5020999" y="1743104"/>
              <a:ext cx="21583" cy="48468"/>
            </a:xfrm>
            <a:custGeom>
              <a:avLst/>
              <a:gdLst/>
              <a:ahLst/>
              <a:cxnLst/>
              <a:rect l="l" t="t" r="r" b="b"/>
              <a:pathLst>
                <a:path w="753" h="1691" extrusionOk="0">
                  <a:moveTo>
                    <a:pt x="732" y="1"/>
                  </a:moveTo>
                  <a:cubicBezTo>
                    <a:pt x="482" y="291"/>
                    <a:pt x="105" y="1315"/>
                    <a:pt x="0" y="1691"/>
                  </a:cubicBezTo>
                  <a:lnTo>
                    <a:pt x="20" y="1691"/>
                  </a:lnTo>
                  <a:cubicBezTo>
                    <a:pt x="125" y="1340"/>
                    <a:pt x="502" y="291"/>
                    <a:pt x="752" y="21"/>
                  </a:cubicBezTo>
                  <a:lnTo>
                    <a:pt x="732" y="1"/>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96" name="Google Shape;1196;p42"/>
            <p:cNvSpPr/>
            <p:nvPr/>
          </p:nvSpPr>
          <p:spPr>
            <a:xfrm>
              <a:off x="5065254" y="1748435"/>
              <a:ext cx="2494" cy="45573"/>
            </a:xfrm>
            <a:custGeom>
              <a:avLst/>
              <a:gdLst/>
              <a:ahLst/>
              <a:cxnLst/>
              <a:rect l="l" t="t" r="r" b="b"/>
              <a:pathLst>
                <a:path w="87" h="1590" extrusionOk="0">
                  <a:moveTo>
                    <a:pt x="21" y="0"/>
                  </a:moveTo>
                  <a:lnTo>
                    <a:pt x="1" y="25"/>
                  </a:lnTo>
                  <a:cubicBezTo>
                    <a:pt x="21" y="191"/>
                    <a:pt x="21" y="502"/>
                    <a:pt x="46" y="798"/>
                  </a:cubicBezTo>
                  <a:cubicBezTo>
                    <a:pt x="46" y="1088"/>
                    <a:pt x="66" y="1404"/>
                    <a:pt x="66" y="1590"/>
                  </a:cubicBezTo>
                  <a:lnTo>
                    <a:pt x="86" y="1590"/>
                  </a:lnTo>
                  <a:cubicBezTo>
                    <a:pt x="86" y="1404"/>
                    <a:pt x="66" y="1088"/>
                    <a:pt x="66" y="798"/>
                  </a:cubicBezTo>
                  <a:cubicBezTo>
                    <a:pt x="46" y="502"/>
                    <a:pt x="46" y="191"/>
                    <a:pt x="46" y="25"/>
                  </a:cubicBezTo>
                  <a:lnTo>
                    <a:pt x="21" y="0"/>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97" name="Google Shape;1197;p42"/>
            <p:cNvSpPr/>
            <p:nvPr/>
          </p:nvSpPr>
          <p:spPr>
            <a:xfrm>
              <a:off x="5094576" y="1742531"/>
              <a:ext cx="16280" cy="37118"/>
            </a:xfrm>
            <a:custGeom>
              <a:avLst/>
              <a:gdLst/>
              <a:ahLst/>
              <a:cxnLst/>
              <a:rect l="l" t="t" r="r" b="b"/>
              <a:pathLst>
                <a:path w="568" h="1295" extrusionOk="0">
                  <a:moveTo>
                    <a:pt x="1" y="1"/>
                  </a:moveTo>
                  <a:cubicBezTo>
                    <a:pt x="66" y="186"/>
                    <a:pt x="171" y="417"/>
                    <a:pt x="277" y="647"/>
                  </a:cubicBezTo>
                  <a:cubicBezTo>
                    <a:pt x="377" y="878"/>
                    <a:pt x="482" y="1129"/>
                    <a:pt x="548" y="1294"/>
                  </a:cubicBezTo>
                  <a:lnTo>
                    <a:pt x="568" y="1294"/>
                  </a:lnTo>
                  <a:cubicBezTo>
                    <a:pt x="502" y="1109"/>
                    <a:pt x="402" y="878"/>
                    <a:pt x="297" y="647"/>
                  </a:cubicBezTo>
                  <a:cubicBezTo>
                    <a:pt x="191" y="417"/>
                    <a:pt x="86" y="166"/>
                    <a:pt x="26"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98" name="Google Shape;1198;p42"/>
            <p:cNvSpPr/>
            <p:nvPr/>
          </p:nvSpPr>
          <p:spPr>
            <a:xfrm>
              <a:off x="5112547" y="1728744"/>
              <a:ext cx="46749" cy="38408"/>
            </a:xfrm>
            <a:custGeom>
              <a:avLst/>
              <a:gdLst/>
              <a:ahLst/>
              <a:cxnLst/>
              <a:rect l="l" t="t" r="r" b="b"/>
              <a:pathLst>
                <a:path w="1631" h="1340" extrusionOk="0">
                  <a:moveTo>
                    <a:pt x="1" y="0"/>
                  </a:moveTo>
                  <a:lnTo>
                    <a:pt x="1" y="20"/>
                  </a:lnTo>
                  <a:cubicBezTo>
                    <a:pt x="26" y="40"/>
                    <a:pt x="1360" y="1043"/>
                    <a:pt x="1611" y="1339"/>
                  </a:cubicBezTo>
                  <a:lnTo>
                    <a:pt x="1631" y="1339"/>
                  </a:lnTo>
                  <a:lnTo>
                    <a:pt x="1631" y="1314"/>
                  </a:lnTo>
                  <a:cubicBezTo>
                    <a:pt x="1360" y="1023"/>
                    <a:pt x="46" y="20"/>
                    <a:pt x="26" y="0"/>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99" name="Google Shape;1199;p42"/>
            <p:cNvSpPr/>
            <p:nvPr/>
          </p:nvSpPr>
          <p:spPr>
            <a:xfrm>
              <a:off x="5122751" y="1708308"/>
              <a:ext cx="64720" cy="7796"/>
            </a:xfrm>
            <a:custGeom>
              <a:avLst/>
              <a:gdLst/>
              <a:ahLst/>
              <a:cxnLst/>
              <a:rect l="l" t="t" r="r" b="b"/>
              <a:pathLst>
                <a:path w="2258" h="272" extrusionOk="0">
                  <a:moveTo>
                    <a:pt x="21" y="1"/>
                  </a:moveTo>
                  <a:cubicBezTo>
                    <a:pt x="21" y="1"/>
                    <a:pt x="1" y="1"/>
                    <a:pt x="1" y="21"/>
                  </a:cubicBezTo>
                  <a:lnTo>
                    <a:pt x="21" y="21"/>
                  </a:lnTo>
                  <a:cubicBezTo>
                    <a:pt x="46" y="21"/>
                    <a:pt x="1445" y="126"/>
                    <a:pt x="2238" y="272"/>
                  </a:cubicBezTo>
                  <a:lnTo>
                    <a:pt x="2258" y="272"/>
                  </a:lnTo>
                  <a:cubicBezTo>
                    <a:pt x="2258" y="272"/>
                    <a:pt x="2258" y="252"/>
                    <a:pt x="2238" y="252"/>
                  </a:cubicBezTo>
                  <a:cubicBezTo>
                    <a:pt x="1445" y="106"/>
                    <a:pt x="46" y="1"/>
                    <a:pt x="21"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200" name="Google Shape;1200;p42"/>
            <p:cNvSpPr/>
            <p:nvPr/>
          </p:nvSpPr>
          <p:spPr>
            <a:xfrm>
              <a:off x="5032350" y="1689620"/>
              <a:ext cx="98914" cy="62398"/>
            </a:xfrm>
            <a:custGeom>
              <a:avLst/>
              <a:gdLst/>
              <a:ahLst/>
              <a:cxnLst/>
              <a:rect l="l" t="t" r="r" b="b"/>
              <a:pathLst>
                <a:path w="3451" h="2177" extrusionOk="0">
                  <a:moveTo>
                    <a:pt x="1966" y="1"/>
                  </a:moveTo>
                  <a:cubicBezTo>
                    <a:pt x="1504" y="1"/>
                    <a:pt x="1039" y="199"/>
                    <a:pt x="712" y="507"/>
                  </a:cubicBezTo>
                  <a:cubicBezTo>
                    <a:pt x="376" y="823"/>
                    <a:pt x="146" y="1220"/>
                    <a:pt x="40" y="1656"/>
                  </a:cubicBezTo>
                  <a:cubicBezTo>
                    <a:pt x="40" y="1701"/>
                    <a:pt x="20" y="1721"/>
                    <a:pt x="20" y="1761"/>
                  </a:cubicBezTo>
                  <a:cubicBezTo>
                    <a:pt x="0" y="1826"/>
                    <a:pt x="40" y="1907"/>
                    <a:pt x="86" y="1927"/>
                  </a:cubicBezTo>
                  <a:cubicBezTo>
                    <a:pt x="395" y="2098"/>
                    <a:pt x="748" y="2177"/>
                    <a:pt x="1100" y="2177"/>
                  </a:cubicBezTo>
                  <a:cubicBezTo>
                    <a:pt x="1438" y="2177"/>
                    <a:pt x="1774" y="2104"/>
                    <a:pt x="2072" y="1972"/>
                  </a:cubicBezTo>
                  <a:cubicBezTo>
                    <a:pt x="2633" y="1721"/>
                    <a:pt x="3115" y="1300"/>
                    <a:pt x="3386" y="778"/>
                  </a:cubicBezTo>
                  <a:cubicBezTo>
                    <a:pt x="3451" y="673"/>
                    <a:pt x="3426" y="528"/>
                    <a:pt x="3325" y="467"/>
                  </a:cubicBezTo>
                  <a:cubicBezTo>
                    <a:pt x="3115" y="297"/>
                    <a:pt x="2864" y="171"/>
                    <a:pt x="2613" y="111"/>
                  </a:cubicBezTo>
                  <a:cubicBezTo>
                    <a:pt x="2423" y="46"/>
                    <a:pt x="2257" y="6"/>
                    <a:pt x="2092" y="6"/>
                  </a:cubicBezTo>
                  <a:cubicBezTo>
                    <a:pt x="2050" y="3"/>
                    <a:pt x="2008" y="1"/>
                    <a:pt x="1966" y="1"/>
                  </a:cubicBezTo>
                  <a:close/>
                </a:path>
              </a:pathLst>
            </a:custGeom>
            <a:solidFill>
              <a:srgbClr val="FFC14C"/>
            </a:solidFill>
            <a:ln>
              <a:noFill/>
            </a:ln>
          </p:spPr>
          <p:txBody>
            <a:bodyPr spcFirstLastPara="1" wrap="square" lIns="182850" tIns="182850" rIns="182850" bIns="182850" anchor="ctr" anchorCtr="0">
              <a:noAutofit/>
            </a:bodyPr>
            <a:lstStyle/>
            <a:p>
              <a:endParaRPr sz="3600"/>
            </a:p>
          </p:txBody>
        </p:sp>
        <p:sp>
          <p:nvSpPr>
            <p:cNvPr id="1201" name="Google Shape;1201;p42"/>
            <p:cNvSpPr/>
            <p:nvPr/>
          </p:nvSpPr>
          <p:spPr>
            <a:xfrm>
              <a:off x="5113837" y="1849757"/>
              <a:ext cx="62857" cy="65866"/>
            </a:xfrm>
            <a:custGeom>
              <a:avLst/>
              <a:gdLst/>
              <a:ahLst/>
              <a:cxnLst/>
              <a:rect l="l" t="t" r="r" b="b"/>
              <a:pathLst>
                <a:path w="2193" h="2298" extrusionOk="0">
                  <a:moveTo>
                    <a:pt x="2172" y="1"/>
                  </a:moveTo>
                  <a:lnTo>
                    <a:pt x="2172" y="1"/>
                  </a:lnTo>
                  <a:cubicBezTo>
                    <a:pt x="1671" y="206"/>
                    <a:pt x="1190" y="502"/>
                    <a:pt x="793" y="899"/>
                  </a:cubicBezTo>
                  <a:cubicBezTo>
                    <a:pt x="417" y="1275"/>
                    <a:pt x="126" y="1776"/>
                    <a:pt x="1" y="2298"/>
                  </a:cubicBezTo>
                  <a:cubicBezTo>
                    <a:pt x="207" y="2172"/>
                    <a:pt x="437" y="2107"/>
                    <a:pt x="668" y="2027"/>
                  </a:cubicBezTo>
                  <a:cubicBezTo>
                    <a:pt x="1084" y="1856"/>
                    <a:pt x="1485" y="1606"/>
                    <a:pt x="1756" y="1255"/>
                  </a:cubicBezTo>
                  <a:cubicBezTo>
                    <a:pt x="2047" y="899"/>
                    <a:pt x="2193" y="457"/>
                    <a:pt x="2172" y="1"/>
                  </a:cubicBezTo>
                  <a:close/>
                </a:path>
              </a:pathLst>
            </a:custGeom>
            <a:solidFill>
              <a:srgbClr val="37B771"/>
            </a:solidFill>
            <a:ln>
              <a:noFill/>
            </a:ln>
          </p:spPr>
          <p:txBody>
            <a:bodyPr spcFirstLastPara="1" wrap="square" lIns="182850" tIns="182850" rIns="182850" bIns="182850" anchor="ctr" anchorCtr="0">
              <a:noAutofit/>
            </a:bodyPr>
            <a:lstStyle/>
            <a:p>
              <a:endParaRPr sz="3600"/>
            </a:p>
          </p:txBody>
        </p:sp>
        <p:sp>
          <p:nvSpPr>
            <p:cNvPr id="1202" name="Google Shape;1202;p42"/>
            <p:cNvSpPr/>
            <p:nvPr/>
          </p:nvSpPr>
          <p:spPr>
            <a:xfrm>
              <a:off x="5043127" y="1915022"/>
              <a:ext cx="144918" cy="19720"/>
            </a:xfrm>
            <a:custGeom>
              <a:avLst/>
              <a:gdLst/>
              <a:ahLst/>
              <a:cxnLst/>
              <a:rect l="l" t="t" r="r" b="b"/>
              <a:pathLst>
                <a:path w="5056" h="688" extrusionOk="0">
                  <a:moveTo>
                    <a:pt x="2423" y="1"/>
                  </a:moveTo>
                  <a:cubicBezTo>
                    <a:pt x="1570" y="1"/>
                    <a:pt x="713" y="231"/>
                    <a:pt x="0" y="668"/>
                  </a:cubicBezTo>
                  <a:lnTo>
                    <a:pt x="5056" y="688"/>
                  </a:lnTo>
                  <a:cubicBezTo>
                    <a:pt x="4283" y="357"/>
                    <a:pt x="3260" y="1"/>
                    <a:pt x="2423" y="1"/>
                  </a:cubicBezTo>
                  <a:close/>
                </a:path>
              </a:pathLst>
            </a:custGeom>
            <a:solidFill>
              <a:srgbClr val="FF907A"/>
            </a:solidFill>
            <a:ln>
              <a:noFill/>
            </a:ln>
          </p:spPr>
          <p:txBody>
            <a:bodyPr spcFirstLastPara="1" wrap="square" lIns="182850" tIns="182850" rIns="182850" bIns="182850" anchor="ctr" anchorCtr="0">
              <a:noAutofit/>
            </a:bodyPr>
            <a:lstStyle/>
            <a:p>
              <a:endParaRPr sz="3600"/>
            </a:p>
          </p:txBody>
        </p:sp>
        <p:sp>
          <p:nvSpPr>
            <p:cNvPr id="1203" name="Google Shape;1203;p42"/>
            <p:cNvSpPr/>
            <p:nvPr/>
          </p:nvSpPr>
          <p:spPr>
            <a:xfrm>
              <a:off x="5114410" y="1849757"/>
              <a:ext cx="61710" cy="64720"/>
            </a:xfrm>
            <a:custGeom>
              <a:avLst/>
              <a:gdLst/>
              <a:ahLst/>
              <a:cxnLst/>
              <a:rect l="l" t="t" r="r" b="b"/>
              <a:pathLst>
                <a:path w="2153" h="2258" extrusionOk="0">
                  <a:moveTo>
                    <a:pt x="2152" y="1"/>
                  </a:moveTo>
                  <a:cubicBezTo>
                    <a:pt x="1420" y="648"/>
                    <a:pt x="648" y="1355"/>
                    <a:pt x="1" y="2233"/>
                  </a:cubicBezTo>
                  <a:lnTo>
                    <a:pt x="21" y="2258"/>
                  </a:lnTo>
                  <a:cubicBezTo>
                    <a:pt x="668" y="1380"/>
                    <a:pt x="1420" y="668"/>
                    <a:pt x="2152" y="21"/>
                  </a:cubicBezTo>
                  <a:lnTo>
                    <a:pt x="2152" y="1"/>
                  </a:ln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204" name="Google Shape;1204;p42"/>
            <p:cNvSpPr/>
            <p:nvPr/>
          </p:nvSpPr>
          <p:spPr>
            <a:xfrm>
              <a:off x="4971814" y="1671218"/>
              <a:ext cx="251026" cy="268424"/>
            </a:xfrm>
            <a:custGeom>
              <a:avLst/>
              <a:gdLst/>
              <a:ahLst/>
              <a:cxnLst/>
              <a:rect l="l" t="t" r="r" b="b"/>
              <a:pathLst>
                <a:path w="8758" h="9365" extrusionOk="0">
                  <a:moveTo>
                    <a:pt x="6521" y="3321"/>
                  </a:moveTo>
                  <a:lnTo>
                    <a:pt x="6521" y="3346"/>
                  </a:lnTo>
                  <a:lnTo>
                    <a:pt x="6539" y="3346"/>
                  </a:lnTo>
                  <a:cubicBezTo>
                    <a:pt x="6533" y="3338"/>
                    <a:pt x="6527" y="3329"/>
                    <a:pt x="6521" y="3321"/>
                  </a:cubicBezTo>
                  <a:close/>
                  <a:moveTo>
                    <a:pt x="5036" y="8487"/>
                  </a:moveTo>
                  <a:cubicBezTo>
                    <a:pt x="5016" y="8487"/>
                    <a:pt x="5016" y="8507"/>
                    <a:pt x="4996" y="8507"/>
                  </a:cubicBezTo>
                  <a:lnTo>
                    <a:pt x="5036" y="8507"/>
                  </a:lnTo>
                  <a:lnTo>
                    <a:pt x="5036" y="8487"/>
                  </a:lnTo>
                  <a:close/>
                  <a:moveTo>
                    <a:pt x="6857" y="166"/>
                  </a:moveTo>
                  <a:cubicBezTo>
                    <a:pt x="7002" y="166"/>
                    <a:pt x="7148" y="166"/>
                    <a:pt x="7293" y="232"/>
                  </a:cubicBezTo>
                  <a:cubicBezTo>
                    <a:pt x="7504" y="292"/>
                    <a:pt x="7694" y="462"/>
                    <a:pt x="7754" y="668"/>
                  </a:cubicBezTo>
                  <a:cubicBezTo>
                    <a:pt x="7820" y="919"/>
                    <a:pt x="7694" y="1190"/>
                    <a:pt x="7504" y="1380"/>
                  </a:cubicBezTo>
                  <a:cubicBezTo>
                    <a:pt x="7443" y="1420"/>
                    <a:pt x="7358" y="1465"/>
                    <a:pt x="7293" y="1506"/>
                  </a:cubicBezTo>
                  <a:cubicBezTo>
                    <a:pt x="7378" y="1526"/>
                    <a:pt x="7443" y="1546"/>
                    <a:pt x="7504" y="1546"/>
                  </a:cubicBezTo>
                  <a:cubicBezTo>
                    <a:pt x="7524" y="1546"/>
                    <a:pt x="7524" y="1566"/>
                    <a:pt x="7524" y="1566"/>
                  </a:cubicBezTo>
                  <a:cubicBezTo>
                    <a:pt x="7774" y="1631"/>
                    <a:pt x="8005" y="1736"/>
                    <a:pt x="8196" y="1902"/>
                  </a:cubicBezTo>
                  <a:cubicBezTo>
                    <a:pt x="8446" y="2112"/>
                    <a:pt x="8592" y="2423"/>
                    <a:pt x="8507" y="2719"/>
                  </a:cubicBezTo>
                  <a:cubicBezTo>
                    <a:pt x="8467" y="2905"/>
                    <a:pt x="8341" y="3070"/>
                    <a:pt x="8196" y="3196"/>
                  </a:cubicBezTo>
                  <a:cubicBezTo>
                    <a:pt x="7965" y="3346"/>
                    <a:pt x="7714" y="3426"/>
                    <a:pt x="7443" y="3446"/>
                  </a:cubicBezTo>
                  <a:lnTo>
                    <a:pt x="7318" y="3446"/>
                  </a:lnTo>
                  <a:cubicBezTo>
                    <a:pt x="7087" y="3446"/>
                    <a:pt x="6877" y="3406"/>
                    <a:pt x="6646" y="3366"/>
                  </a:cubicBezTo>
                  <a:cubicBezTo>
                    <a:pt x="6626" y="3366"/>
                    <a:pt x="6586" y="3346"/>
                    <a:pt x="6541" y="3346"/>
                  </a:cubicBezTo>
                  <a:lnTo>
                    <a:pt x="6539" y="3346"/>
                  </a:lnTo>
                  <a:cubicBezTo>
                    <a:pt x="6597" y="3426"/>
                    <a:pt x="6652" y="3520"/>
                    <a:pt x="6711" y="3597"/>
                  </a:cubicBezTo>
                  <a:cubicBezTo>
                    <a:pt x="6917" y="3928"/>
                    <a:pt x="7042" y="4349"/>
                    <a:pt x="6942" y="4700"/>
                  </a:cubicBezTo>
                  <a:cubicBezTo>
                    <a:pt x="6897" y="4851"/>
                    <a:pt x="6817" y="4976"/>
                    <a:pt x="6691" y="5036"/>
                  </a:cubicBezTo>
                  <a:cubicBezTo>
                    <a:pt x="6646" y="5076"/>
                    <a:pt x="6566" y="5101"/>
                    <a:pt x="6501" y="5101"/>
                  </a:cubicBezTo>
                  <a:cubicBezTo>
                    <a:pt x="6460" y="5121"/>
                    <a:pt x="6440" y="5121"/>
                    <a:pt x="6395" y="5121"/>
                  </a:cubicBezTo>
                  <a:cubicBezTo>
                    <a:pt x="6230" y="5121"/>
                    <a:pt x="6039" y="5056"/>
                    <a:pt x="5894" y="4976"/>
                  </a:cubicBezTo>
                  <a:cubicBezTo>
                    <a:pt x="5708" y="4871"/>
                    <a:pt x="5563" y="4725"/>
                    <a:pt x="5412" y="4575"/>
                  </a:cubicBezTo>
                  <a:cubicBezTo>
                    <a:pt x="5267" y="4429"/>
                    <a:pt x="5121" y="4199"/>
                    <a:pt x="4956" y="3948"/>
                  </a:cubicBezTo>
                  <a:lnTo>
                    <a:pt x="4956" y="3948"/>
                  </a:lnTo>
                  <a:cubicBezTo>
                    <a:pt x="5121" y="4449"/>
                    <a:pt x="5227" y="4951"/>
                    <a:pt x="5267" y="5432"/>
                  </a:cubicBezTo>
                  <a:cubicBezTo>
                    <a:pt x="5312" y="6185"/>
                    <a:pt x="5287" y="6982"/>
                    <a:pt x="5162" y="7940"/>
                  </a:cubicBezTo>
                  <a:cubicBezTo>
                    <a:pt x="5312" y="7629"/>
                    <a:pt x="5518" y="7358"/>
                    <a:pt x="5748" y="7128"/>
                  </a:cubicBezTo>
                  <a:cubicBezTo>
                    <a:pt x="6124" y="6751"/>
                    <a:pt x="6606" y="6456"/>
                    <a:pt x="7087" y="6250"/>
                  </a:cubicBezTo>
                  <a:cubicBezTo>
                    <a:pt x="7107" y="6250"/>
                    <a:pt x="7107" y="6230"/>
                    <a:pt x="7127" y="6230"/>
                  </a:cubicBezTo>
                  <a:lnTo>
                    <a:pt x="7127" y="6250"/>
                  </a:lnTo>
                  <a:cubicBezTo>
                    <a:pt x="7148" y="6706"/>
                    <a:pt x="7002" y="7128"/>
                    <a:pt x="6711" y="7484"/>
                  </a:cubicBezTo>
                  <a:cubicBezTo>
                    <a:pt x="6440" y="7835"/>
                    <a:pt x="6039" y="8085"/>
                    <a:pt x="5623" y="8256"/>
                  </a:cubicBezTo>
                  <a:cubicBezTo>
                    <a:pt x="5437" y="8316"/>
                    <a:pt x="5247" y="8361"/>
                    <a:pt x="5081" y="8462"/>
                  </a:cubicBezTo>
                  <a:lnTo>
                    <a:pt x="5081" y="8527"/>
                  </a:lnTo>
                  <a:cubicBezTo>
                    <a:pt x="5894" y="8567"/>
                    <a:pt x="6817" y="8883"/>
                    <a:pt x="7544" y="9194"/>
                  </a:cubicBezTo>
                  <a:lnTo>
                    <a:pt x="2488" y="9174"/>
                  </a:lnTo>
                  <a:cubicBezTo>
                    <a:pt x="3201" y="8737"/>
                    <a:pt x="4058" y="8507"/>
                    <a:pt x="4911" y="8507"/>
                  </a:cubicBezTo>
                  <a:lnTo>
                    <a:pt x="4956" y="8507"/>
                  </a:lnTo>
                  <a:cubicBezTo>
                    <a:pt x="4976" y="8507"/>
                    <a:pt x="4976" y="8487"/>
                    <a:pt x="4976" y="8462"/>
                  </a:cubicBezTo>
                  <a:lnTo>
                    <a:pt x="4976" y="8442"/>
                  </a:lnTo>
                  <a:cubicBezTo>
                    <a:pt x="5016" y="8336"/>
                    <a:pt x="5061" y="8211"/>
                    <a:pt x="5101" y="8085"/>
                  </a:cubicBezTo>
                  <a:cubicBezTo>
                    <a:pt x="5247" y="7062"/>
                    <a:pt x="5267" y="6230"/>
                    <a:pt x="5207" y="5432"/>
                  </a:cubicBezTo>
                  <a:cubicBezTo>
                    <a:pt x="5187" y="4891"/>
                    <a:pt x="5061" y="4324"/>
                    <a:pt x="4851" y="3782"/>
                  </a:cubicBezTo>
                  <a:lnTo>
                    <a:pt x="4831" y="3782"/>
                  </a:lnTo>
                  <a:cubicBezTo>
                    <a:pt x="4831" y="3762"/>
                    <a:pt x="4831" y="3742"/>
                    <a:pt x="4810" y="3722"/>
                  </a:cubicBezTo>
                  <a:lnTo>
                    <a:pt x="4810" y="3722"/>
                  </a:lnTo>
                  <a:cubicBezTo>
                    <a:pt x="4976" y="4224"/>
                    <a:pt x="5101" y="4725"/>
                    <a:pt x="5081" y="5101"/>
                  </a:cubicBezTo>
                  <a:cubicBezTo>
                    <a:pt x="5081" y="5307"/>
                    <a:pt x="5061" y="5518"/>
                    <a:pt x="4996" y="5683"/>
                  </a:cubicBezTo>
                  <a:cubicBezTo>
                    <a:pt x="4911" y="5874"/>
                    <a:pt x="4745" y="6039"/>
                    <a:pt x="4560" y="6079"/>
                  </a:cubicBezTo>
                  <a:lnTo>
                    <a:pt x="4434" y="6079"/>
                  </a:lnTo>
                  <a:cubicBezTo>
                    <a:pt x="4349" y="6079"/>
                    <a:pt x="4264" y="6079"/>
                    <a:pt x="4204" y="6039"/>
                  </a:cubicBezTo>
                  <a:cubicBezTo>
                    <a:pt x="4058" y="5999"/>
                    <a:pt x="3953" y="5914"/>
                    <a:pt x="3848" y="5809"/>
                  </a:cubicBezTo>
                  <a:cubicBezTo>
                    <a:pt x="3722" y="5683"/>
                    <a:pt x="3637" y="5498"/>
                    <a:pt x="3577" y="5327"/>
                  </a:cubicBezTo>
                  <a:cubicBezTo>
                    <a:pt x="3471" y="5036"/>
                    <a:pt x="3386" y="4620"/>
                    <a:pt x="3346" y="4199"/>
                  </a:cubicBezTo>
                  <a:lnTo>
                    <a:pt x="3346" y="4244"/>
                  </a:lnTo>
                  <a:lnTo>
                    <a:pt x="3346" y="4284"/>
                  </a:lnTo>
                  <a:cubicBezTo>
                    <a:pt x="3306" y="4575"/>
                    <a:pt x="3261" y="4871"/>
                    <a:pt x="3201" y="5056"/>
                  </a:cubicBezTo>
                  <a:cubicBezTo>
                    <a:pt x="3115" y="5267"/>
                    <a:pt x="3030" y="5452"/>
                    <a:pt x="2930" y="5623"/>
                  </a:cubicBezTo>
                  <a:cubicBezTo>
                    <a:pt x="2804" y="5788"/>
                    <a:pt x="2634" y="5934"/>
                    <a:pt x="2448" y="5999"/>
                  </a:cubicBezTo>
                  <a:cubicBezTo>
                    <a:pt x="2363" y="6019"/>
                    <a:pt x="2303" y="6019"/>
                    <a:pt x="2238" y="6019"/>
                  </a:cubicBezTo>
                  <a:cubicBezTo>
                    <a:pt x="2152" y="6019"/>
                    <a:pt x="2092" y="6019"/>
                    <a:pt x="2027" y="5979"/>
                  </a:cubicBezTo>
                  <a:cubicBezTo>
                    <a:pt x="1902" y="5934"/>
                    <a:pt x="1821" y="5829"/>
                    <a:pt x="1756" y="5728"/>
                  </a:cubicBezTo>
                  <a:cubicBezTo>
                    <a:pt x="1571" y="5432"/>
                    <a:pt x="1591" y="5036"/>
                    <a:pt x="1631" y="4680"/>
                  </a:cubicBezTo>
                  <a:cubicBezTo>
                    <a:pt x="1651" y="4515"/>
                    <a:pt x="1696" y="4349"/>
                    <a:pt x="1756" y="4179"/>
                  </a:cubicBezTo>
                  <a:lnTo>
                    <a:pt x="1736" y="4179"/>
                  </a:lnTo>
                  <a:lnTo>
                    <a:pt x="1736" y="4199"/>
                  </a:lnTo>
                  <a:lnTo>
                    <a:pt x="1716" y="4199"/>
                  </a:lnTo>
                  <a:lnTo>
                    <a:pt x="1716" y="4224"/>
                  </a:lnTo>
                  <a:cubicBezTo>
                    <a:pt x="1551" y="4389"/>
                    <a:pt x="1380" y="4555"/>
                    <a:pt x="1174" y="4660"/>
                  </a:cubicBezTo>
                  <a:cubicBezTo>
                    <a:pt x="1049" y="4700"/>
                    <a:pt x="944" y="4745"/>
                    <a:pt x="818" y="4745"/>
                  </a:cubicBezTo>
                  <a:cubicBezTo>
                    <a:pt x="693" y="4745"/>
                    <a:pt x="588" y="4700"/>
                    <a:pt x="482" y="4640"/>
                  </a:cubicBezTo>
                  <a:cubicBezTo>
                    <a:pt x="337" y="4555"/>
                    <a:pt x="232" y="4369"/>
                    <a:pt x="191" y="4199"/>
                  </a:cubicBezTo>
                  <a:cubicBezTo>
                    <a:pt x="171" y="4033"/>
                    <a:pt x="191" y="3848"/>
                    <a:pt x="232" y="3657"/>
                  </a:cubicBezTo>
                  <a:cubicBezTo>
                    <a:pt x="337" y="3346"/>
                    <a:pt x="523" y="3050"/>
                    <a:pt x="773" y="2799"/>
                  </a:cubicBezTo>
                  <a:cubicBezTo>
                    <a:pt x="1004" y="2569"/>
                    <a:pt x="1300" y="2383"/>
                    <a:pt x="1591" y="2218"/>
                  </a:cubicBezTo>
                  <a:cubicBezTo>
                    <a:pt x="1821" y="2067"/>
                    <a:pt x="2052" y="1942"/>
                    <a:pt x="2303" y="1882"/>
                  </a:cubicBezTo>
                  <a:cubicBezTo>
                    <a:pt x="2428" y="1611"/>
                    <a:pt x="2594" y="1360"/>
                    <a:pt x="2804" y="1149"/>
                  </a:cubicBezTo>
                  <a:cubicBezTo>
                    <a:pt x="3155" y="839"/>
                    <a:pt x="3617" y="628"/>
                    <a:pt x="4098" y="628"/>
                  </a:cubicBezTo>
                  <a:cubicBezTo>
                    <a:pt x="4138" y="628"/>
                    <a:pt x="4159" y="628"/>
                    <a:pt x="4204" y="648"/>
                  </a:cubicBezTo>
                  <a:cubicBezTo>
                    <a:pt x="4369" y="648"/>
                    <a:pt x="4535" y="688"/>
                    <a:pt x="4725" y="753"/>
                  </a:cubicBezTo>
                  <a:cubicBezTo>
                    <a:pt x="4765" y="753"/>
                    <a:pt x="4810" y="773"/>
                    <a:pt x="4871" y="793"/>
                  </a:cubicBezTo>
                  <a:cubicBezTo>
                    <a:pt x="4956" y="733"/>
                    <a:pt x="5061" y="688"/>
                    <a:pt x="5141" y="648"/>
                  </a:cubicBezTo>
                  <a:cubicBezTo>
                    <a:pt x="5352" y="523"/>
                    <a:pt x="5583" y="417"/>
                    <a:pt x="5814" y="337"/>
                  </a:cubicBezTo>
                  <a:cubicBezTo>
                    <a:pt x="6084" y="252"/>
                    <a:pt x="6355" y="187"/>
                    <a:pt x="6646" y="166"/>
                  </a:cubicBezTo>
                  <a:close/>
                  <a:moveTo>
                    <a:pt x="6626" y="1"/>
                  </a:moveTo>
                  <a:cubicBezTo>
                    <a:pt x="6335" y="21"/>
                    <a:pt x="6039" y="86"/>
                    <a:pt x="5748" y="187"/>
                  </a:cubicBezTo>
                  <a:cubicBezTo>
                    <a:pt x="5518" y="272"/>
                    <a:pt x="5267" y="377"/>
                    <a:pt x="5061" y="502"/>
                  </a:cubicBezTo>
                  <a:cubicBezTo>
                    <a:pt x="5036" y="502"/>
                    <a:pt x="4996" y="523"/>
                    <a:pt x="4976" y="543"/>
                  </a:cubicBezTo>
                  <a:cubicBezTo>
                    <a:pt x="4936" y="563"/>
                    <a:pt x="4891" y="588"/>
                    <a:pt x="4851" y="608"/>
                  </a:cubicBezTo>
                  <a:cubicBezTo>
                    <a:pt x="4831" y="608"/>
                    <a:pt x="4810" y="588"/>
                    <a:pt x="4765" y="588"/>
                  </a:cubicBezTo>
                  <a:cubicBezTo>
                    <a:pt x="4580" y="523"/>
                    <a:pt x="4389" y="482"/>
                    <a:pt x="4224" y="482"/>
                  </a:cubicBezTo>
                  <a:cubicBezTo>
                    <a:pt x="4184" y="462"/>
                    <a:pt x="4138" y="462"/>
                    <a:pt x="4098" y="462"/>
                  </a:cubicBezTo>
                  <a:cubicBezTo>
                    <a:pt x="3597" y="462"/>
                    <a:pt x="3095" y="668"/>
                    <a:pt x="2699" y="1024"/>
                  </a:cubicBezTo>
                  <a:cubicBezTo>
                    <a:pt x="2488" y="1235"/>
                    <a:pt x="2323" y="1465"/>
                    <a:pt x="2178" y="1736"/>
                  </a:cubicBezTo>
                  <a:cubicBezTo>
                    <a:pt x="1927" y="1816"/>
                    <a:pt x="1676" y="1967"/>
                    <a:pt x="1505" y="2067"/>
                  </a:cubicBezTo>
                  <a:cubicBezTo>
                    <a:pt x="1129" y="2278"/>
                    <a:pt x="879" y="2468"/>
                    <a:pt x="648" y="2694"/>
                  </a:cubicBezTo>
                  <a:cubicBezTo>
                    <a:pt x="377" y="2970"/>
                    <a:pt x="171" y="3301"/>
                    <a:pt x="86" y="3617"/>
                  </a:cubicBezTo>
                  <a:cubicBezTo>
                    <a:pt x="1" y="3848"/>
                    <a:pt x="1" y="4053"/>
                    <a:pt x="46" y="4244"/>
                  </a:cubicBezTo>
                  <a:cubicBezTo>
                    <a:pt x="86" y="4475"/>
                    <a:pt x="212" y="4660"/>
                    <a:pt x="397" y="4785"/>
                  </a:cubicBezTo>
                  <a:cubicBezTo>
                    <a:pt x="502" y="4871"/>
                    <a:pt x="648" y="4911"/>
                    <a:pt x="818" y="4911"/>
                  </a:cubicBezTo>
                  <a:cubicBezTo>
                    <a:pt x="964" y="4911"/>
                    <a:pt x="1109" y="4871"/>
                    <a:pt x="1235" y="4806"/>
                  </a:cubicBezTo>
                  <a:cubicBezTo>
                    <a:pt x="1320" y="4765"/>
                    <a:pt x="1400" y="4725"/>
                    <a:pt x="1465" y="4680"/>
                  </a:cubicBezTo>
                  <a:lnTo>
                    <a:pt x="1465" y="4680"/>
                  </a:lnTo>
                  <a:cubicBezTo>
                    <a:pt x="1425" y="4996"/>
                    <a:pt x="1380" y="5432"/>
                    <a:pt x="1611" y="5829"/>
                  </a:cubicBezTo>
                  <a:cubicBezTo>
                    <a:pt x="1716" y="5979"/>
                    <a:pt x="1821" y="6079"/>
                    <a:pt x="1947" y="6145"/>
                  </a:cubicBezTo>
                  <a:cubicBezTo>
                    <a:pt x="2027" y="6165"/>
                    <a:pt x="2132" y="6185"/>
                    <a:pt x="2238" y="6185"/>
                  </a:cubicBezTo>
                  <a:cubicBezTo>
                    <a:pt x="2323" y="6185"/>
                    <a:pt x="2403" y="6185"/>
                    <a:pt x="2488" y="6145"/>
                  </a:cubicBezTo>
                  <a:cubicBezTo>
                    <a:pt x="2699" y="6079"/>
                    <a:pt x="2905" y="5934"/>
                    <a:pt x="3055" y="5728"/>
                  </a:cubicBezTo>
                  <a:cubicBezTo>
                    <a:pt x="3201" y="5518"/>
                    <a:pt x="3281" y="5307"/>
                    <a:pt x="3346" y="5142"/>
                  </a:cubicBezTo>
                  <a:cubicBezTo>
                    <a:pt x="3366" y="5227"/>
                    <a:pt x="3386" y="5307"/>
                    <a:pt x="3431" y="5372"/>
                  </a:cubicBezTo>
                  <a:cubicBezTo>
                    <a:pt x="3491" y="5538"/>
                    <a:pt x="3577" y="5768"/>
                    <a:pt x="3742" y="5934"/>
                  </a:cubicBezTo>
                  <a:cubicBezTo>
                    <a:pt x="3848" y="6059"/>
                    <a:pt x="3993" y="6145"/>
                    <a:pt x="4138" y="6205"/>
                  </a:cubicBezTo>
                  <a:cubicBezTo>
                    <a:pt x="4244" y="6250"/>
                    <a:pt x="4349" y="6250"/>
                    <a:pt x="4434" y="6250"/>
                  </a:cubicBezTo>
                  <a:lnTo>
                    <a:pt x="4600" y="6250"/>
                  </a:lnTo>
                  <a:cubicBezTo>
                    <a:pt x="4785" y="6205"/>
                    <a:pt x="4956" y="6059"/>
                    <a:pt x="5081" y="5894"/>
                  </a:cubicBezTo>
                  <a:lnTo>
                    <a:pt x="5081" y="5894"/>
                  </a:lnTo>
                  <a:cubicBezTo>
                    <a:pt x="5081" y="6541"/>
                    <a:pt x="5036" y="7253"/>
                    <a:pt x="4936" y="8045"/>
                  </a:cubicBezTo>
                  <a:cubicBezTo>
                    <a:pt x="4891" y="8151"/>
                    <a:pt x="4871" y="8256"/>
                    <a:pt x="4831" y="8336"/>
                  </a:cubicBezTo>
                  <a:cubicBezTo>
                    <a:pt x="3933" y="8361"/>
                    <a:pt x="3095" y="8612"/>
                    <a:pt x="2383" y="9048"/>
                  </a:cubicBezTo>
                  <a:lnTo>
                    <a:pt x="1902" y="9339"/>
                  </a:lnTo>
                  <a:lnTo>
                    <a:pt x="2488" y="9339"/>
                  </a:lnTo>
                  <a:lnTo>
                    <a:pt x="7544" y="9364"/>
                  </a:lnTo>
                  <a:lnTo>
                    <a:pt x="8401" y="9364"/>
                  </a:lnTo>
                  <a:lnTo>
                    <a:pt x="7629" y="9028"/>
                  </a:lnTo>
                  <a:cubicBezTo>
                    <a:pt x="6857" y="8712"/>
                    <a:pt x="6210" y="8507"/>
                    <a:pt x="5643" y="8421"/>
                  </a:cubicBezTo>
                  <a:cubicBezTo>
                    <a:pt x="5643" y="8401"/>
                    <a:pt x="5663" y="8401"/>
                    <a:pt x="5663" y="8401"/>
                  </a:cubicBezTo>
                  <a:cubicBezTo>
                    <a:pt x="6145" y="8236"/>
                    <a:pt x="6566" y="7940"/>
                    <a:pt x="6857" y="7584"/>
                  </a:cubicBezTo>
                  <a:cubicBezTo>
                    <a:pt x="7148" y="7233"/>
                    <a:pt x="7293" y="6792"/>
                    <a:pt x="7293" y="6330"/>
                  </a:cubicBezTo>
                  <a:lnTo>
                    <a:pt x="7293" y="6185"/>
                  </a:lnTo>
                  <a:lnTo>
                    <a:pt x="7273" y="5999"/>
                  </a:lnTo>
                  <a:lnTo>
                    <a:pt x="7168" y="6039"/>
                  </a:lnTo>
                  <a:lnTo>
                    <a:pt x="7002" y="6104"/>
                  </a:lnTo>
                  <a:cubicBezTo>
                    <a:pt x="6460" y="6330"/>
                    <a:pt x="5999" y="6646"/>
                    <a:pt x="5643" y="7002"/>
                  </a:cubicBezTo>
                  <a:cubicBezTo>
                    <a:pt x="5563" y="7082"/>
                    <a:pt x="5477" y="7168"/>
                    <a:pt x="5412" y="7253"/>
                  </a:cubicBezTo>
                  <a:cubicBezTo>
                    <a:pt x="5457" y="6581"/>
                    <a:pt x="5477" y="5999"/>
                    <a:pt x="5437" y="5412"/>
                  </a:cubicBezTo>
                  <a:cubicBezTo>
                    <a:pt x="5412" y="5182"/>
                    <a:pt x="5372" y="4976"/>
                    <a:pt x="5332" y="4745"/>
                  </a:cubicBezTo>
                  <a:lnTo>
                    <a:pt x="5332" y="4745"/>
                  </a:lnTo>
                  <a:cubicBezTo>
                    <a:pt x="5498" y="4911"/>
                    <a:pt x="5663" y="5036"/>
                    <a:pt x="5814" y="5121"/>
                  </a:cubicBezTo>
                  <a:cubicBezTo>
                    <a:pt x="5999" y="5227"/>
                    <a:pt x="6210" y="5287"/>
                    <a:pt x="6395" y="5287"/>
                  </a:cubicBezTo>
                  <a:cubicBezTo>
                    <a:pt x="6440" y="5287"/>
                    <a:pt x="6481" y="5287"/>
                    <a:pt x="6521" y="5267"/>
                  </a:cubicBezTo>
                  <a:cubicBezTo>
                    <a:pt x="6626" y="5267"/>
                    <a:pt x="6711" y="5227"/>
                    <a:pt x="6791" y="5182"/>
                  </a:cubicBezTo>
                  <a:cubicBezTo>
                    <a:pt x="6917" y="5101"/>
                    <a:pt x="7042" y="4951"/>
                    <a:pt x="7107" y="4765"/>
                  </a:cubicBezTo>
                  <a:cubicBezTo>
                    <a:pt x="7233" y="4324"/>
                    <a:pt x="7067" y="3888"/>
                    <a:pt x="6897" y="3572"/>
                  </a:cubicBezTo>
                  <a:lnTo>
                    <a:pt x="6897" y="3572"/>
                  </a:lnTo>
                  <a:cubicBezTo>
                    <a:pt x="7042" y="3617"/>
                    <a:pt x="7168" y="3617"/>
                    <a:pt x="7318" y="3617"/>
                  </a:cubicBezTo>
                  <a:lnTo>
                    <a:pt x="7464" y="3617"/>
                  </a:lnTo>
                  <a:cubicBezTo>
                    <a:pt x="7774" y="3597"/>
                    <a:pt x="8070" y="3492"/>
                    <a:pt x="8276" y="3321"/>
                  </a:cubicBezTo>
                  <a:cubicBezTo>
                    <a:pt x="8487" y="3176"/>
                    <a:pt x="8632" y="2970"/>
                    <a:pt x="8672" y="2759"/>
                  </a:cubicBezTo>
                  <a:cubicBezTo>
                    <a:pt x="8757" y="2423"/>
                    <a:pt x="8612" y="2027"/>
                    <a:pt x="8321" y="1776"/>
                  </a:cubicBezTo>
                  <a:cubicBezTo>
                    <a:pt x="8151" y="1631"/>
                    <a:pt x="7945" y="1526"/>
                    <a:pt x="7669" y="1440"/>
                  </a:cubicBezTo>
                  <a:cubicBezTo>
                    <a:pt x="7880" y="1215"/>
                    <a:pt x="7985" y="899"/>
                    <a:pt x="7900" y="628"/>
                  </a:cubicBezTo>
                  <a:cubicBezTo>
                    <a:pt x="7840" y="377"/>
                    <a:pt x="7629" y="166"/>
                    <a:pt x="7358" y="61"/>
                  </a:cubicBezTo>
                  <a:cubicBezTo>
                    <a:pt x="7213" y="21"/>
                    <a:pt x="7042" y="1"/>
                    <a:pt x="6857"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grpSp>
      <p:grpSp>
        <p:nvGrpSpPr>
          <p:cNvPr id="1205" name="Google Shape;1205;p42"/>
          <p:cNvGrpSpPr/>
          <p:nvPr/>
        </p:nvGrpSpPr>
        <p:grpSpPr>
          <a:xfrm>
            <a:off x="416069" y="8784195"/>
            <a:ext cx="856554" cy="845126"/>
            <a:chOff x="2961115" y="3569695"/>
            <a:chExt cx="278681" cy="274963"/>
          </a:xfrm>
        </p:grpSpPr>
        <p:sp>
          <p:nvSpPr>
            <p:cNvPr id="1206" name="Google Shape;1206;p42"/>
            <p:cNvSpPr/>
            <p:nvPr/>
          </p:nvSpPr>
          <p:spPr>
            <a:xfrm>
              <a:off x="2961115" y="3569695"/>
              <a:ext cx="278681" cy="274963"/>
            </a:xfrm>
            <a:custGeom>
              <a:avLst/>
              <a:gdLst/>
              <a:ahLst/>
              <a:cxnLst/>
              <a:rect l="l" t="t" r="r" b="b"/>
              <a:pathLst>
                <a:path w="9369" h="9244" extrusionOk="0">
                  <a:moveTo>
                    <a:pt x="4717" y="0"/>
                  </a:moveTo>
                  <a:cubicBezTo>
                    <a:pt x="4507" y="0"/>
                    <a:pt x="4301" y="65"/>
                    <a:pt x="4131" y="171"/>
                  </a:cubicBezTo>
                  <a:cubicBezTo>
                    <a:pt x="3966" y="271"/>
                    <a:pt x="3821" y="421"/>
                    <a:pt x="3656" y="626"/>
                  </a:cubicBezTo>
                  <a:cubicBezTo>
                    <a:pt x="3530" y="796"/>
                    <a:pt x="3405" y="982"/>
                    <a:pt x="3300" y="1192"/>
                  </a:cubicBezTo>
                  <a:cubicBezTo>
                    <a:pt x="3195" y="1377"/>
                    <a:pt x="3110" y="1588"/>
                    <a:pt x="3005" y="1838"/>
                  </a:cubicBezTo>
                  <a:cubicBezTo>
                    <a:pt x="2905" y="2088"/>
                    <a:pt x="2819" y="2339"/>
                    <a:pt x="2734" y="2589"/>
                  </a:cubicBezTo>
                  <a:lnTo>
                    <a:pt x="2674" y="2589"/>
                  </a:lnTo>
                  <a:cubicBezTo>
                    <a:pt x="2549" y="2589"/>
                    <a:pt x="2444" y="2589"/>
                    <a:pt x="2319" y="2609"/>
                  </a:cubicBezTo>
                  <a:cubicBezTo>
                    <a:pt x="2028" y="2609"/>
                    <a:pt x="1753" y="2649"/>
                    <a:pt x="1503" y="2714"/>
                  </a:cubicBezTo>
                  <a:cubicBezTo>
                    <a:pt x="1212" y="2774"/>
                    <a:pt x="962" y="2879"/>
                    <a:pt x="752" y="3024"/>
                  </a:cubicBezTo>
                  <a:cubicBezTo>
                    <a:pt x="626" y="3110"/>
                    <a:pt x="546" y="3215"/>
                    <a:pt x="461" y="3300"/>
                  </a:cubicBezTo>
                  <a:cubicBezTo>
                    <a:pt x="356" y="3400"/>
                    <a:pt x="296" y="3505"/>
                    <a:pt x="251" y="3630"/>
                  </a:cubicBezTo>
                  <a:cubicBezTo>
                    <a:pt x="1" y="4111"/>
                    <a:pt x="26" y="4862"/>
                    <a:pt x="1443" y="5593"/>
                  </a:cubicBezTo>
                  <a:cubicBezTo>
                    <a:pt x="1673" y="5718"/>
                    <a:pt x="1878" y="5803"/>
                    <a:pt x="2088" y="5883"/>
                  </a:cubicBezTo>
                  <a:cubicBezTo>
                    <a:pt x="1983" y="6114"/>
                    <a:pt x="1878" y="6344"/>
                    <a:pt x="1818" y="6594"/>
                  </a:cubicBezTo>
                  <a:cubicBezTo>
                    <a:pt x="1733" y="6845"/>
                    <a:pt x="1673" y="7095"/>
                    <a:pt x="1653" y="7365"/>
                  </a:cubicBezTo>
                  <a:cubicBezTo>
                    <a:pt x="1608" y="7636"/>
                    <a:pt x="1628" y="7906"/>
                    <a:pt x="1713" y="8137"/>
                  </a:cubicBezTo>
                  <a:cubicBezTo>
                    <a:pt x="1753" y="8262"/>
                    <a:pt x="1818" y="8387"/>
                    <a:pt x="1878" y="8472"/>
                  </a:cubicBezTo>
                  <a:cubicBezTo>
                    <a:pt x="1923" y="8532"/>
                    <a:pt x="1963" y="8597"/>
                    <a:pt x="2003" y="8637"/>
                  </a:cubicBezTo>
                  <a:cubicBezTo>
                    <a:pt x="2068" y="8702"/>
                    <a:pt x="2128" y="8762"/>
                    <a:pt x="2174" y="8807"/>
                  </a:cubicBezTo>
                  <a:cubicBezTo>
                    <a:pt x="2279" y="8868"/>
                    <a:pt x="2379" y="8933"/>
                    <a:pt x="2529" y="8953"/>
                  </a:cubicBezTo>
                  <a:cubicBezTo>
                    <a:pt x="2609" y="8993"/>
                    <a:pt x="2714" y="8993"/>
                    <a:pt x="2839" y="8993"/>
                  </a:cubicBezTo>
                  <a:lnTo>
                    <a:pt x="2905" y="8993"/>
                  </a:lnTo>
                  <a:cubicBezTo>
                    <a:pt x="3195" y="8993"/>
                    <a:pt x="3445" y="8888"/>
                    <a:pt x="3611" y="8807"/>
                  </a:cubicBezTo>
                  <a:cubicBezTo>
                    <a:pt x="3841" y="8682"/>
                    <a:pt x="4051" y="8532"/>
                    <a:pt x="4216" y="8407"/>
                  </a:cubicBezTo>
                  <a:cubicBezTo>
                    <a:pt x="4362" y="8282"/>
                    <a:pt x="4532" y="8137"/>
                    <a:pt x="4697" y="7971"/>
                  </a:cubicBezTo>
                  <a:lnTo>
                    <a:pt x="4717" y="7951"/>
                  </a:lnTo>
                  <a:cubicBezTo>
                    <a:pt x="4862" y="8096"/>
                    <a:pt x="4987" y="8242"/>
                    <a:pt x="5133" y="8387"/>
                  </a:cubicBezTo>
                  <a:cubicBezTo>
                    <a:pt x="5303" y="8577"/>
                    <a:pt x="5468" y="8722"/>
                    <a:pt x="5658" y="8868"/>
                  </a:cubicBezTo>
                  <a:cubicBezTo>
                    <a:pt x="5864" y="9013"/>
                    <a:pt x="6074" y="9138"/>
                    <a:pt x="6284" y="9203"/>
                  </a:cubicBezTo>
                  <a:cubicBezTo>
                    <a:pt x="6409" y="9223"/>
                    <a:pt x="6535" y="9243"/>
                    <a:pt x="6660" y="9243"/>
                  </a:cubicBezTo>
                  <a:cubicBezTo>
                    <a:pt x="6785" y="9243"/>
                    <a:pt x="6930" y="9223"/>
                    <a:pt x="7035" y="9183"/>
                  </a:cubicBezTo>
                  <a:cubicBezTo>
                    <a:pt x="7180" y="9138"/>
                    <a:pt x="7286" y="9078"/>
                    <a:pt x="7411" y="8993"/>
                  </a:cubicBezTo>
                  <a:cubicBezTo>
                    <a:pt x="7491" y="8908"/>
                    <a:pt x="7576" y="8827"/>
                    <a:pt x="7661" y="8702"/>
                  </a:cubicBezTo>
                  <a:cubicBezTo>
                    <a:pt x="7806" y="8472"/>
                    <a:pt x="7846" y="8222"/>
                    <a:pt x="7866" y="8031"/>
                  </a:cubicBezTo>
                  <a:cubicBezTo>
                    <a:pt x="7911" y="7781"/>
                    <a:pt x="7886" y="7556"/>
                    <a:pt x="7846" y="7325"/>
                  </a:cubicBezTo>
                  <a:cubicBezTo>
                    <a:pt x="7786" y="6950"/>
                    <a:pt x="7681" y="6574"/>
                    <a:pt x="7556" y="6259"/>
                  </a:cubicBezTo>
                  <a:cubicBezTo>
                    <a:pt x="7511" y="6134"/>
                    <a:pt x="7451" y="5969"/>
                    <a:pt x="7386" y="5823"/>
                  </a:cubicBezTo>
                  <a:cubicBezTo>
                    <a:pt x="7556" y="5738"/>
                    <a:pt x="7721" y="5678"/>
                    <a:pt x="7866" y="5593"/>
                  </a:cubicBezTo>
                  <a:cubicBezTo>
                    <a:pt x="8057" y="5508"/>
                    <a:pt x="8242" y="5403"/>
                    <a:pt x="8412" y="5303"/>
                  </a:cubicBezTo>
                  <a:cubicBezTo>
                    <a:pt x="8597" y="5177"/>
                    <a:pt x="8763" y="5052"/>
                    <a:pt x="8913" y="4927"/>
                  </a:cubicBezTo>
                  <a:cubicBezTo>
                    <a:pt x="9058" y="4777"/>
                    <a:pt x="9183" y="4612"/>
                    <a:pt x="9263" y="4426"/>
                  </a:cubicBezTo>
                  <a:cubicBezTo>
                    <a:pt x="9308" y="4341"/>
                    <a:pt x="9328" y="4236"/>
                    <a:pt x="9348" y="4131"/>
                  </a:cubicBezTo>
                  <a:cubicBezTo>
                    <a:pt x="9368" y="4026"/>
                    <a:pt x="9368" y="3901"/>
                    <a:pt x="9328" y="3776"/>
                  </a:cubicBezTo>
                  <a:cubicBezTo>
                    <a:pt x="9308" y="3675"/>
                    <a:pt x="9288" y="3590"/>
                    <a:pt x="9223" y="3465"/>
                  </a:cubicBezTo>
                  <a:cubicBezTo>
                    <a:pt x="9163" y="3360"/>
                    <a:pt x="9078" y="3255"/>
                    <a:pt x="8973" y="3150"/>
                  </a:cubicBezTo>
                  <a:cubicBezTo>
                    <a:pt x="8808" y="2984"/>
                    <a:pt x="8597" y="2859"/>
                    <a:pt x="8307" y="2734"/>
                  </a:cubicBezTo>
                  <a:cubicBezTo>
                    <a:pt x="8037" y="2629"/>
                    <a:pt x="7701" y="2569"/>
                    <a:pt x="7261" y="2524"/>
                  </a:cubicBezTo>
                  <a:lnTo>
                    <a:pt x="6760" y="2524"/>
                  </a:lnTo>
                  <a:cubicBezTo>
                    <a:pt x="6740" y="2484"/>
                    <a:pt x="6740" y="2464"/>
                    <a:pt x="6720" y="2424"/>
                  </a:cubicBezTo>
                  <a:cubicBezTo>
                    <a:pt x="6660" y="2233"/>
                    <a:pt x="6595" y="2048"/>
                    <a:pt x="6510" y="1858"/>
                  </a:cubicBezTo>
                  <a:cubicBezTo>
                    <a:pt x="6384" y="1522"/>
                    <a:pt x="6199" y="1087"/>
                    <a:pt x="5909" y="711"/>
                  </a:cubicBezTo>
                  <a:cubicBezTo>
                    <a:pt x="5824" y="606"/>
                    <a:pt x="5759" y="521"/>
                    <a:pt x="5698" y="461"/>
                  </a:cubicBezTo>
                  <a:cubicBezTo>
                    <a:pt x="5613" y="376"/>
                    <a:pt x="5533" y="316"/>
                    <a:pt x="5428" y="231"/>
                  </a:cubicBezTo>
                  <a:cubicBezTo>
                    <a:pt x="5323" y="171"/>
                    <a:pt x="5218" y="125"/>
                    <a:pt x="5133" y="85"/>
                  </a:cubicBezTo>
                  <a:cubicBezTo>
                    <a:pt x="5053" y="45"/>
                    <a:pt x="4927" y="20"/>
                    <a:pt x="4802"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p>
          </p:txBody>
        </p:sp>
        <p:sp>
          <p:nvSpPr>
            <p:cNvPr id="1207" name="Google Shape;1207;p42"/>
            <p:cNvSpPr/>
            <p:nvPr/>
          </p:nvSpPr>
          <p:spPr>
            <a:xfrm>
              <a:off x="2980479" y="3586531"/>
              <a:ext cx="244415" cy="244415"/>
            </a:xfrm>
            <a:custGeom>
              <a:avLst/>
              <a:gdLst/>
              <a:ahLst/>
              <a:cxnLst/>
              <a:rect l="l" t="t" r="r" b="b"/>
              <a:pathLst>
                <a:path w="8217" h="8217" extrusionOk="0">
                  <a:moveTo>
                    <a:pt x="4066" y="1542"/>
                  </a:moveTo>
                  <a:cubicBezTo>
                    <a:pt x="4086" y="1542"/>
                    <a:pt x="4106" y="1562"/>
                    <a:pt x="4131" y="1582"/>
                  </a:cubicBezTo>
                  <a:cubicBezTo>
                    <a:pt x="4171" y="1582"/>
                    <a:pt x="4191" y="1582"/>
                    <a:pt x="4211" y="1607"/>
                  </a:cubicBezTo>
                  <a:cubicBezTo>
                    <a:pt x="4256" y="1627"/>
                    <a:pt x="4296" y="1647"/>
                    <a:pt x="4336" y="1667"/>
                  </a:cubicBezTo>
                  <a:cubicBezTo>
                    <a:pt x="4402" y="1707"/>
                    <a:pt x="4462" y="1753"/>
                    <a:pt x="4527" y="1813"/>
                  </a:cubicBezTo>
                  <a:cubicBezTo>
                    <a:pt x="4587" y="1898"/>
                    <a:pt x="4652" y="2003"/>
                    <a:pt x="4692" y="2083"/>
                  </a:cubicBezTo>
                  <a:cubicBezTo>
                    <a:pt x="4732" y="2148"/>
                    <a:pt x="4777" y="2208"/>
                    <a:pt x="4817" y="2293"/>
                  </a:cubicBezTo>
                  <a:cubicBezTo>
                    <a:pt x="4857" y="2378"/>
                    <a:pt x="4902" y="2438"/>
                    <a:pt x="4922" y="2524"/>
                  </a:cubicBezTo>
                  <a:cubicBezTo>
                    <a:pt x="4962" y="2609"/>
                    <a:pt x="5007" y="2709"/>
                    <a:pt x="5027" y="2814"/>
                  </a:cubicBezTo>
                  <a:cubicBezTo>
                    <a:pt x="5067" y="2899"/>
                    <a:pt x="5087" y="2984"/>
                    <a:pt x="5108" y="3064"/>
                  </a:cubicBezTo>
                  <a:lnTo>
                    <a:pt x="5133" y="3129"/>
                  </a:lnTo>
                  <a:cubicBezTo>
                    <a:pt x="5153" y="3149"/>
                    <a:pt x="5153" y="3189"/>
                    <a:pt x="5173" y="3210"/>
                  </a:cubicBezTo>
                  <a:lnTo>
                    <a:pt x="5213" y="3210"/>
                  </a:lnTo>
                  <a:cubicBezTo>
                    <a:pt x="5233" y="3189"/>
                    <a:pt x="5278" y="3189"/>
                    <a:pt x="5298" y="3189"/>
                  </a:cubicBezTo>
                  <a:cubicBezTo>
                    <a:pt x="5403" y="3169"/>
                    <a:pt x="5508" y="3169"/>
                    <a:pt x="5633" y="3169"/>
                  </a:cubicBezTo>
                  <a:lnTo>
                    <a:pt x="5733" y="3169"/>
                  </a:lnTo>
                  <a:lnTo>
                    <a:pt x="5758" y="3149"/>
                  </a:lnTo>
                  <a:lnTo>
                    <a:pt x="5904" y="3149"/>
                  </a:lnTo>
                  <a:lnTo>
                    <a:pt x="5924" y="3169"/>
                  </a:lnTo>
                  <a:lnTo>
                    <a:pt x="6009" y="3169"/>
                  </a:lnTo>
                  <a:cubicBezTo>
                    <a:pt x="6089" y="3189"/>
                    <a:pt x="6154" y="3210"/>
                    <a:pt x="6214" y="3255"/>
                  </a:cubicBezTo>
                  <a:cubicBezTo>
                    <a:pt x="6279" y="3275"/>
                    <a:pt x="6339" y="3295"/>
                    <a:pt x="6424" y="3360"/>
                  </a:cubicBezTo>
                  <a:cubicBezTo>
                    <a:pt x="6444" y="3380"/>
                    <a:pt x="6484" y="3400"/>
                    <a:pt x="6529" y="3400"/>
                  </a:cubicBezTo>
                  <a:cubicBezTo>
                    <a:pt x="6570" y="3440"/>
                    <a:pt x="6610" y="3460"/>
                    <a:pt x="6635" y="3505"/>
                  </a:cubicBezTo>
                  <a:cubicBezTo>
                    <a:pt x="6655" y="3505"/>
                    <a:pt x="6675" y="3525"/>
                    <a:pt x="6695" y="3545"/>
                  </a:cubicBezTo>
                  <a:cubicBezTo>
                    <a:pt x="6760" y="3610"/>
                    <a:pt x="6800" y="3710"/>
                    <a:pt x="6800" y="3815"/>
                  </a:cubicBezTo>
                  <a:cubicBezTo>
                    <a:pt x="6800" y="3860"/>
                    <a:pt x="6780" y="3920"/>
                    <a:pt x="6760" y="3961"/>
                  </a:cubicBezTo>
                  <a:cubicBezTo>
                    <a:pt x="6735" y="4026"/>
                    <a:pt x="6695" y="4086"/>
                    <a:pt x="6655" y="4131"/>
                  </a:cubicBezTo>
                  <a:lnTo>
                    <a:pt x="6655" y="4171"/>
                  </a:lnTo>
                  <a:cubicBezTo>
                    <a:pt x="6635" y="4191"/>
                    <a:pt x="6610" y="4211"/>
                    <a:pt x="6570" y="4236"/>
                  </a:cubicBezTo>
                  <a:lnTo>
                    <a:pt x="6509" y="4296"/>
                  </a:lnTo>
                  <a:lnTo>
                    <a:pt x="6424" y="4336"/>
                  </a:lnTo>
                  <a:cubicBezTo>
                    <a:pt x="6404" y="4361"/>
                    <a:pt x="6359" y="4381"/>
                    <a:pt x="6339" y="4401"/>
                  </a:cubicBezTo>
                  <a:lnTo>
                    <a:pt x="6319" y="4421"/>
                  </a:lnTo>
                  <a:cubicBezTo>
                    <a:pt x="6279" y="4441"/>
                    <a:pt x="6259" y="4486"/>
                    <a:pt x="6234" y="4506"/>
                  </a:cubicBezTo>
                  <a:cubicBezTo>
                    <a:pt x="6174" y="4526"/>
                    <a:pt x="6134" y="4546"/>
                    <a:pt x="6069" y="4566"/>
                  </a:cubicBezTo>
                  <a:cubicBezTo>
                    <a:pt x="6029" y="4586"/>
                    <a:pt x="5984" y="4586"/>
                    <a:pt x="5944" y="4611"/>
                  </a:cubicBezTo>
                  <a:cubicBezTo>
                    <a:pt x="5904" y="4611"/>
                    <a:pt x="5859" y="4631"/>
                    <a:pt x="5818" y="4631"/>
                  </a:cubicBezTo>
                  <a:lnTo>
                    <a:pt x="5758" y="4652"/>
                  </a:lnTo>
                  <a:cubicBezTo>
                    <a:pt x="5713" y="4672"/>
                    <a:pt x="5693" y="4672"/>
                    <a:pt x="5673" y="4692"/>
                  </a:cubicBezTo>
                  <a:lnTo>
                    <a:pt x="5608" y="4712"/>
                  </a:lnTo>
                  <a:cubicBezTo>
                    <a:pt x="5588" y="4712"/>
                    <a:pt x="5568" y="4712"/>
                    <a:pt x="5548" y="4737"/>
                  </a:cubicBezTo>
                  <a:cubicBezTo>
                    <a:pt x="5528" y="4737"/>
                    <a:pt x="5508" y="4757"/>
                    <a:pt x="5483" y="4757"/>
                  </a:cubicBezTo>
                  <a:cubicBezTo>
                    <a:pt x="5463" y="4777"/>
                    <a:pt x="5443" y="4777"/>
                    <a:pt x="5423" y="4797"/>
                  </a:cubicBezTo>
                  <a:lnTo>
                    <a:pt x="5423" y="4817"/>
                  </a:lnTo>
                  <a:cubicBezTo>
                    <a:pt x="5443" y="4882"/>
                    <a:pt x="5463" y="4962"/>
                    <a:pt x="5483" y="5027"/>
                  </a:cubicBezTo>
                  <a:cubicBezTo>
                    <a:pt x="5483" y="5067"/>
                    <a:pt x="5508" y="5112"/>
                    <a:pt x="5528" y="5172"/>
                  </a:cubicBezTo>
                  <a:cubicBezTo>
                    <a:pt x="5548" y="5277"/>
                    <a:pt x="5588" y="5383"/>
                    <a:pt x="5608" y="5508"/>
                  </a:cubicBezTo>
                  <a:cubicBezTo>
                    <a:pt x="5633" y="5613"/>
                    <a:pt x="5673" y="5713"/>
                    <a:pt x="5693" y="5818"/>
                  </a:cubicBezTo>
                  <a:lnTo>
                    <a:pt x="5713" y="5863"/>
                  </a:lnTo>
                  <a:lnTo>
                    <a:pt x="5733" y="5903"/>
                  </a:lnTo>
                  <a:cubicBezTo>
                    <a:pt x="5758" y="5988"/>
                    <a:pt x="5778" y="6048"/>
                    <a:pt x="5798" y="6134"/>
                  </a:cubicBezTo>
                  <a:cubicBezTo>
                    <a:pt x="5798" y="6194"/>
                    <a:pt x="5818" y="6239"/>
                    <a:pt x="5818" y="6299"/>
                  </a:cubicBezTo>
                  <a:cubicBezTo>
                    <a:pt x="5818" y="6339"/>
                    <a:pt x="5818" y="6404"/>
                    <a:pt x="5798" y="6444"/>
                  </a:cubicBezTo>
                  <a:cubicBezTo>
                    <a:pt x="5798" y="6489"/>
                    <a:pt x="5798" y="6509"/>
                    <a:pt x="5778" y="6529"/>
                  </a:cubicBezTo>
                  <a:cubicBezTo>
                    <a:pt x="5778" y="6569"/>
                    <a:pt x="5758" y="6614"/>
                    <a:pt x="5733" y="6634"/>
                  </a:cubicBezTo>
                  <a:cubicBezTo>
                    <a:pt x="5713" y="6674"/>
                    <a:pt x="5693" y="6694"/>
                    <a:pt x="5673" y="6739"/>
                  </a:cubicBezTo>
                  <a:cubicBezTo>
                    <a:pt x="5653" y="6779"/>
                    <a:pt x="5608" y="6799"/>
                    <a:pt x="5588" y="6840"/>
                  </a:cubicBezTo>
                  <a:cubicBezTo>
                    <a:pt x="5568" y="6865"/>
                    <a:pt x="5548" y="6865"/>
                    <a:pt x="5508" y="6885"/>
                  </a:cubicBezTo>
                  <a:lnTo>
                    <a:pt x="5483" y="6905"/>
                  </a:lnTo>
                  <a:lnTo>
                    <a:pt x="5443" y="6905"/>
                  </a:lnTo>
                  <a:cubicBezTo>
                    <a:pt x="5423" y="6925"/>
                    <a:pt x="5403" y="6925"/>
                    <a:pt x="5358" y="6925"/>
                  </a:cubicBezTo>
                  <a:lnTo>
                    <a:pt x="5278" y="6925"/>
                  </a:lnTo>
                  <a:cubicBezTo>
                    <a:pt x="5258" y="6925"/>
                    <a:pt x="5233" y="6925"/>
                    <a:pt x="5193" y="6905"/>
                  </a:cubicBezTo>
                  <a:cubicBezTo>
                    <a:pt x="5133" y="6885"/>
                    <a:pt x="5067" y="6865"/>
                    <a:pt x="5027" y="6819"/>
                  </a:cubicBezTo>
                  <a:cubicBezTo>
                    <a:pt x="5007" y="6799"/>
                    <a:pt x="4982" y="6779"/>
                    <a:pt x="4982" y="6759"/>
                  </a:cubicBezTo>
                  <a:lnTo>
                    <a:pt x="4882" y="6759"/>
                  </a:lnTo>
                  <a:cubicBezTo>
                    <a:pt x="4797" y="6739"/>
                    <a:pt x="4757" y="6674"/>
                    <a:pt x="4692" y="6634"/>
                  </a:cubicBezTo>
                  <a:cubicBezTo>
                    <a:pt x="4632" y="6589"/>
                    <a:pt x="4587" y="6549"/>
                    <a:pt x="4547" y="6509"/>
                  </a:cubicBezTo>
                  <a:lnTo>
                    <a:pt x="4507" y="6444"/>
                  </a:lnTo>
                  <a:cubicBezTo>
                    <a:pt x="4462" y="6384"/>
                    <a:pt x="4402" y="6319"/>
                    <a:pt x="4336" y="6259"/>
                  </a:cubicBezTo>
                  <a:lnTo>
                    <a:pt x="4211" y="6114"/>
                  </a:lnTo>
                  <a:cubicBezTo>
                    <a:pt x="4171" y="6068"/>
                    <a:pt x="4131" y="6028"/>
                    <a:pt x="4106" y="5988"/>
                  </a:cubicBezTo>
                  <a:cubicBezTo>
                    <a:pt x="4086" y="5963"/>
                    <a:pt x="4086" y="5923"/>
                    <a:pt x="4066" y="5903"/>
                  </a:cubicBezTo>
                  <a:lnTo>
                    <a:pt x="4046" y="5943"/>
                  </a:lnTo>
                  <a:lnTo>
                    <a:pt x="3981" y="6008"/>
                  </a:lnTo>
                  <a:cubicBezTo>
                    <a:pt x="3961" y="6028"/>
                    <a:pt x="3941" y="6068"/>
                    <a:pt x="3921" y="6088"/>
                  </a:cubicBezTo>
                  <a:cubicBezTo>
                    <a:pt x="3881" y="6134"/>
                    <a:pt x="3816" y="6174"/>
                    <a:pt x="3756" y="6239"/>
                  </a:cubicBezTo>
                  <a:cubicBezTo>
                    <a:pt x="3671" y="6299"/>
                    <a:pt x="3585" y="6364"/>
                    <a:pt x="3505" y="6424"/>
                  </a:cubicBezTo>
                  <a:cubicBezTo>
                    <a:pt x="3460" y="6444"/>
                    <a:pt x="3440" y="6464"/>
                    <a:pt x="3400" y="6489"/>
                  </a:cubicBezTo>
                  <a:lnTo>
                    <a:pt x="3355" y="6509"/>
                  </a:lnTo>
                  <a:lnTo>
                    <a:pt x="3315" y="6529"/>
                  </a:lnTo>
                  <a:cubicBezTo>
                    <a:pt x="3275" y="6549"/>
                    <a:pt x="3210" y="6569"/>
                    <a:pt x="3170" y="6614"/>
                  </a:cubicBezTo>
                  <a:lnTo>
                    <a:pt x="3130" y="6634"/>
                  </a:lnTo>
                  <a:cubicBezTo>
                    <a:pt x="3085" y="6654"/>
                    <a:pt x="3045" y="6654"/>
                    <a:pt x="3005" y="6674"/>
                  </a:cubicBezTo>
                  <a:cubicBezTo>
                    <a:pt x="2960" y="6694"/>
                    <a:pt x="2899" y="6714"/>
                    <a:pt x="2834" y="6714"/>
                  </a:cubicBezTo>
                  <a:cubicBezTo>
                    <a:pt x="2754" y="6714"/>
                    <a:pt x="2689" y="6694"/>
                    <a:pt x="2629" y="6674"/>
                  </a:cubicBezTo>
                  <a:cubicBezTo>
                    <a:pt x="2584" y="6634"/>
                    <a:pt x="2544" y="6614"/>
                    <a:pt x="2504" y="6549"/>
                  </a:cubicBezTo>
                  <a:cubicBezTo>
                    <a:pt x="2459" y="6489"/>
                    <a:pt x="2439" y="6404"/>
                    <a:pt x="2419" y="6299"/>
                  </a:cubicBezTo>
                  <a:cubicBezTo>
                    <a:pt x="2399" y="6194"/>
                    <a:pt x="2399" y="6068"/>
                    <a:pt x="2419" y="5943"/>
                  </a:cubicBezTo>
                  <a:cubicBezTo>
                    <a:pt x="2419" y="5863"/>
                    <a:pt x="2439" y="5778"/>
                    <a:pt x="2439" y="5713"/>
                  </a:cubicBezTo>
                  <a:lnTo>
                    <a:pt x="2459" y="5653"/>
                  </a:lnTo>
                  <a:cubicBezTo>
                    <a:pt x="2459" y="5588"/>
                    <a:pt x="2479" y="5548"/>
                    <a:pt x="2504" y="5488"/>
                  </a:cubicBezTo>
                  <a:lnTo>
                    <a:pt x="2524" y="5423"/>
                  </a:lnTo>
                  <a:cubicBezTo>
                    <a:pt x="2544" y="5383"/>
                    <a:pt x="2544" y="5337"/>
                    <a:pt x="2564" y="5317"/>
                  </a:cubicBezTo>
                  <a:cubicBezTo>
                    <a:pt x="2584" y="5257"/>
                    <a:pt x="2604" y="5212"/>
                    <a:pt x="2629" y="5152"/>
                  </a:cubicBezTo>
                  <a:lnTo>
                    <a:pt x="2649" y="5087"/>
                  </a:lnTo>
                  <a:lnTo>
                    <a:pt x="2669" y="5027"/>
                  </a:lnTo>
                  <a:lnTo>
                    <a:pt x="2709" y="4942"/>
                  </a:lnTo>
                  <a:cubicBezTo>
                    <a:pt x="2709" y="4922"/>
                    <a:pt x="2729" y="4882"/>
                    <a:pt x="2729" y="4862"/>
                  </a:cubicBezTo>
                  <a:cubicBezTo>
                    <a:pt x="2709" y="4837"/>
                    <a:pt x="2689" y="4817"/>
                    <a:pt x="2649" y="4817"/>
                  </a:cubicBezTo>
                  <a:cubicBezTo>
                    <a:pt x="2629" y="4797"/>
                    <a:pt x="2584" y="4777"/>
                    <a:pt x="2544" y="4757"/>
                  </a:cubicBezTo>
                  <a:lnTo>
                    <a:pt x="2504" y="4737"/>
                  </a:lnTo>
                  <a:cubicBezTo>
                    <a:pt x="2459" y="4712"/>
                    <a:pt x="2399" y="4692"/>
                    <a:pt x="2354" y="4652"/>
                  </a:cubicBezTo>
                  <a:cubicBezTo>
                    <a:pt x="2294" y="4611"/>
                    <a:pt x="2208" y="4566"/>
                    <a:pt x="2148" y="4546"/>
                  </a:cubicBezTo>
                  <a:lnTo>
                    <a:pt x="2083" y="4526"/>
                  </a:lnTo>
                  <a:cubicBezTo>
                    <a:pt x="2023" y="4506"/>
                    <a:pt x="1978" y="4486"/>
                    <a:pt x="1938" y="4461"/>
                  </a:cubicBezTo>
                  <a:cubicBezTo>
                    <a:pt x="1853" y="4421"/>
                    <a:pt x="1793" y="4381"/>
                    <a:pt x="1753" y="4336"/>
                  </a:cubicBezTo>
                  <a:cubicBezTo>
                    <a:pt x="1628" y="4256"/>
                    <a:pt x="1523" y="4131"/>
                    <a:pt x="1477" y="4006"/>
                  </a:cubicBezTo>
                  <a:cubicBezTo>
                    <a:pt x="1457" y="3900"/>
                    <a:pt x="1457" y="3795"/>
                    <a:pt x="1503" y="3690"/>
                  </a:cubicBezTo>
                  <a:cubicBezTo>
                    <a:pt x="1523" y="3630"/>
                    <a:pt x="1563" y="3585"/>
                    <a:pt x="1583" y="3545"/>
                  </a:cubicBezTo>
                  <a:cubicBezTo>
                    <a:pt x="1603" y="3525"/>
                    <a:pt x="1648" y="3505"/>
                    <a:pt x="1668" y="3485"/>
                  </a:cubicBezTo>
                  <a:cubicBezTo>
                    <a:pt x="1708" y="3440"/>
                    <a:pt x="1753" y="3420"/>
                    <a:pt x="1773" y="3400"/>
                  </a:cubicBezTo>
                  <a:lnTo>
                    <a:pt x="1813" y="3380"/>
                  </a:lnTo>
                  <a:lnTo>
                    <a:pt x="1853" y="3380"/>
                  </a:lnTo>
                  <a:cubicBezTo>
                    <a:pt x="1898" y="3360"/>
                    <a:pt x="1938" y="3335"/>
                    <a:pt x="1978" y="3335"/>
                  </a:cubicBezTo>
                  <a:lnTo>
                    <a:pt x="2003" y="3315"/>
                  </a:lnTo>
                  <a:cubicBezTo>
                    <a:pt x="2043" y="3315"/>
                    <a:pt x="2083" y="3295"/>
                    <a:pt x="2128" y="3275"/>
                  </a:cubicBezTo>
                  <a:cubicBezTo>
                    <a:pt x="2208" y="3255"/>
                    <a:pt x="2314" y="3255"/>
                    <a:pt x="2419" y="3235"/>
                  </a:cubicBezTo>
                  <a:lnTo>
                    <a:pt x="2504" y="3235"/>
                  </a:lnTo>
                  <a:cubicBezTo>
                    <a:pt x="2584" y="3210"/>
                    <a:pt x="2669" y="3210"/>
                    <a:pt x="2729" y="3189"/>
                  </a:cubicBezTo>
                  <a:lnTo>
                    <a:pt x="2834" y="3169"/>
                  </a:lnTo>
                  <a:cubicBezTo>
                    <a:pt x="2879" y="3169"/>
                    <a:pt x="2940" y="3149"/>
                    <a:pt x="3005" y="3149"/>
                  </a:cubicBezTo>
                  <a:cubicBezTo>
                    <a:pt x="3025" y="3084"/>
                    <a:pt x="3025" y="3024"/>
                    <a:pt x="3045" y="2984"/>
                  </a:cubicBezTo>
                  <a:cubicBezTo>
                    <a:pt x="3065" y="2899"/>
                    <a:pt x="3085" y="2814"/>
                    <a:pt x="3130" y="2734"/>
                  </a:cubicBezTo>
                  <a:lnTo>
                    <a:pt x="3150" y="2649"/>
                  </a:lnTo>
                  <a:cubicBezTo>
                    <a:pt x="3170" y="2584"/>
                    <a:pt x="3190" y="2524"/>
                    <a:pt x="3210" y="2484"/>
                  </a:cubicBezTo>
                  <a:cubicBezTo>
                    <a:pt x="3255" y="2398"/>
                    <a:pt x="3295" y="2313"/>
                    <a:pt x="3335" y="2233"/>
                  </a:cubicBezTo>
                  <a:lnTo>
                    <a:pt x="3335" y="2208"/>
                  </a:lnTo>
                  <a:cubicBezTo>
                    <a:pt x="3380" y="2128"/>
                    <a:pt x="3420" y="2063"/>
                    <a:pt x="3480" y="2003"/>
                  </a:cubicBezTo>
                  <a:cubicBezTo>
                    <a:pt x="3525" y="1938"/>
                    <a:pt x="3585" y="1858"/>
                    <a:pt x="3650" y="1793"/>
                  </a:cubicBezTo>
                  <a:lnTo>
                    <a:pt x="3671" y="1753"/>
                  </a:lnTo>
                  <a:lnTo>
                    <a:pt x="3776" y="1647"/>
                  </a:lnTo>
                  <a:cubicBezTo>
                    <a:pt x="3796" y="1627"/>
                    <a:pt x="3836" y="1607"/>
                    <a:pt x="3856" y="1607"/>
                  </a:cubicBezTo>
                  <a:cubicBezTo>
                    <a:pt x="3881" y="1582"/>
                    <a:pt x="3901" y="1582"/>
                    <a:pt x="3921" y="1562"/>
                  </a:cubicBezTo>
                  <a:cubicBezTo>
                    <a:pt x="3961" y="1562"/>
                    <a:pt x="4006" y="1542"/>
                    <a:pt x="4026" y="1542"/>
                  </a:cubicBezTo>
                  <a:close/>
                  <a:moveTo>
                    <a:pt x="3856" y="0"/>
                  </a:moveTo>
                  <a:cubicBezTo>
                    <a:pt x="3796" y="20"/>
                    <a:pt x="3731" y="40"/>
                    <a:pt x="3671" y="60"/>
                  </a:cubicBezTo>
                  <a:cubicBezTo>
                    <a:pt x="3605" y="80"/>
                    <a:pt x="3565" y="125"/>
                    <a:pt x="3525" y="165"/>
                  </a:cubicBezTo>
                  <a:cubicBezTo>
                    <a:pt x="3480" y="185"/>
                    <a:pt x="3440" y="230"/>
                    <a:pt x="3420" y="270"/>
                  </a:cubicBezTo>
                  <a:cubicBezTo>
                    <a:pt x="3335" y="331"/>
                    <a:pt x="3275" y="416"/>
                    <a:pt x="3210" y="501"/>
                  </a:cubicBezTo>
                  <a:cubicBezTo>
                    <a:pt x="3170" y="581"/>
                    <a:pt x="3130" y="646"/>
                    <a:pt x="3085" y="731"/>
                  </a:cubicBezTo>
                  <a:cubicBezTo>
                    <a:pt x="3025" y="831"/>
                    <a:pt x="2960" y="936"/>
                    <a:pt x="2919" y="1042"/>
                  </a:cubicBezTo>
                  <a:lnTo>
                    <a:pt x="2879" y="1147"/>
                  </a:lnTo>
                  <a:cubicBezTo>
                    <a:pt x="2814" y="1292"/>
                    <a:pt x="2774" y="1437"/>
                    <a:pt x="2709" y="1582"/>
                  </a:cubicBezTo>
                  <a:lnTo>
                    <a:pt x="2689" y="1627"/>
                  </a:lnTo>
                  <a:lnTo>
                    <a:pt x="2669" y="1707"/>
                  </a:lnTo>
                  <a:cubicBezTo>
                    <a:pt x="2649" y="1773"/>
                    <a:pt x="2629" y="1813"/>
                    <a:pt x="2604" y="1858"/>
                  </a:cubicBezTo>
                  <a:cubicBezTo>
                    <a:pt x="2564" y="1938"/>
                    <a:pt x="2544" y="2023"/>
                    <a:pt x="2524" y="2108"/>
                  </a:cubicBezTo>
                  <a:lnTo>
                    <a:pt x="2479" y="2233"/>
                  </a:lnTo>
                  <a:lnTo>
                    <a:pt x="2459" y="2313"/>
                  </a:lnTo>
                  <a:lnTo>
                    <a:pt x="2439" y="2378"/>
                  </a:lnTo>
                  <a:cubicBezTo>
                    <a:pt x="2419" y="2418"/>
                    <a:pt x="2419" y="2438"/>
                    <a:pt x="2399" y="2484"/>
                  </a:cubicBezTo>
                  <a:lnTo>
                    <a:pt x="2399" y="2504"/>
                  </a:lnTo>
                  <a:cubicBezTo>
                    <a:pt x="2354" y="2504"/>
                    <a:pt x="2314" y="2524"/>
                    <a:pt x="2274" y="2524"/>
                  </a:cubicBezTo>
                  <a:cubicBezTo>
                    <a:pt x="2229" y="2524"/>
                    <a:pt x="2188" y="2544"/>
                    <a:pt x="2168" y="2544"/>
                  </a:cubicBezTo>
                  <a:cubicBezTo>
                    <a:pt x="2128" y="2544"/>
                    <a:pt x="2103" y="2564"/>
                    <a:pt x="2083" y="2564"/>
                  </a:cubicBezTo>
                  <a:lnTo>
                    <a:pt x="1853" y="2564"/>
                  </a:lnTo>
                  <a:cubicBezTo>
                    <a:pt x="1793" y="2564"/>
                    <a:pt x="1728" y="2564"/>
                    <a:pt x="1668" y="2584"/>
                  </a:cubicBezTo>
                  <a:cubicBezTo>
                    <a:pt x="1563" y="2584"/>
                    <a:pt x="1477" y="2609"/>
                    <a:pt x="1377" y="2609"/>
                  </a:cubicBezTo>
                  <a:cubicBezTo>
                    <a:pt x="1312" y="2629"/>
                    <a:pt x="1252" y="2629"/>
                    <a:pt x="1167" y="2649"/>
                  </a:cubicBezTo>
                  <a:lnTo>
                    <a:pt x="1147" y="2649"/>
                  </a:lnTo>
                  <a:cubicBezTo>
                    <a:pt x="1062" y="2669"/>
                    <a:pt x="977" y="2689"/>
                    <a:pt x="937" y="2709"/>
                  </a:cubicBezTo>
                  <a:lnTo>
                    <a:pt x="897" y="2734"/>
                  </a:lnTo>
                  <a:cubicBezTo>
                    <a:pt x="852" y="2754"/>
                    <a:pt x="812" y="2754"/>
                    <a:pt x="772" y="2774"/>
                  </a:cubicBezTo>
                  <a:cubicBezTo>
                    <a:pt x="706" y="2794"/>
                    <a:pt x="666" y="2794"/>
                    <a:pt x="626" y="2814"/>
                  </a:cubicBezTo>
                  <a:cubicBezTo>
                    <a:pt x="581" y="2814"/>
                    <a:pt x="561" y="2834"/>
                    <a:pt x="521" y="2859"/>
                  </a:cubicBezTo>
                  <a:cubicBezTo>
                    <a:pt x="501" y="2879"/>
                    <a:pt x="476" y="2879"/>
                    <a:pt x="476" y="2879"/>
                  </a:cubicBezTo>
                  <a:lnTo>
                    <a:pt x="436" y="2879"/>
                  </a:lnTo>
                  <a:cubicBezTo>
                    <a:pt x="396" y="2879"/>
                    <a:pt x="376" y="2879"/>
                    <a:pt x="351" y="2899"/>
                  </a:cubicBezTo>
                  <a:cubicBezTo>
                    <a:pt x="291" y="2984"/>
                    <a:pt x="206" y="3044"/>
                    <a:pt x="166" y="3109"/>
                  </a:cubicBezTo>
                  <a:cubicBezTo>
                    <a:pt x="101" y="3189"/>
                    <a:pt x="61" y="3275"/>
                    <a:pt x="40" y="3400"/>
                  </a:cubicBezTo>
                  <a:cubicBezTo>
                    <a:pt x="20" y="3505"/>
                    <a:pt x="0" y="3650"/>
                    <a:pt x="61" y="3795"/>
                  </a:cubicBezTo>
                  <a:cubicBezTo>
                    <a:pt x="81" y="3880"/>
                    <a:pt x="146" y="3986"/>
                    <a:pt x="226" y="4066"/>
                  </a:cubicBezTo>
                  <a:cubicBezTo>
                    <a:pt x="351" y="4191"/>
                    <a:pt x="501" y="4276"/>
                    <a:pt x="646" y="4381"/>
                  </a:cubicBezTo>
                  <a:lnTo>
                    <a:pt x="751" y="4441"/>
                  </a:lnTo>
                  <a:cubicBezTo>
                    <a:pt x="812" y="4461"/>
                    <a:pt x="877" y="4506"/>
                    <a:pt x="937" y="4546"/>
                  </a:cubicBezTo>
                  <a:lnTo>
                    <a:pt x="1022" y="4611"/>
                  </a:lnTo>
                  <a:cubicBezTo>
                    <a:pt x="1062" y="4631"/>
                    <a:pt x="1102" y="4672"/>
                    <a:pt x="1167" y="4692"/>
                  </a:cubicBezTo>
                  <a:cubicBezTo>
                    <a:pt x="1227" y="4737"/>
                    <a:pt x="1292" y="4777"/>
                    <a:pt x="1377" y="4797"/>
                  </a:cubicBezTo>
                  <a:lnTo>
                    <a:pt x="1397" y="4817"/>
                  </a:lnTo>
                  <a:cubicBezTo>
                    <a:pt x="1457" y="4862"/>
                    <a:pt x="1543" y="4882"/>
                    <a:pt x="1628" y="4922"/>
                  </a:cubicBezTo>
                  <a:cubicBezTo>
                    <a:pt x="1668" y="4922"/>
                    <a:pt x="1728" y="4942"/>
                    <a:pt x="1773" y="4942"/>
                  </a:cubicBezTo>
                  <a:cubicBezTo>
                    <a:pt x="1793" y="4942"/>
                    <a:pt x="1833" y="4962"/>
                    <a:pt x="1853" y="4962"/>
                  </a:cubicBezTo>
                  <a:cubicBezTo>
                    <a:pt x="1918" y="4987"/>
                    <a:pt x="1978" y="5007"/>
                    <a:pt x="2043" y="5027"/>
                  </a:cubicBezTo>
                  <a:cubicBezTo>
                    <a:pt x="2063" y="5027"/>
                    <a:pt x="2063" y="5047"/>
                    <a:pt x="2083" y="5047"/>
                  </a:cubicBezTo>
                  <a:lnTo>
                    <a:pt x="2103" y="5087"/>
                  </a:lnTo>
                  <a:lnTo>
                    <a:pt x="2043" y="5212"/>
                  </a:lnTo>
                  <a:lnTo>
                    <a:pt x="2043" y="5237"/>
                  </a:lnTo>
                  <a:cubicBezTo>
                    <a:pt x="2023" y="5257"/>
                    <a:pt x="2023" y="5277"/>
                    <a:pt x="2003" y="5297"/>
                  </a:cubicBezTo>
                  <a:cubicBezTo>
                    <a:pt x="1938" y="5383"/>
                    <a:pt x="1878" y="5443"/>
                    <a:pt x="1833" y="5528"/>
                  </a:cubicBezTo>
                  <a:cubicBezTo>
                    <a:pt x="1793" y="5633"/>
                    <a:pt x="1753" y="5738"/>
                    <a:pt x="1708" y="5818"/>
                  </a:cubicBezTo>
                  <a:cubicBezTo>
                    <a:pt x="1668" y="5923"/>
                    <a:pt x="1628" y="6028"/>
                    <a:pt x="1603" y="6114"/>
                  </a:cubicBezTo>
                  <a:cubicBezTo>
                    <a:pt x="1583" y="6214"/>
                    <a:pt x="1563" y="6299"/>
                    <a:pt x="1543" y="6424"/>
                  </a:cubicBezTo>
                  <a:cubicBezTo>
                    <a:pt x="1523" y="6589"/>
                    <a:pt x="1503" y="6799"/>
                    <a:pt x="1503" y="7010"/>
                  </a:cubicBezTo>
                  <a:lnTo>
                    <a:pt x="1503" y="7260"/>
                  </a:lnTo>
                  <a:cubicBezTo>
                    <a:pt x="1523" y="7365"/>
                    <a:pt x="1583" y="7465"/>
                    <a:pt x="1628" y="7550"/>
                  </a:cubicBezTo>
                  <a:cubicBezTo>
                    <a:pt x="1648" y="7616"/>
                    <a:pt x="1708" y="7676"/>
                    <a:pt x="1773" y="7741"/>
                  </a:cubicBezTo>
                  <a:cubicBezTo>
                    <a:pt x="1833" y="7801"/>
                    <a:pt x="1898" y="7841"/>
                    <a:pt x="1958" y="7866"/>
                  </a:cubicBezTo>
                  <a:cubicBezTo>
                    <a:pt x="1978" y="7886"/>
                    <a:pt x="2023" y="7906"/>
                    <a:pt x="2043" y="7906"/>
                  </a:cubicBezTo>
                  <a:cubicBezTo>
                    <a:pt x="2103" y="7926"/>
                    <a:pt x="2148" y="7926"/>
                    <a:pt x="2188" y="7926"/>
                  </a:cubicBezTo>
                  <a:lnTo>
                    <a:pt x="2419" y="7926"/>
                  </a:lnTo>
                  <a:lnTo>
                    <a:pt x="2439" y="7906"/>
                  </a:lnTo>
                  <a:cubicBezTo>
                    <a:pt x="2564" y="7906"/>
                    <a:pt x="2689" y="7841"/>
                    <a:pt x="2774" y="7801"/>
                  </a:cubicBezTo>
                  <a:cubicBezTo>
                    <a:pt x="2854" y="7741"/>
                    <a:pt x="2940" y="7676"/>
                    <a:pt x="3025" y="7636"/>
                  </a:cubicBezTo>
                  <a:cubicBezTo>
                    <a:pt x="3170" y="7530"/>
                    <a:pt x="3335" y="7405"/>
                    <a:pt x="3525" y="7240"/>
                  </a:cubicBezTo>
                  <a:lnTo>
                    <a:pt x="3585" y="7175"/>
                  </a:lnTo>
                  <a:cubicBezTo>
                    <a:pt x="3630" y="7135"/>
                    <a:pt x="3671" y="7090"/>
                    <a:pt x="3711" y="7050"/>
                  </a:cubicBezTo>
                  <a:cubicBezTo>
                    <a:pt x="3756" y="6990"/>
                    <a:pt x="3816" y="6945"/>
                    <a:pt x="3881" y="6885"/>
                  </a:cubicBezTo>
                  <a:lnTo>
                    <a:pt x="3921" y="6865"/>
                  </a:lnTo>
                  <a:cubicBezTo>
                    <a:pt x="3961" y="6819"/>
                    <a:pt x="4006" y="6779"/>
                    <a:pt x="4046" y="6739"/>
                  </a:cubicBezTo>
                  <a:lnTo>
                    <a:pt x="4086" y="6714"/>
                  </a:lnTo>
                  <a:cubicBezTo>
                    <a:pt x="4106" y="6739"/>
                    <a:pt x="4131" y="6779"/>
                    <a:pt x="4171" y="6819"/>
                  </a:cubicBezTo>
                  <a:cubicBezTo>
                    <a:pt x="4211" y="6885"/>
                    <a:pt x="4276" y="6945"/>
                    <a:pt x="4356" y="7030"/>
                  </a:cubicBezTo>
                  <a:cubicBezTo>
                    <a:pt x="4402" y="7070"/>
                    <a:pt x="4462" y="7135"/>
                    <a:pt x="4527" y="7175"/>
                  </a:cubicBezTo>
                  <a:lnTo>
                    <a:pt x="4547" y="7215"/>
                  </a:lnTo>
                  <a:cubicBezTo>
                    <a:pt x="4587" y="7240"/>
                    <a:pt x="4632" y="7280"/>
                    <a:pt x="4672" y="7320"/>
                  </a:cubicBezTo>
                  <a:cubicBezTo>
                    <a:pt x="4712" y="7365"/>
                    <a:pt x="4732" y="7385"/>
                    <a:pt x="4777" y="7405"/>
                  </a:cubicBezTo>
                  <a:cubicBezTo>
                    <a:pt x="4922" y="7550"/>
                    <a:pt x="5067" y="7696"/>
                    <a:pt x="5258" y="7821"/>
                  </a:cubicBezTo>
                  <a:cubicBezTo>
                    <a:pt x="5403" y="7946"/>
                    <a:pt x="5568" y="8031"/>
                    <a:pt x="5713" y="8116"/>
                  </a:cubicBezTo>
                  <a:cubicBezTo>
                    <a:pt x="5839" y="8176"/>
                    <a:pt x="5944" y="8216"/>
                    <a:pt x="6049" y="8216"/>
                  </a:cubicBezTo>
                  <a:lnTo>
                    <a:pt x="6069" y="8216"/>
                  </a:lnTo>
                  <a:cubicBezTo>
                    <a:pt x="6214" y="8216"/>
                    <a:pt x="6339" y="8136"/>
                    <a:pt x="6424" y="8051"/>
                  </a:cubicBezTo>
                  <a:cubicBezTo>
                    <a:pt x="6509" y="7946"/>
                    <a:pt x="6570" y="7821"/>
                    <a:pt x="6590" y="7741"/>
                  </a:cubicBezTo>
                  <a:cubicBezTo>
                    <a:pt x="6635" y="7636"/>
                    <a:pt x="6655" y="7530"/>
                    <a:pt x="6655" y="7425"/>
                  </a:cubicBezTo>
                  <a:cubicBezTo>
                    <a:pt x="6675" y="7320"/>
                    <a:pt x="6655" y="7195"/>
                    <a:pt x="6655" y="7090"/>
                  </a:cubicBezTo>
                  <a:cubicBezTo>
                    <a:pt x="6655" y="6990"/>
                    <a:pt x="6635" y="6885"/>
                    <a:pt x="6610" y="6759"/>
                  </a:cubicBezTo>
                  <a:cubicBezTo>
                    <a:pt x="6590" y="6569"/>
                    <a:pt x="6529" y="6364"/>
                    <a:pt x="6484" y="6174"/>
                  </a:cubicBezTo>
                  <a:cubicBezTo>
                    <a:pt x="6464" y="6114"/>
                    <a:pt x="6444" y="6028"/>
                    <a:pt x="6424" y="5963"/>
                  </a:cubicBezTo>
                  <a:lnTo>
                    <a:pt x="6404" y="5838"/>
                  </a:lnTo>
                  <a:cubicBezTo>
                    <a:pt x="6384" y="5738"/>
                    <a:pt x="6339" y="5653"/>
                    <a:pt x="6319" y="5548"/>
                  </a:cubicBezTo>
                  <a:lnTo>
                    <a:pt x="6299" y="5508"/>
                  </a:lnTo>
                  <a:cubicBezTo>
                    <a:pt x="6234" y="5337"/>
                    <a:pt x="6214" y="5152"/>
                    <a:pt x="6194" y="5007"/>
                  </a:cubicBezTo>
                  <a:cubicBezTo>
                    <a:pt x="6279" y="4987"/>
                    <a:pt x="6339" y="4987"/>
                    <a:pt x="6424" y="4962"/>
                  </a:cubicBezTo>
                  <a:cubicBezTo>
                    <a:pt x="6529" y="4922"/>
                    <a:pt x="6635" y="4862"/>
                    <a:pt x="6715" y="4797"/>
                  </a:cubicBezTo>
                  <a:cubicBezTo>
                    <a:pt x="6820" y="4757"/>
                    <a:pt x="6905" y="4692"/>
                    <a:pt x="7010" y="4631"/>
                  </a:cubicBezTo>
                  <a:cubicBezTo>
                    <a:pt x="7070" y="4566"/>
                    <a:pt x="7135" y="4526"/>
                    <a:pt x="7215" y="4486"/>
                  </a:cubicBezTo>
                  <a:cubicBezTo>
                    <a:pt x="7260" y="4461"/>
                    <a:pt x="7301" y="4441"/>
                    <a:pt x="7321" y="4421"/>
                  </a:cubicBezTo>
                  <a:cubicBezTo>
                    <a:pt x="7361" y="4381"/>
                    <a:pt x="7426" y="4361"/>
                    <a:pt x="7466" y="4336"/>
                  </a:cubicBezTo>
                  <a:cubicBezTo>
                    <a:pt x="7486" y="4316"/>
                    <a:pt x="7531" y="4276"/>
                    <a:pt x="7571" y="4256"/>
                  </a:cubicBezTo>
                  <a:cubicBezTo>
                    <a:pt x="7611" y="4236"/>
                    <a:pt x="7636" y="4211"/>
                    <a:pt x="7676" y="4191"/>
                  </a:cubicBezTo>
                  <a:cubicBezTo>
                    <a:pt x="7761" y="4131"/>
                    <a:pt x="7841" y="4086"/>
                    <a:pt x="7906" y="4006"/>
                  </a:cubicBezTo>
                  <a:cubicBezTo>
                    <a:pt x="7986" y="3961"/>
                    <a:pt x="8052" y="3880"/>
                    <a:pt x="8092" y="3795"/>
                  </a:cubicBezTo>
                  <a:cubicBezTo>
                    <a:pt x="8177" y="3690"/>
                    <a:pt x="8217" y="3545"/>
                    <a:pt x="8197" y="3420"/>
                  </a:cubicBezTo>
                  <a:cubicBezTo>
                    <a:pt x="8177" y="3315"/>
                    <a:pt x="8157" y="3235"/>
                    <a:pt x="8112" y="3149"/>
                  </a:cubicBezTo>
                  <a:cubicBezTo>
                    <a:pt x="8092" y="3084"/>
                    <a:pt x="8032" y="3044"/>
                    <a:pt x="7966" y="2984"/>
                  </a:cubicBezTo>
                  <a:cubicBezTo>
                    <a:pt x="7926" y="2939"/>
                    <a:pt x="7886" y="2919"/>
                    <a:pt x="7841" y="2879"/>
                  </a:cubicBezTo>
                  <a:cubicBezTo>
                    <a:pt x="7801" y="2834"/>
                    <a:pt x="7736" y="2814"/>
                    <a:pt x="7676" y="2794"/>
                  </a:cubicBezTo>
                  <a:cubicBezTo>
                    <a:pt x="7591" y="2754"/>
                    <a:pt x="7511" y="2734"/>
                    <a:pt x="7426" y="2689"/>
                  </a:cubicBezTo>
                  <a:cubicBezTo>
                    <a:pt x="7386" y="2689"/>
                    <a:pt x="7341" y="2669"/>
                    <a:pt x="7281" y="2649"/>
                  </a:cubicBezTo>
                  <a:cubicBezTo>
                    <a:pt x="7235" y="2649"/>
                    <a:pt x="7195" y="2629"/>
                    <a:pt x="7155" y="2629"/>
                  </a:cubicBezTo>
                  <a:lnTo>
                    <a:pt x="7070" y="2609"/>
                  </a:lnTo>
                  <a:cubicBezTo>
                    <a:pt x="7010" y="2584"/>
                    <a:pt x="6945" y="2564"/>
                    <a:pt x="6885" y="2544"/>
                  </a:cubicBezTo>
                  <a:cubicBezTo>
                    <a:pt x="6715" y="2504"/>
                    <a:pt x="6549" y="2484"/>
                    <a:pt x="6319" y="2484"/>
                  </a:cubicBezTo>
                  <a:lnTo>
                    <a:pt x="6194" y="2484"/>
                  </a:lnTo>
                  <a:cubicBezTo>
                    <a:pt x="6049" y="2484"/>
                    <a:pt x="5904" y="2484"/>
                    <a:pt x="5778" y="2524"/>
                  </a:cubicBezTo>
                  <a:lnTo>
                    <a:pt x="5713" y="2524"/>
                  </a:lnTo>
                  <a:lnTo>
                    <a:pt x="5693" y="2504"/>
                  </a:lnTo>
                  <a:cubicBezTo>
                    <a:pt x="5673" y="2458"/>
                    <a:pt x="5653" y="2418"/>
                    <a:pt x="5653" y="2378"/>
                  </a:cubicBezTo>
                  <a:lnTo>
                    <a:pt x="5653" y="2358"/>
                  </a:lnTo>
                  <a:cubicBezTo>
                    <a:pt x="5608" y="2273"/>
                    <a:pt x="5588" y="2188"/>
                    <a:pt x="5548" y="2108"/>
                  </a:cubicBezTo>
                  <a:cubicBezTo>
                    <a:pt x="5528" y="2023"/>
                    <a:pt x="5508" y="1958"/>
                    <a:pt x="5483" y="1898"/>
                  </a:cubicBezTo>
                  <a:lnTo>
                    <a:pt x="5463" y="1858"/>
                  </a:lnTo>
                  <a:lnTo>
                    <a:pt x="5423" y="1753"/>
                  </a:lnTo>
                  <a:cubicBezTo>
                    <a:pt x="5403" y="1707"/>
                    <a:pt x="5383" y="1647"/>
                    <a:pt x="5358" y="1582"/>
                  </a:cubicBezTo>
                  <a:cubicBezTo>
                    <a:pt x="5298" y="1437"/>
                    <a:pt x="5233" y="1252"/>
                    <a:pt x="5133" y="1082"/>
                  </a:cubicBezTo>
                  <a:cubicBezTo>
                    <a:pt x="5108" y="1022"/>
                    <a:pt x="5067" y="956"/>
                    <a:pt x="5027" y="896"/>
                  </a:cubicBezTo>
                  <a:lnTo>
                    <a:pt x="4982" y="856"/>
                  </a:lnTo>
                  <a:cubicBezTo>
                    <a:pt x="4942" y="771"/>
                    <a:pt x="4882" y="686"/>
                    <a:pt x="4837" y="626"/>
                  </a:cubicBezTo>
                  <a:cubicBezTo>
                    <a:pt x="4817" y="606"/>
                    <a:pt x="4797" y="561"/>
                    <a:pt x="4777" y="541"/>
                  </a:cubicBezTo>
                  <a:cubicBezTo>
                    <a:pt x="4732" y="501"/>
                    <a:pt x="4712" y="456"/>
                    <a:pt x="4672" y="416"/>
                  </a:cubicBezTo>
                  <a:cubicBezTo>
                    <a:pt x="4632" y="331"/>
                    <a:pt x="4547" y="270"/>
                    <a:pt x="4482" y="205"/>
                  </a:cubicBezTo>
                  <a:cubicBezTo>
                    <a:pt x="4422" y="145"/>
                    <a:pt x="4356" y="105"/>
                    <a:pt x="4296" y="80"/>
                  </a:cubicBezTo>
                  <a:cubicBezTo>
                    <a:pt x="4231" y="40"/>
                    <a:pt x="4151" y="20"/>
                    <a:pt x="406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208" name="Google Shape;1208;p42"/>
            <p:cNvSpPr/>
            <p:nvPr/>
          </p:nvSpPr>
          <p:spPr>
            <a:xfrm>
              <a:off x="3023817" y="3632398"/>
              <a:ext cx="158928" cy="160117"/>
            </a:xfrm>
            <a:custGeom>
              <a:avLst/>
              <a:gdLst/>
              <a:ahLst/>
              <a:cxnLst/>
              <a:rect l="l" t="t" r="r" b="b"/>
              <a:pathLst>
                <a:path w="5343" h="5383" extrusionOk="0">
                  <a:moveTo>
                    <a:pt x="2569" y="0"/>
                  </a:moveTo>
                  <a:cubicBezTo>
                    <a:pt x="2549" y="0"/>
                    <a:pt x="2504" y="20"/>
                    <a:pt x="2464" y="20"/>
                  </a:cubicBezTo>
                  <a:cubicBezTo>
                    <a:pt x="2444" y="40"/>
                    <a:pt x="2424" y="40"/>
                    <a:pt x="2399" y="65"/>
                  </a:cubicBezTo>
                  <a:cubicBezTo>
                    <a:pt x="2379" y="65"/>
                    <a:pt x="2339" y="85"/>
                    <a:pt x="2319" y="105"/>
                  </a:cubicBezTo>
                  <a:lnTo>
                    <a:pt x="2214" y="211"/>
                  </a:lnTo>
                  <a:lnTo>
                    <a:pt x="2193" y="251"/>
                  </a:lnTo>
                  <a:cubicBezTo>
                    <a:pt x="2128" y="316"/>
                    <a:pt x="2068" y="396"/>
                    <a:pt x="2023" y="461"/>
                  </a:cubicBezTo>
                  <a:cubicBezTo>
                    <a:pt x="1963" y="521"/>
                    <a:pt x="1923" y="586"/>
                    <a:pt x="1878" y="666"/>
                  </a:cubicBezTo>
                  <a:lnTo>
                    <a:pt x="1878" y="691"/>
                  </a:lnTo>
                  <a:cubicBezTo>
                    <a:pt x="1838" y="771"/>
                    <a:pt x="1798" y="856"/>
                    <a:pt x="1753" y="942"/>
                  </a:cubicBezTo>
                  <a:cubicBezTo>
                    <a:pt x="1733" y="982"/>
                    <a:pt x="1713" y="1042"/>
                    <a:pt x="1693" y="1107"/>
                  </a:cubicBezTo>
                  <a:lnTo>
                    <a:pt x="1673" y="1192"/>
                  </a:lnTo>
                  <a:cubicBezTo>
                    <a:pt x="1628" y="1272"/>
                    <a:pt x="1608" y="1357"/>
                    <a:pt x="1588" y="1442"/>
                  </a:cubicBezTo>
                  <a:cubicBezTo>
                    <a:pt x="1568" y="1482"/>
                    <a:pt x="1568" y="1542"/>
                    <a:pt x="1548" y="1607"/>
                  </a:cubicBezTo>
                  <a:cubicBezTo>
                    <a:pt x="1483" y="1607"/>
                    <a:pt x="1422" y="1627"/>
                    <a:pt x="1377" y="1627"/>
                  </a:cubicBezTo>
                  <a:lnTo>
                    <a:pt x="1272" y="1647"/>
                  </a:lnTo>
                  <a:cubicBezTo>
                    <a:pt x="1212" y="1668"/>
                    <a:pt x="1127" y="1668"/>
                    <a:pt x="1047" y="1693"/>
                  </a:cubicBezTo>
                  <a:lnTo>
                    <a:pt x="962" y="1693"/>
                  </a:lnTo>
                  <a:cubicBezTo>
                    <a:pt x="857" y="1713"/>
                    <a:pt x="751" y="1713"/>
                    <a:pt x="671" y="1733"/>
                  </a:cubicBezTo>
                  <a:cubicBezTo>
                    <a:pt x="626" y="1753"/>
                    <a:pt x="586" y="1773"/>
                    <a:pt x="546" y="1773"/>
                  </a:cubicBezTo>
                  <a:lnTo>
                    <a:pt x="521" y="1793"/>
                  </a:lnTo>
                  <a:cubicBezTo>
                    <a:pt x="481" y="1793"/>
                    <a:pt x="441" y="1818"/>
                    <a:pt x="396" y="1838"/>
                  </a:cubicBezTo>
                  <a:lnTo>
                    <a:pt x="356" y="1838"/>
                  </a:lnTo>
                  <a:lnTo>
                    <a:pt x="316" y="1858"/>
                  </a:lnTo>
                  <a:cubicBezTo>
                    <a:pt x="296" y="1878"/>
                    <a:pt x="251" y="1898"/>
                    <a:pt x="211" y="1943"/>
                  </a:cubicBezTo>
                  <a:cubicBezTo>
                    <a:pt x="191" y="1963"/>
                    <a:pt x="146" y="1983"/>
                    <a:pt x="126" y="2003"/>
                  </a:cubicBezTo>
                  <a:cubicBezTo>
                    <a:pt x="106" y="2043"/>
                    <a:pt x="66" y="2088"/>
                    <a:pt x="46" y="2148"/>
                  </a:cubicBezTo>
                  <a:cubicBezTo>
                    <a:pt x="0" y="2253"/>
                    <a:pt x="0" y="2358"/>
                    <a:pt x="20" y="2464"/>
                  </a:cubicBezTo>
                  <a:cubicBezTo>
                    <a:pt x="66" y="2589"/>
                    <a:pt x="171" y="2714"/>
                    <a:pt x="296" y="2794"/>
                  </a:cubicBezTo>
                  <a:cubicBezTo>
                    <a:pt x="336" y="2839"/>
                    <a:pt x="396" y="2879"/>
                    <a:pt x="481" y="2919"/>
                  </a:cubicBezTo>
                  <a:cubicBezTo>
                    <a:pt x="521" y="2944"/>
                    <a:pt x="566" y="2964"/>
                    <a:pt x="626" y="2984"/>
                  </a:cubicBezTo>
                  <a:lnTo>
                    <a:pt x="691" y="3004"/>
                  </a:lnTo>
                  <a:cubicBezTo>
                    <a:pt x="751" y="3024"/>
                    <a:pt x="837" y="3069"/>
                    <a:pt x="897" y="3110"/>
                  </a:cubicBezTo>
                  <a:cubicBezTo>
                    <a:pt x="942" y="3150"/>
                    <a:pt x="1002" y="3170"/>
                    <a:pt x="1047" y="3195"/>
                  </a:cubicBezTo>
                  <a:lnTo>
                    <a:pt x="1087" y="3215"/>
                  </a:lnTo>
                  <a:cubicBezTo>
                    <a:pt x="1127" y="3235"/>
                    <a:pt x="1147" y="3255"/>
                    <a:pt x="1192" y="3275"/>
                  </a:cubicBezTo>
                  <a:cubicBezTo>
                    <a:pt x="1232" y="3275"/>
                    <a:pt x="1252" y="3295"/>
                    <a:pt x="1272" y="3320"/>
                  </a:cubicBezTo>
                  <a:cubicBezTo>
                    <a:pt x="1272" y="3340"/>
                    <a:pt x="1252" y="3380"/>
                    <a:pt x="1252" y="3400"/>
                  </a:cubicBezTo>
                  <a:lnTo>
                    <a:pt x="1212" y="3485"/>
                  </a:lnTo>
                  <a:lnTo>
                    <a:pt x="1192" y="3545"/>
                  </a:lnTo>
                  <a:lnTo>
                    <a:pt x="1172" y="3610"/>
                  </a:lnTo>
                  <a:cubicBezTo>
                    <a:pt x="1147" y="3670"/>
                    <a:pt x="1127" y="3715"/>
                    <a:pt x="1107" y="3775"/>
                  </a:cubicBezTo>
                  <a:cubicBezTo>
                    <a:pt x="1087" y="3795"/>
                    <a:pt x="1087" y="3841"/>
                    <a:pt x="1067" y="3881"/>
                  </a:cubicBezTo>
                  <a:lnTo>
                    <a:pt x="1047" y="3946"/>
                  </a:lnTo>
                  <a:cubicBezTo>
                    <a:pt x="1022" y="4006"/>
                    <a:pt x="1002" y="4046"/>
                    <a:pt x="1002" y="4111"/>
                  </a:cubicBezTo>
                  <a:lnTo>
                    <a:pt x="982" y="4171"/>
                  </a:lnTo>
                  <a:cubicBezTo>
                    <a:pt x="982" y="4236"/>
                    <a:pt x="962" y="4321"/>
                    <a:pt x="962" y="4401"/>
                  </a:cubicBezTo>
                  <a:cubicBezTo>
                    <a:pt x="942" y="4526"/>
                    <a:pt x="942" y="4652"/>
                    <a:pt x="962" y="4757"/>
                  </a:cubicBezTo>
                  <a:cubicBezTo>
                    <a:pt x="982" y="4862"/>
                    <a:pt x="1002" y="4947"/>
                    <a:pt x="1047" y="5007"/>
                  </a:cubicBezTo>
                  <a:cubicBezTo>
                    <a:pt x="1087" y="5072"/>
                    <a:pt x="1127" y="5092"/>
                    <a:pt x="1172" y="5132"/>
                  </a:cubicBezTo>
                  <a:cubicBezTo>
                    <a:pt x="1232" y="5152"/>
                    <a:pt x="1297" y="5172"/>
                    <a:pt x="1377" y="5172"/>
                  </a:cubicBezTo>
                  <a:cubicBezTo>
                    <a:pt x="1442" y="5172"/>
                    <a:pt x="1503" y="5152"/>
                    <a:pt x="1548" y="5132"/>
                  </a:cubicBezTo>
                  <a:cubicBezTo>
                    <a:pt x="1588" y="5132"/>
                    <a:pt x="1628" y="5112"/>
                    <a:pt x="1673" y="5092"/>
                  </a:cubicBezTo>
                  <a:lnTo>
                    <a:pt x="1713" y="5072"/>
                  </a:lnTo>
                  <a:cubicBezTo>
                    <a:pt x="1753" y="5027"/>
                    <a:pt x="1818" y="5007"/>
                    <a:pt x="1858" y="4987"/>
                  </a:cubicBezTo>
                  <a:lnTo>
                    <a:pt x="1898" y="4967"/>
                  </a:lnTo>
                  <a:lnTo>
                    <a:pt x="1943" y="4947"/>
                  </a:lnTo>
                  <a:cubicBezTo>
                    <a:pt x="1983" y="4922"/>
                    <a:pt x="2003" y="4902"/>
                    <a:pt x="2048" y="4882"/>
                  </a:cubicBezTo>
                  <a:cubicBezTo>
                    <a:pt x="2128" y="4822"/>
                    <a:pt x="2214" y="4757"/>
                    <a:pt x="2299" y="4697"/>
                  </a:cubicBezTo>
                  <a:cubicBezTo>
                    <a:pt x="2359" y="4632"/>
                    <a:pt x="2424" y="4592"/>
                    <a:pt x="2464" y="4546"/>
                  </a:cubicBezTo>
                  <a:cubicBezTo>
                    <a:pt x="2484" y="4526"/>
                    <a:pt x="2504" y="4486"/>
                    <a:pt x="2524" y="4466"/>
                  </a:cubicBezTo>
                  <a:lnTo>
                    <a:pt x="2589" y="4401"/>
                  </a:lnTo>
                  <a:lnTo>
                    <a:pt x="2609" y="4361"/>
                  </a:lnTo>
                  <a:cubicBezTo>
                    <a:pt x="2609" y="4381"/>
                    <a:pt x="2629" y="4421"/>
                    <a:pt x="2649" y="4446"/>
                  </a:cubicBezTo>
                  <a:cubicBezTo>
                    <a:pt x="2674" y="4486"/>
                    <a:pt x="2714" y="4526"/>
                    <a:pt x="2754" y="4572"/>
                  </a:cubicBezTo>
                  <a:lnTo>
                    <a:pt x="2879" y="4717"/>
                  </a:lnTo>
                  <a:cubicBezTo>
                    <a:pt x="2945" y="4777"/>
                    <a:pt x="3005" y="4842"/>
                    <a:pt x="3050" y="4902"/>
                  </a:cubicBezTo>
                  <a:lnTo>
                    <a:pt x="3090" y="4967"/>
                  </a:lnTo>
                  <a:cubicBezTo>
                    <a:pt x="3130" y="5007"/>
                    <a:pt x="3175" y="5047"/>
                    <a:pt x="3235" y="5092"/>
                  </a:cubicBezTo>
                  <a:cubicBezTo>
                    <a:pt x="3300" y="5132"/>
                    <a:pt x="3340" y="5197"/>
                    <a:pt x="3425" y="5217"/>
                  </a:cubicBezTo>
                  <a:lnTo>
                    <a:pt x="3525" y="5217"/>
                  </a:lnTo>
                  <a:cubicBezTo>
                    <a:pt x="3525" y="5237"/>
                    <a:pt x="3550" y="5257"/>
                    <a:pt x="3570" y="5277"/>
                  </a:cubicBezTo>
                  <a:cubicBezTo>
                    <a:pt x="3610" y="5323"/>
                    <a:pt x="3676" y="5343"/>
                    <a:pt x="3736" y="5363"/>
                  </a:cubicBezTo>
                  <a:cubicBezTo>
                    <a:pt x="3776" y="5383"/>
                    <a:pt x="3801" y="5383"/>
                    <a:pt x="3821" y="5383"/>
                  </a:cubicBezTo>
                  <a:lnTo>
                    <a:pt x="3901" y="5383"/>
                  </a:lnTo>
                  <a:cubicBezTo>
                    <a:pt x="3946" y="5383"/>
                    <a:pt x="3966" y="5383"/>
                    <a:pt x="3986" y="5363"/>
                  </a:cubicBezTo>
                  <a:lnTo>
                    <a:pt x="4026" y="5363"/>
                  </a:lnTo>
                  <a:lnTo>
                    <a:pt x="4051" y="5343"/>
                  </a:lnTo>
                  <a:cubicBezTo>
                    <a:pt x="4091" y="5323"/>
                    <a:pt x="4111" y="5323"/>
                    <a:pt x="4131" y="5298"/>
                  </a:cubicBezTo>
                  <a:cubicBezTo>
                    <a:pt x="4151" y="5257"/>
                    <a:pt x="4196" y="5237"/>
                    <a:pt x="4216" y="5197"/>
                  </a:cubicBezTo>
                  <a:cubicBezTo>
                    <a:pt x="4236" y="5152"/>
                    <a:pt x="4256" y="5132"/>
                    <a:pt x="4276" y="5092"/>
                  </a:cubicBezTo>
                  <a:cubicBezTo>
                    <a:pt x="4301" y="5072"/>
                    <a:pt x="4321" y="5027"/>
                    <a:pt x="4321" y="4987"/>
                  </a:cubicBezTo>
                  <a:cubicBezTo>
                    <a:pt x="4341" y="4967"/>
                    <a:pt x="4341" y="4947"/>
                    <a:pt x="4341" y="4902"/>
                  </a:cubicBezTo>
                  <a:cubicBezTo>
                    <a:pt x="4361" y="4862"/>
                    <a:pt x="4361" y="4797"/>
                    <a:pt x="4361" y="4757"/>
                  </a:cubicBezTo>
                  <a:cubicBezTo>
                    <a:pt x="4361" y="4697"/>
                    <a:pt x="4341" y="4652"/>
                    <a:pt x="4341" y="4592"/>
                  </a:cubicBezTo>
                  <a:cubicBezTo>
                    <a:pt x="4321" y="4506"/>
                    <a:pt x="4301" y="4446"/>
                    <a:pt x="4276" y="4361"/>
                  </a:cubicBezTo>
                  <a:lnTo>
                    <a:pt x="4256" y="4321"/>
                  </a:lnTo>
                  <a:lnTo>
                    <a:pt x="4236" y="4276"/>
                  </a:lnTo>
                  <a:cubicBezTo>
                    <a:pt x="4216" y="4171"/>
                    <a:pt x="4176" y="4071"/>
                    <a:pt x="4151" y="3966"/>
                  </a:cubicBezTo>
                  <a:cubicBezTo>
                    <a:pt x="4131" y="3841"/>
                    <a:pt x="4091" y="3735"/>
                    <a:pt x="4071" y="3630"/>
                  </a:cubicBezTo>
                  <a:cubicBezTo>
                    <a:pt x="4051" y="3570"/>
                    <a:pt x="4026" y="3525"/>
                    <a:pt x="4026" y="3485"/>
                  </a:cubicBezTo>
                  <a:cubicBezTo>
                    <a:pt x="4006" y="3420"/>
                    <a:pt x="3986" y="3340"/>
                    <a:pt x="3966" y="3275"/>
                  </a:cubicBezTo>
                  <a:lnTo>
                    <a:pt x="3966" y="3255"/>
                  </a:lnTo>
                  <a:cubicBezTo>
                    <a:pt x="3986" y="3235"/>
                    <a:pt x="4006" y="3235"/>
                    <a:pt x="4026" y="3215"/>
                  </a:cubicBezTo>
                  <a:cubicBezTo>
                    <a:pt x="4051" y="3215"/>
                    <a:pt x="4071" y="3195"/>
                    <a:pt x="4091" y="3195"/>
                  </a:cubicBezTo>
                  <a:cubicBezTo>
                    <a:pt x="4111" y="3170"/>
                    <a:pt x="4131" y="3170"/>
                    <a:pt x="4151" y="3170"/>
                  </a:cubicBezTo>
                  <a:lnTo>
                    <a:pt x="4216" y="3150"/>
                  </a:lnTo>
                  <a:cubicBezTo>
                    <a:pt x="4236" y="3130"/>
                    <a:pt x="4256" y="3130"/>
                    <a:pt x="4301" y="3110"/>
                  </a:cubicBezTo>
                  <a:lnTo>
                    <a:pt x="4361" y="3089"/>
                  </a:lnTo>
                  <a:cubicBezTo>
                    <a:pt x="4402" y="3089"/>
                    <a:pt x="4447" y="3069"/>
                    <a:pt x="4487" y="3069"/>
                  </a:cubicBezTo>
                  <a:cubicBezTo>
                    <a:pt x="4527" y="3044"/>
                    <a:pt x="4572" y="3044"/>
                    <a:pt x="4612" y="3024"/>
                  </a:cubicBezTo>
                  <a:cubicBezTo>
                    <a:pt x="4677" y="3004"/>
                    <a:pt x="4717" y="2984"/>
                    <a:pt x="4777" y="2964"/>
                  </a:cubicBezTo>
                  <a:cubicBezTo>
                    <a:pt x="4802" y="2944"/>
                    <a:pt x="4822" y="2899"/>
                    <a:pt x="4862" y="2879"/>
                  </a:cubicBezTo>
                  <a:lnTo>
                    <a:pt x="4882" y="2859"/>
                  </a:lnTo>
                  <a:cubicBezTo>
                    <a:pt x="4902" y="2839"/>
                    <a:pt x="4947" y="2819"/>
                    <a:pt x="4967" y="2794"/>
                  </a:cubicBezTo>
                  <a:lnTo>
                    <a:pt x="5027" y="2754"/>
                  </a:lnTo>
                  <a:lnTo>
                    <a:pt x="5007" y="2774"/>
                  </a:lnTo>
                  <a:lnTo>
                    <a:pt x="5007" y="2774"/>
                  </a:lnTo>
                  <a:lnTo>
                    <a:pt x="5052" y="2754"/>
                  </a:lnTo>
                  <a:lnTo>
                    <a:pt x="5113" y="2694"/>
                  </a:lnTo>
                  <a:cubicBezTo>
                    <a:pt x="5153" y="2669"/>
                    <a:pt x="5178" y="2649"/>
                    <a:pt x="5198" y="2629"/>
                  </a:cubicBezTo>
                  <a:lnTo>
                    <a:pt x="5198" y="2589"/>
                  </a:lnTo>
                  <a:cubicBezTo>
                    <a:pt x="5238" y="2544"/>
                    <a:pt x="5278" y="2484"/>
                    <a:pt x="5303" y="2419"/>
                  </a:cubicBezTo>
                  <a:cubicBezTo>
                    <a:pt x="5323" y="2378"/>
                    <a:pt x="5343" y="2318"/>
                    <a:pt x="5343" y="2273"/>
                  </a:cubicBezTo>
                  <a:cubicBezTo>
                    <a:pt x="5343" y="2168"/>
                    <a:pt x="5303" y="2068"/>
                    <a:pt x="5238" y="2003"/>
                  </a:cubicBezTo>
                  <a:cubicBezTo>
                    <a:pt x="5218" y="1983"/>
                    <a:pt x="5198" y="1963"/>
                    <a:pt x="5178" y="1963"/>
                  </a:cubicBezTo>
                  <a:cubicBezTo>
                    <a:pt x="5153" y="1918"/>
                    <a:pt x="5113" y="1898"/>
                    <a:pt x="5072" y="1858"/>
                  </a:cubicBezTo>
                  <a:cubicBezTo>
                    <a:pt x="5027" y="1838"/>
                    <a:pt x="4987" y="1818"/>
                    <a:pt x="4967" y="1818"/>
                  </a:cubicBezTo>
                  <a:cubicBezTo>
                    <a:pt x="4882" y="1753"/>
                    <a:pt x="4822" y="1733"/>
                    <a:pt x="4757" y="1713"/>
                  </a:cubicBezTo>
                  <a:cubicBezTo>
                    <a:pt x="4697" y="1668"/>
                    <a:pt x="4632" y="1647"/>
                    <a:pt x="4552" y="1627"/>
                  </a:cubicBezTo>
                  <a:lnTo>
                    <a:pt x="4467" y="1627"/>
                  </a:lnTo>
                  <a:lnTo>
                    <a:pt x="4447" y="1607"/>
                  </a:lnTo>
                  <a:lnTo>
                    <a:pt x="4301" y="1607"/>
                  </a:lnTo>
                  <a:lnTo>
                    <a:pt x="4276" y="1627"/>
                  </a:lnTo>
                  <a:lnTo>
                    <a:pt x="4176" y="1627"/>
                  </a:lnTo>
                  <a:cubicBezTo>
                    <a:pt x="4051" y="1627"/>
                    <a:pt x="3946" y="1627"/>
                    <a:pt x="3841" y="1647"/>
                  </a:cubicBezTo>
                  <a:cubicBezTo>
                    <a:pt x="3821" y="1647"/>
                    <a:pt x="3776" y="1647"/>
                    <a:pt x="3756" y="1668"/>
                  </a:cubicBezTo>
                  <a:lnTo>
                    <a:pt x="3716" y="1668"/>
                  </a:lnTo>
                  <a:cubicBezTo>
                    <a:pt x="3696" y="1647"/>
                    <a:pt x="3696" y="1607"/>
                    <a:pt x="3676" y="1587"/>
                  </a:cubicBezTo>
                  <a:lnTo>
                    <a:pt x="3676" y="1522"/>
                  </a:lnTo>
                  <a:cubicBezTo>
                    <a:pt x="3630" y="1442"/>
                    <a:pt x="3610" y="1357"/>
                    <a:pt x="3570" y="1272"/>
                  </a:cubicBezTo>
                  <a:cubicBezTo>
                    <a:pt x="3550" y="1167"/>
                    <a:pt x="3505" y="1067"/>
                    <a:pt x="3465" y="982"/>
                  </a:cubicBezTo>
                  <a:cubicBezTo>
                    <a:pt x="3445" y="896"/>
                    <a:pt x="3400" y="836"/>
                    <a:pt x="3360" y="751"/>
                  </a:cubicBezTo>
                  <a:cubicBezTo>
                    <a:pt x="3320" y="666"/>
                    <a:pt x="3275" y="606"/>
                    <a:pt x="3235" y="541"/>
                  </a:cubicBezTo>
                  <a:cubicBezTo>
                    <a:pt x="3195" y="461"/>
                    <a:pt x="3130" y="356"/>
                    <a:pt x="3070" y="271"/>
                  </a:cubicBezTo>
                  <a:cubicBezTo>
                    <a:pt x="3005" y="211"/>
                    <a:pt x="2945" y="165"/>
                    <a:pt x="2879" y="125"/>
                  </a:cubicBezTo>
                  <a:cubicBezTo>
                    <a:pt x="2839" y="105"/>
                    <a:pt x="2799" y="85"/>
                    <a:pt x="2754" y="65"/>
                  </a:cubicBezTo>
                  <a:cubicBezTo>
                    <a:pt x="2734" y="40"/>
                    <a:pt x="2714" y="40"/>
                    <a:pt x="2674" y="40"/>
                  </a:cubicBezTo>
                  <a:cubicBezTo>
                    <a:pt x="2649" y="20"/>
                    <a:pt x="2629" y="0"/>
                    <a:pt x="2609" y="0"/>
                  </a:cubicBezTo>
                  <a:close/>
                </a:path>
              </a:pathLst>
            </a:custGeom>
            <a:solidFill>
              <a:srgbClr val="FFC14C"/>
            </a:solidFill>
            <a:ln>
              <a:noFill/>
            </a:ln>
          </p:spPr>
          <p:txBody>
            <a:bodyPr spcFirstLastPara="1" wrap="square" lIns="182850" tIns="182850" rIns="182850" bIns="182850" anchor="ctr" anchorCtr="0">
              <a:noAutofit/>
            </a:bodyPr>
            <a:lstStyle/>
            <a:p>
              <a:endParaRPr sz="3600"/>
            </a:p>
          </p:txBody>
        </p:sp>
        <p:sp>
          <p:nvSpPr>
            <p:cNvPr id="1209" name="Google Shape;1209;p42"/>
            <p:cNvSpPr/>
            <p:nvPr/>
          </p:nvSpPr>
          <p:spPr>
            <a:xfrm>
              <a:off x="2969890" y="3581444"/>
              <a:ext cx="260090" cy="255153"/>
            </a:xfrm>
            <a:custGeom>
              <a:avLst/>
              <a:gdLst/>
              <a:ahLst/>
              <a:cxnLst/>
              <a:rect l="l" t="t" r="r" b="b"/>
              <a:pathLst>
                <a:path w="8744" h="8578" extrusionOk="0">
                  <a:moveTo>
                    <a:pt x="4442" y="316"/>
                  </a:moveTo>
                  <a:cubicBezTo>
                    <a:pt x="4507" y="336"/>
                    <a:pt x="4547" y="336"/>
                    <a:pt x="4587" y="356"/>
                  </a:cubicBezTo>
                  <a:cubicBezTo>
                    <a:pt x="4652" y="376"/>
                    <a:pt x="4692" y="421"/>
                    <a:pt x="4758" y="461"/>
                  </a:cubicBezTo>
                  <a:cubicBezTo>
                    <a:pt x="4863" y="527"/>
                    <a:pt x="4943" y="607"/>
                    <a:pt x="5028" y="712"/>
                  </a:cubicBezTo>
                  <a:cubicBezTo>
                    <a:pt x="5298" y="1067"/>
                    <a:pt x="5464" y="1483"/>
                    <a:pt x="5634" y="1858"/>
                  </a:cubicBezTo>
                  <a:lnTo>
                    <a:pt x="5674" y="1924"/>
                  </a:lnTo>
                  <a:lnTo>
                    <a:pt x="5759" y="2154"/>
                  </a:lnTo>
                  <a:lnTo>
                    <a:pt x="5799" y="2279"/>
                  </a:lnTo>
                  <a:lnTo>
                    <a:pt x="5819" y="2319"/>
                  </a:lnTo>
                  <a:cubicBezTo>
                    <a:pt x="5864" y="2444"/>
                    <a:pt x="5924" y="2549"/>
                    <a:pt x="5964" y="2655"/>
                  </a:cubicBezTo>
                  <a:lnTo>
                    <a:pt x="5964" y="2695"/>
                  </a:lnTo>
                  <a:cubicBezTo>
                    <a:pt x="5964" y="2735"/>
                    <a:pt x="5989" y="2755"/>
                    <a:pt x="6029" y="2755"/>
                  </a:cubicBezTo>
                  <a:cubicBezTo>
                    <a:pt x="6029" y="2780"/>
                    <a:pt x="6049" y="2780"/>
                    <a:pt x="6069" y="2780"/>
                  </a:cubicBezTo>
                  <a:cubicBezTo>
                    <a:pt x="6069" y="2780"/>
                    <a:pt x="6089" y="2800"/>
                    <a:pt x="6114" y="2800"/>
                  </a:cubicBezTo>
                  <a:cubicBezTo>
                    <a:pt x="6114" y="2800"/>
                    <a:pt x="6134" y="2780"/>
                    <a:pt x="6154" y="2780"/>
                  </a:cubicBezTo>
                  <a:cubicBezTo>
                    <a:pt x="6154" y="2780"/>
                    <a:pt x="6174" y="2780"/>
                    <a:pt x="6174" y="2755"/>
                  </a:cubicBezTo>
                  <a:lnTo>
                    <a:pt x="6300" y="2755"/>
                  </a:lnTo>
                  <a:cubicBezTo>
                    <a:pt x="6425" y="2735"/>
                    <a:pt x="6570" y="2735"/>
                    <a:pt x="6695" y="2735"/>
                  </a:cubicBezTo>
                  <a:cubicBezTo>
                    <a:pt x="6885" y="2735"/>
                    <a:pt x="7051" y="2735"/>
                    <a:pt x="7241" y="2755"/>
                  </a:cubicBezTo>
                  <a:cubicBezTo>
                    <a:pt x="7466" y="2800"/>
                    <a:pt x="7677" y="2860"/>
                    <a:pt x="7867" y="2925"/>
                  </a:cubicBezTo>
                  <a:cubicBezTo>
                    <a:pt x="7992" y="2985"/>
                    <a:pt x="8092" y="3050"/>
                    <a:pt x="8177" y="3110"/>
                  </a:cubicBezTo>
                  <a:cubicBezTo>
                    <a:pt x="8262" y="3175"/>
                    <a:pt x="8322" y="3235"/>
                    <a:pt x="8368" y="3320"/>
                  </a:cubicBezTo>
                  <a:cubicBezTo>
                    <a:pt x="8408" y="3360"/>
                    <a:pt x="8448" y="3426"/>
                    <a:pt x="8468" y="3486"/>
                  </a:cubicBezTo>
                  <a:cubicBezTo>
                    <a:pt x="8493" y="3531"/>
                    <a:pt x="8493" y="3571"/>
                    <a:pt x="8493" y="3591"/>
                  </a:cubicBezTo>
                  <a:lnTo>
                    <a:pt x="8493" y="3716"/>
                  </a:lnTo>
                  <a:cubicBezTo>
                    <a:pt x="8493" y="3756"/>
                    <a:pt x="8468" y="3821"/>
                    <a:pt x="8448" y="3861"/>
                  </a:cubicBezTo>
                  <a:cubicBezTo>
                    <a:pt x="8428" y="3926"/>
                    <a:pt x="8388" y="3966"/>
                    <a:pt x="8368" y="4031"/>
                  </a:cubicBezTo>
                  <a:lnTo>
                    <a:pt x="8342" y="4051"/>
                  </a:lnTo>
                  <a:cubicBezTo>
                    <a:pt x="8262" y="4132"/>
                    <a:pt x="8157" y="4217"/>
                    <a:pt x="8032" y="4322"/>
                  </a:cubicBezTo>
                  <a:cubicBezTo>
                    <a:pt x="7867" y="4447"/>
                    <a:pt x="7657" y="4572"/>
                    <a:pt x="7386" y="4697"/>
                  </a:cubicBezTo>
                  <a:cubicBezTo>
                    <a:pt x="7196" y="4782"/>
                    <a:pt x="7011" y="4883"/>
                    <a:pt x="6740" y="4968"/>
                  </a:cubicBezTo>
                  <a:lnTo>
                    <a:pt x="6635" y="5033"/>
                  </a:lnTo>
                  <a:lnTo>
                    <a:pt x="6490" y="5073"/>
                  </a:lnTo>
                  <a:cubicBezTo>
                    <a:pt x="6465" y="5093"/>
                    <a:pt x="6445" y="5093"/>
                    <a:pt x="6425" y="5113"/>
                  </a:cubicBezTo>
                  <a:cubicBezTo>
                    <a:pt x="6405" y="5133"/>
                    <a:pt x="6365" y="5158"/>
                    <a:pt x="6365" y="5198"/>
                  </a:cubicBezTo>
                  <a:cubicBezTo>
                    <a:pt x="6340" y="5218"/>
                    <a:pt x="6340" y="5238"/>
                    <a:pt x="6340" y="5258"/>
                  </a:cubicBezTo>
                  <a:cubicBezTo>
                    <a:pt x="6385" y="5363"/>
                    <a:pt x="6425" y="5448"/>
                    <a:pt x="6445" y="5533"/>
                  </a:cubicBezTo>
                  <a:lnTo>
                    <a:pt x="6490" y="5614"/>
                  </a:lnTo>
                  <a:cubicBezTo>
                    <a:pt x="6530" y="5784"/>
                    <a:pt x="6590" y="5929"/>
                    <a:pt x="6635" y="6074"/>
                  </a:cubicBezTo>
                  <a:cubicBezTo>
                    <a:pt x="6780" y="6490"/>
                    <a:pt x="6865" y="6825"/>
                    <a:pt x="6905" y="7136"/>
                  </a:cubicBezTo>
                  <a:cubicBezTo>
                    <a:pt x="6926" y="7346"/>
                    <a:pt x="6926" y="7511"/>
                    <a:pt x="6905" y="7681"/>
                  </a:cubicBezTo>
                  <a:cubicBezTo>
                    <a:pt x="6905" y="7762"/>
                    <a:pt x="6885" y="7847"/>
                    <a:pt x="6840" y="7932"/>
                  </a:cubicBezTo>
                  <a:cubicBezTo>
                    <a:pt x="6820" y="7972"/>
                    <a:pt x="6800" y="8012"/>
                    <a:pt x="6760" y="8057"/>
                  </a:cubicBezTo>
                  <a:cubicBezTo>
                    <a:pt x="6740" y="8097"/>
                    <a:pt x="6695" y="8137"/>
                    <a:pt x="6675" y="8162"/>
                  </a:cubicBezTo>
                  <a:cubicBezTo>
                    <a:pt x="6635" y="8182"/>
                    <a:pt x="6590" y="8222"/>
                    <a:pt x="6530" y="8242"/>
                  </a:cubicBezTo>
                  <a:cubicBezTo>
                    <a:pt x="6490" y="8242"/>
                    <a:pt x="6445" y="8262"/>
                    <a:pt x="6405" y="8262"/>
                  </a:cubicBezTo>
                  <a:lnTo>
                    <a:pt x="6260" y="8262"/>
                  </a:lnTo>
                  <a:cubicBezTo>
                    <a:pt x="6195" y="8262"/>
                    <a:pt x="6114" y="8242"/>
                    <a:pt x="6049" y="8202"/>
                  </a:cubicBezTo>
                  <a:cubicBezTo>
                    <a:pt x="5904" y="8137"/>
                    <a:pt x="5779" y="8077"/>
                    <a:pt x="5654" y="7972"/>
                  </a:cubicBezTo>
                  <a:cubicBezTo>
                    <a:pt x="5403" y="7762"/>
                    <a:pt x="5193" y="7556"/>
                    <a:pt x="5008" y="7346"/>
                  </a:cubicBezTo>
                  <a:cubicBezTo>
                    <a:pt x="4963" y="7306"/>
                    <a:pt x="4903" y="7241"/>
                    <a:pt x="4863" y="7181"/>
                  </a:cubicBezTo>
                  <a:cubicBezTo>
                    <a:pt x="4758" y="7076"/>
                    <a:pt x="4632" y="6930"/>
                    <a:pt x="4507" y="6825"/>
                  </a:cubicBezTo>
                  <a:cubicBezTo>
                    <a:pt x="4487" y="6805"/>
                    <a:pt x="4462" y="6785"/>
                    <a:pt x="4422" y="6785"/>
                  </a:cubicBezTo>
                  <a:lnTo>
                    <a:pt x="4382" y="6785"/>
                  </a:lnTo>
                  <a:cubicBezTo>
                    <a:pt x="4362" y="6785"/>
                    <a:pt x="4297" y="6785"/>
                    <a:pt x="4277" y="6825"/>
                  </a:cubicBezTo>
                  <a:cubicBezTo>
                    <a:pt x="4237" y="6865"/>
                    <a:pt x="4192" y="6910"/>
                    <a:pt x="4152" y="6950"/>
                  </a:cubicBezTo>
                  <a:lnTo>
                    <a:pt x="4132" y="6970"/>
                  </a:lnTo>
                  <a:cubicBezTo>
                    <a:pt x="4067" y="7056"/>
                    <a:pt x="4006" y="7116"/>
                    <a:pt x="3921" y="7181"/>
                  </a:cubicBezTo>
                  <a:cubicBezTo>
                    <a:pt x="3756" y="7346"/>
                    <a:pt x="3611" y="7491"/>
                    <a:pt x="3461" y="7596"/>
                  </a:cubicBezTo>
                  <a:lnTo>
                    <a:pt x="3486" y="7576"/>
                  </a:lnTo>
                  <a:lnTo>
                    <a:pt x="3486" y="7576"/>
                  </a:lnTo>
                  <a:cubicBezTo>
                    <a:pt x="3275" y="7742"/>
                    <a:pt x="3085" y="7847"/>
                    <a:pt x="2920" y="7932"/>
                  </a:cubicBezTo>
                  <a:cubicBezTo>
                    <a:pt x="2815" y="7972"/>
                    <a:pt x="2710" y="7992"/>
                    <a:pt x="2630" y="8012"/>
                  </a:cubicBezTo>
                  <a:lnTo>
                    <a:pt x="2459" y="8012"/>
                  </a:lnTo>
                  <a:cubicBezTo>
                    <a:pt x="2419" y="8012"/>
                    <a:pt x="2379" y="7992"/>
                    <a:pt x="2334" y="7992"/>
                  </a:cubicBezTo>
                  <a:cubicBezTo>
                    <a:pt x="2294" y="7972"/>
                    <a:pt x="2254" y="7952"/>
                    <a:pt x="2234" y="7912"/>
                  </a:cubicBezTo>
                  <a:cubicBezTo>
                    <a:pt x="2189" y="7887"/>
                    <a:pt x="2149" y="7847"/>
                    <a:pt x="2109" y="7807"/>
                  </a:cubicBezTo>
                  <a:cubicBezTo>
                    <a:pt x="2064" y="7762"/>
                    <a:pt x="2044" y="7701"/>
                    <a:pt x="2024" y="7636"/>
                  </a:cubicBezTo>
                  <a:cubicBezTo>
                    <a:pt x="1984" y="7556"/>
                    <a:pt x="1959" y="7471"/>
                    <a:pt x="1939" y="7366"/>
                  </a:cubicBezTo>
                  <a:cubicBezTo>
                    <a:pt x="1939" y="7241"/>
                    <a:pt x="1939" y="7096"/>
                    <a:pt x="1959" y="6930"/>
                  </a:cubicBezTo>
                  <a:lnTo>
                    <a:pt x="1939" y="6910"/>
                  </a:lnTo>
                  <a:lnTo>
                    <a:pt x="1959" y="6910"/>
                  </a:lnTo>
                  <a:cubicBezTo>
                    <a:pt x="2004" y="6595"/>
                    <a:pt x="2084" y="6285"/>
                    <a:pt x="2234" y="5949"/>
                  </a:cubicBezTo>
                  <a:cubicBezTo>
                    <a:pt x="2334" y="5699"/>
                    <a:pt x="2459" y="5488"/>
                    <a:pt x="2564" y="5303"/>
                  </a:cubicBezTo>
                  <a:cubicBezTo>
                    <a:pt x="2585" y="5283"/>
                    <a:pt x="2585" y="5238"/>
                    <a:pt x="2585" y="5218"/>
                  </a:cubicBezTo>
                  <a:cubicBezTo>
                    <a:pt x="2564" y="5198"/>
                    <a:pt x="2544" y="5158"/>
                    <a:pt x="2524" y="5158"/>
                  </a:cubicBezTo>
                  <a:cubicBezTo>
                    <a:pt x="2524" y="5133"/>
                    <a:pt x="2504" y="5133"/>
                    <a:pt x="2484" y="5133"/>
                  </a:cubicBezTo>
                  <a:cubicBezTo>
                    <a:pt x="2459" y="5133"/>
                    <a:pt x="2439" y="5113"/>
                    <a:pt x="2419" y="5113"/>
                  </a:cubicBezTo>
                  <a:cubicBezTo>
                    <a:pt x="2359" y="5073"/>
                    <a:pt x="2294" y="5053"/>
                    <a:pt x="2234" y="5033"/>
                  </a:cubicBezTo>
                  <a:lnTo>
                    <a:pt x="2169" y="5008"/>
                  </a:lnTo>
                  <a:cubicBezTo>
                    <a:pt x="2109" y="4968"/>
                    <a:pt x="2024" y="4948"/>
                    <a:pt x="1959" y="4928"/>
                  </a:cubicBezTo>
                  <a:lnTo>
                    <a:pt x="1939" y="4908"/>
                  </a:lnTo>
                  <a:cubicBezTo>
                    <a:pt x="1583" y="4757"/>
                    <a:pt x="1188" y="4572"/>
                    <a:pt x="857" y="4322"/>
                  </a:cubicBezTo>
                  <a:cubicBezTo>
                    <a:pt x="752" y="4237"/>
                    <a:pt x="667" y="4157"/>
                    <a:pt x="607" y="4051"/>
                  </a:cubicBezTo>
                  <a:cubicBezTo>
                    <a:pt x="562" y="4006"/>
                    <a:pt x="542" y="3966"/>
                    <a:pt x="522" y="3906"/>
                  </a:cubicBezTo>
                  <a:cubicBezTo>
                    <a:pt x="502" y="3861"/>
                    <a:pt x="502" y="3841"/>
                    <a:pt x="482" y="3801"/>
                  </a:cubicBezTo>
                  <a:cubicBezTo>
                    <a:pt x="482" y="3756"/>
                    <a:pt x="482" y="3716"/>
                    <a:pt x="502" y="3676"/>
                  </a:cubicBezTo>
                  <a:cubicBezTo>
                    <a:pt x="502" y="3656"/>
                    <a:pt x="502" y="3611"/>
                    <a:pt x="522" y="3571"/>
                  </a:cubicBezTo>
                  <a:cubicBezTo>
                    <a:pt x="542" y="3506"/>
                    <a:pt x="582" y="3446"/>
                    <a:pt x="627" y="3381"/>
                  </a:cubicBezTo>
                  <a:cubicBezTo>
                    <a:pt x="687" y="3320"/>
                    <a:pt x="752" y="3255"/>
                    <a:pt x="832" y="3215"/>
                  </a:cubicBezTo>
                  <a:cubicBezTo>
                    <a:pt x="917" y="3155"/>
                    <a:pt x="1022" y="3090"/>
                    <a:pt x="1148" y="3050"/>
                  </a:cubicBezTo>
                  <a:cubicBezTo>
                    <a:pt x="1378" y="2965"/>
                    <a:pt x="1628" y="2905"/>
                    <a:pt x="1939" y="2860"/>
                  </a:cubicBezTo>
                  <a:cubicBezTo>
                    <a:pt x="2064" y="2840"/>
                    <a:pt x="2189" y="2840"/>
                    <a:pt x="2314" y="2840"/>
                  </a:cubicBezTo>
                  <a:lnTo>
                    <a:pt x="2419" y="2820"/>
                  </a:lnTo>
                  <a:cubicBezTo>
                    <a:pt x="2524" y="2820"/>
                    <a:pt x="2630" y="2800"/>
                    <a:pt x="2710" y="2800"/>
                  </a:cubicBezTo>
                  <a:cubicBezTo>
                    <a:pt x="2775" y="2800"/>
                    <a:pt x="2815" y="2755"/>
                    <a:pt x="2815" y="2715"/>
                  </a:cubicBezTo>
                  <a:cubicBezTo>
                    <a:pt x="2940" y="2339"/>
                    <a:pt x="3045" y="2069"/>
                    <a:pt x="3150" y="1798"/>
                  </a:cubicBezTo>
                  <a:cubicBezTo>
                    <a:pt x="3361" y="1358"/>
                    <a:pt x="3546" y="1027"/>
                    <a:pt x="3756" y="732"/>
                  </a:cubicBezTo>
                  <a:cubicBezTo>
                    <a:pt x="3861" y="607"/>
                    <a:pt x="3941" y="527"/>
                    <a:pt x="4027" y="461"/>
                  </a:cubicBezTo>
                  <a:cubicBezTo>
                    <a:pt x="4087" y="421"/>
                    <a:pt x="4152" y="376"/>
                    <a:pt x="4192" y="356"/>
                  </a:cubicBezTo>
                  <a:cubicBezTo>
                    <a:pt x="4237" y="336"/>
                    <a:pt x="4277" y="336"/>
                    <a:pt x="4317" y="316"/>
                  </a:cubicBezTo>
                  <a:close/>
                  <a:moveTo>
                    <a:pt x="4422" y="1"/>
                  </a:moveTo>
                  <a:cubicBezTo>
                    <a:pt x="4277" y="1"/>
                    <a:pt x="4132" y="46"/>
                    <a:pt x="4006" y="126"/>
                  </a:cubicBezTo>
                  <a:cubicBezTo>
                    <a:pt x="3881" y="211"/>
                    <a:pt x="3756" y="336"/>
                    <a:pt x="3611" y="502"/>
                  </a:cubicBezTo>
                  <a:cubicBezTo>
                    <a:pt x="3506" y="652"/>
                    <a:pt x="3401" y="817"/>
                    <a:pt x="3296" y="1027"/>
                  </a:cubicBezTo>
                  <a:cubicBezTo>
                    <a:pt x="3210" y="1193"/>
                    <a:pt x="3130" y="1378"/>
                    <a:pt x="3025" y="1628"/>
                  </a:cubicBezTo>
                  <a:cubicBezTo>
                    <a:pt x="2920" y="1878"/>
                    <a:pt x="2835" y="2154"/>
                    <a:pt x="2755" y="2404"/>
                  </a:cubicBezTo>
                  <a:lnTo>
                    <a:pt x="2735" y="2424"/>
                  </a:lnTo>
                  <a:lnTo>
                    <a:pt x="2670" y="2609"/>
                  </a:lnTo>
                  <a:lnTo>
                    <a:pt x="2585" y="2609"/>
                  </a:lnTo>
                  <a:cubicBezTo>
                    <a:pt x="2524" y="2609"/>
                    <a:pt x="2459" y="2589"/>
                    <a:pt x="2399" y="2589"/>
                  </a:cubicBezTo>
                  <a:lnTo>
                    <a:pt x="2379" y="2589"/>
                  </a:lnTo>
                  <a:cubicBezTo>
                    <a:pt x="2254" y="2589"/>
                    <a:pt x="2149" y="2589"/>
                    <a:pt x="2044" y="2609"/>
                  </a:cubicBezTo>
                  <a:cubicBezTo>
                    <a:pt x="1753" y="2609"/>
                    <a:pt x="1523" y="2655"/>
                    <a:pt x="1293" y="2715"/>
                  </a:cubicBezTo>
                  <a:cubicBezTo>
                    <a:pt x="1042" y="2755"/>
                    <a:pt x="832" y="2860"/>
                    <a:pt x="647" y="2985"/>
                  </a:cubicBezTo>
                  <a:cubicBezTo>
                    <a:pt x="562" y="3050"/>
                    <a:pt x="482" y="3110"/>
                    <a:pt x="417" y="3195"/>
                  </a:cubicBezTo>
                  <a:cubicBezTo>
                    <a:pt x="331" y="3280"/>
                    <a:pt x="291" y="3360"/>
                    <a:pt x="251" y="3446"/>
                  </a:cubicBezTo>
                  <a:cubicBezTo>
                    <a:pt x="1" y="3966"/>
                    <a:pt x="356" y="4487"/>
                    <a:pt x="1313" y="4968"/>
                  </a:cubicBezTo>
                  <a:cubicBezTo>
                    <a:pt x="1563" y="5093"/>
                    <a:pt x="1833" y="5218"/>
                    <a:pt x="2084" y="5323"/>
                  </a:cubicBezTo>
                  <a:lnTo>
                    <a:pt x="2274" y="5408"/>
                  </a:lnTo>
                  <a:cubicBezTo>
                    <a:pt x="2084" y="5699"/>
                    <a:pt x="1939" y="6009"/>
                    <a:pt x="1833" y="6365"/>
                  </a:cubicBezTo>
                  <a:cubicBezTo>
                    <a:pt x="1753" y="6595"/>
                    <a:pt x="1708" y="6825"/>
                    <a:pt x="1668" y="7076"/>
                  </a:cubicBezTo>
                  <a:cubicBezTo>
                    <a:pt x="1648" y="7306"/>
                    <a:pt x="1668" y="7511"/>
                    <a:pt x="1733" y="7701"/>
                  </a:cubicBezTo>
                  <a:cubicBezTo>
                    <a:pt x="1773" y="7807"/>
                    <a:pt x="1813" y="7887"/>
                    <a:pt x="1859" y="7972"/>
                  </a:cubicBezTo>
                  <a:cubicBezTo>
                    <a:pt x="1899" y="8012"/>
                    <a:pt x="1919" y="8057"/>
                    <a:pt x="1959" y="8097"/>
                  </a:cubicBezTo>
                  <a:cubicBezTo>
                    <a:pt x="2004" y="8137"/>
                    <a:pt x="2044" y="8162"/>
                    <a:pt x="2084" y="8202"/>
                  </a:cubicBezTo>
                  <a:cubicBezTo>
                    <a:pt x="2149" y="8242"/>
                    <a:pt x="2234" y="8287"/>
                    <a:pt x="2314" y="8307"/>
                  </a:cubicBezTo>
                  <a:cubicBezTo>
                    <a:pt x="2379" y="8327"/>
                    <a:pt x="2459" y="8347"/>
                    <a:pt x="2544" y="8347"/>
                  </a:cubicBezTo>
                  <a:lnTo>
                    <a:pt x="2610" y="8347"/>
                  </a:lnTo>
                  <a:cubicBezTo>
                    <a:pt x="2815" y="8327"/>
                    <a:pt x="3025" y="8242"/>
                    <a:pt x="3170" y="8182"/>
                  </a:cubicBezTo>
                  <a:cubicBezTo>
                    <a:pt x="3381" y="8077"/>
                    <a:pt x="3546" y="7952"/>
                    <a:pt x="3711" y="7827"/>
                  </a:cubicBezTo>
                  <a:cubicBezTo>
                    <a:pt x="3861" y="7701"/>
                    <a:pt x="4006" y="7576"/>
                    <a:pt x="4152" y="7411"/>
                  </a:cubicBezTo>
                  <a:lnTo>
                    <a:pt x="4337" y="7221"/>
                  </a:lnTo>
                  <a:cubicBezTo>
                    <a:pt x="4362" y="7181"/>
                    <a:pt x="4402" y="7136"/>
                    <a:pt x="4422" y="7096"/>
                  </a:cubicBezTo>
                  <a:cubicBezTo>
                    <a:pt x="4487" y="7181"/>
                    <a:pt x="4547" y="7241"/>
                    <a:pt x="4612" y="7326"/>
                  </a:cubicBezTo>
                  <a:lnTo>
                    <a:pt x="4652" y="7366"/>
                  </a:lnTo>
                  <a:cubicBezTo>
                    <a:pt x="4798" y="7511"/>
                    <a:pt x="4923" y="7681"/>
                    <a:pt x="5068" y="7827"/>
                  </a:cubicBezTo>
                  <a:cubicBezTo>
                    <a:pt x="5238" y="7992"/>
                    <a:pt x="5403" y="8137"/>
                    <a:pt x="5569" y="8262"/>
                  </a:cubicBezTo>
                  <a:cubicBezTo>
                    <a:pt x="5739" y="8387"/>
                    <a:pt x="5924" y="8493"/>
                    <a:pt x="6089" y="8558"/>
                  </a:cubicBezTo>
                  <a:cubicBezTo>
                    <a:pt x="6174" y="8578"/>
                    <a:pt x="6260" y="8578"/>
                    <a:pt x="6365" y="8578"/>
                  </a:cubicBezTo>
                  <a:cubicBezTo>
                    <a:pt x="6465" y="8578"/>
                    <a:pt x="6550" y="8578"/>
                    <a:pt x="6635" y="8538"/>
                  </a:cubicBezTo>
                  <a:cubicBezTo>
                    <a:pt x="6740" y="8513"/>
                    <a:pt x="6820" y="8453"/>
                    <a:pt x="6905" y="8387"/>
                  </a:cubicBezTo>
                  <a:cubicBezTo>
                    <a:pt x="6966" y="8347"/>
                    <a:pt x="7031" y="8287"/>
                    <a:pt x="7071" y="8202"/>
                  </a:cubicBezTo>
                  <a:cubicBezTo>
                    <a:pt x="7196" y="8012"/>
                    <a:pt x="7241" y="7827"/>
                    <a:pt x="7241" y="7661"/>
                  </a:cubicBezTo>
                  <a:cubicBezTo>
                    <a:pt x="7281" y="7451"/>
                    <a:pt x="7261" y="7241"/>
                    <a:pt x="7216" y="7056"/>
                  </a:cubicBezTo>
                  <a:cubicBezTo>
                    <a:pt x="7176" y="6680"/>
                    <a:pt x="7051" y="6345"/>
                    <a:pt x="6946" y="6054"/>
                  </a:cubicBezTo>
                  <a:cubicBezTo>
                    <a:pt x="6885" y="5824"/>
                    <a:pt x="6780" y="5594"/>
                    <a:pt x="6635" y="5303"/>
                  </a:cubicBezTo>
                  <a:cubicBezTo>
                    <a:pt x="6885" y="5218"/>
                    <a:pt x="7156" y="5093"/>
                    <a:pt x="7426" y="4968"/>
                  </a:cubicBezTo>
                  <a:cubicBezTo>
                    <a:pt x="7616" y="4883"/>
                    <a:pt x="7782" y="4782"/>
                    <a:pt x="7927" y="4697"/>
                  </a:cubicBezTo>
                  <a:cubicBezTo>
                    <a:pt x="8117" y="4592"/>
                    <a:pt x="8262" y="4467"/>
                    <a:pt x="8388" y="4362"/>
                  </a:cubicBezTo>
                  <a:cubicBezTo>
                    <a:pt x="8513" y="4237"/>
                    <a:pt x="8593" y="4091"/>
                    <a:pt x="8658" y="3966"/>
                  </a:cubicBezTo>
                  <a:cubicBezTo>
                    <a:pt x="8698" y="3906"/>
                    <a:pt x="8718" y="3821"/>
                    <a:pt x="8718" y="3756"/>
                  </a:cubicBezTo>
                  <a:cubicBezTo>
                    <a:pt x="8743" y="3676"/>
                    <a:pt x="8743" y="3611"/>
                    <a:pt x="8718" y="3531"/>
                  </a:cubicBezTo>
                  <a:cubicBezTo>
                    <a:pt x="8698" y="3446"/>
                    <a:pt x="8678" y="3381"/>
                    <a:pt x="8638" y="3300"/>
                  </a:cubicBezTo>
                  <a:cubicBezTo>
                    <a:pt x="8593" y="3215"/>
                    <a:pt x="8533" y="3130"/>
                    <a:pt x="8448" y="3050"/>
                  </a:cubicBezTo>
                  <a:cubicBezTo>
                    <a:pt x="8302" y="2925"/>
                    <a:pt x="8137" y="2820"/>
                    <a:pt x="7887" y="2715"/>
                  </a:cubicBezTo>
                  <a:cubicBezTo>
                    <a:pt x="7637" y="2609"/>
                    <a:pt x="7341" y="2549"/>
                    <a:pt x="6946" y="2529"/>
                  </a:cubicBezTo>
                  <a:lnTo>
                    <a:pt x="6465" y="2529"/>
                  </a:lnTo>
                  <a:cubicBezTo>
                    <a:pt x="6385" y="2529"/>
                    <a:pt x="6300" y="2549"/>
                    <a:pt x="6215" y="2549"/>
                  </a:cubicBezTo>
                  <a:lnTo>
                    <a:pt x="6195" y="2484"/>
                  </a:lnTo>
                  <a:lnTo>
                    <a:pt x="6174" y="2444"/>
                  </a:lnTo>
                  <a:cubicBezTo>
                    <a:pt x="6154" y="2359"/>
                    <a:pt x="6134" y="2279"/>
                    <a:pt x="6114" y="2194"/>
                  </a:cubicBezTo>
                  <a:cubicBezTo>
                    <a:pt x="6049" y="2004"/>
                    <a:pt x="5989" y="1838"/>
                    <a:pt x="5924" y="1673"/>
                  </a:cubicBezTo>
                  <a:cubicBezTo>
                    <a:pt x="5799" y="1338"/>
                    <a:pt x="5614" y="922"/>
                    <a:pt x="5338" y="587"/>
                  </a:cubicBezTo>
                  <a:cubicBezTo>
                    <a:pt x="5278" y="482"/>
                    <a:pt x="5213" y="421"/>
                    <a:pt x="5153" y="356"/>
                  </a:cubicBezTo>
                  <a:cubicBezTo>
                    <a:pt x="5088" y="296"/>
                    <a:pt x="5028" y="231"/>
                    <a:pt x="4943" y="171"/>
                  </a:cubicBezTo>
                  <a:cubicBezTo>
                    <a:pt x="4863" y="126"/>
                    <a:pt x="4778" y="86"/>
                    <a:pt x="4712" y="66"/>
                  </a:cubicBezTo>
                  <a:cubicBezTo>
                    <a:pt x="4652" y="46"/>
                    <a:pt x="4567" y="26"/>
                    <a:pt x="4462"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210" name="Google Shape;1210;p42"/>
            <p:cNvSpPr/>
            <p:nvPr/>
          </p:nvSpPr>
          <p:spPr>
            <a:xfrm>
              <a:off x="3015786" y="3628680"/>
              <a:ext cx="169487" cy="166364"/>
            </a:xfrm>
            <a:custGeom>
              <a:avLst/>
              <a:gdLst/>
              <a:ahLst/>
              <a:cxnLst/>
              <a:rect l="l" t="t" r="r" b="b"/>
              <a:pathLst>
                <a:path w="5698" h="5593" extrusionOk="0">
                  <a:moveTo>
                    <a:pt x="2899" y="210"/>
                  </a:moveTo>
                  <a:cubicBezTo>
                    <a:pt x="2919" y="210"/>
                    <a:pt x="2964" y="230"/>
                    <a:pt x="2984" y="230"/>
                  </a:cubicBezTo>
                  <a:cubicBezTo>
                    <a:pt x="3024" y="250"/>
                    <a:pt x="3069" y="270"/>
                    <a:pt x="3109" y="290"/>
                  </a:cubicBezTo>
                  <a:lnTo>
                    <a:pt x="3275" y="461"/>
                  </a:lnTo>
                  <a:cubicBezTo>
                    <a:pt x="3445" y="691"/>
                    <a:pt x="3545" y="941"/>
                    <a:pt x="3650" y="1192"/>
                  </a:cubicBezTo>
                  <a:lnTo>
                    <a:pt x="3670" y="1212"/>
                  </a:lnTo>
                  <a:lnTo>
                    <a:pt x="3775" y="1482"/>
                  </a:lnTo>
                  <a:lnTo>
                    <a:pt x="3795" y="1522"/>
                  </a:lnTo>
                  <a:cubicBezTo>
                    <a:pt x="3840" y="1607"/>
                    <a:pt x="3860" y="1667"/>
                    <a:pt x="3880" y="1732"/>
                  </a:cubicBezTo>
                  <a:lnTo>
                    <a:pt x="3880" y="1752"/>
                  </a:lnTo>
                  <a:cubicBezTo>
                    <a:pt x="3880" y="1772"/>
                    <a:pt x="3900" y="1793"/>
                    <a:pt x="3921" y="1793"/>
                  </a:cubicBezTo>
                  <a:cubicBezTo>
                    <a:pt x="3921" y="1818"/>
                    <a:pt x="3946" y="1818"/>
                    <a:pt x="3946" y="1818"/>
                  </a:cubicBezTo>
                  <a:lnTo>
                    <a:pt x="4006" y="1818"/>
                  </a:lnTo>
                  <a:cubicBezTo>
                    <a:pt x="4006" y="1818"/>
                    <a:pt x="4026" y="1818"/>
                    <a:pt x="4026" y="1793"/>
                  </a:cubicBezTo>
                  <a:lnTo>
                    <a:pt x="4091" y="1793"/>
                  </a:lnTo>
                  <a:cubicBezTo>
                    <a:pt x="4171" y="1793"/>
                    <a:pt x="4276" y="1772"/>
                    <a:pt x="4361" y="1772"/>
                  </a:cubicBezTo>
                  <a:cubicBezTo>
                    <a:pt x="4486" y="1772"/>
                    <a:pt x="4591" y="1793"/>
                    <a:pt x="4697" y="1793"/>
                  </a:cubicBezTo>
                  <a:cubicBezTo>
                    <a:pt x="4862" y="1818"/>
                    <a:pt x="5007" y="1858"/>
                    <a:pt x="5132" y="1918"/>
                  </a:cubicBezTo>
                  <a:cubicBezTo>
                    <a:pt x="5217" y="1943"/>
                    <a:pt x="5277" y="1983"/>
                    <a:pt x="5342" y="2023"/>
                  </a:cubicBezTo>
                  <a:cubicBezTo>
                    <a:pt x="5383" y="2068"/>
                    <a:pt x="5423" y="2108"/>
                    <a:pt x="5448" y="2148"/>
                  </a:cubicBezTo>
                  <a:cubicBezTo>
                    <a:pt x="5488" y="2193"/>
                    <a:pt x="5508" y="2233"/>
                    <a:pt x="5508" y="2273"/>
                  </a:cubicBezTo>
                  <a:cubicBezTo>
                    <a:pt x="5528" y="2293"/>
                    <a:pt x="5528" y="2318"/>
                    <a:pt x="5528" y="2338"/>
                  </a:cubicBezTo>
                  <a:lnTo>
                    <a:pt x="5528" y="2418"/>
                  </a:lnTo>
                  <a:cubicBezTo>
                    <a:pt x="5528" y="2463"/>
                    <a:pt x="5528" y="2483"/>
                    <a:pt x="5508" y="2503"/>
                  </a:cubicBezTo>
                  <a:cubicBezTo>
                    <a:pt x="5488" y="2544"/>
                    <a:pt x="5468" y="2589"/>
                    <a:pt x="5448" y="2629"/>
                  </a:cubicBezTo>
                  <a:cubicBezTo>
                    <a:pt x="5383" y="2694"/>
                    <a:pt x="5322" y="2754"/>
                    <a:pt x="5237" y="2819"/>
                  </a:cubicBezTo>
                  <a:cubicBezTo>
                    <a:pt x="5132" y="2899"/>
                    <a:pt x="4987" y="2984"/>
                    <a:pt x="4822" y="3069"/>
                  </a:cubicBezTo>
                  <a:cubicBezTo>
                    <a:pt x="4697" y="3109"/>
                    <a:pt x="4571" y="3169"/>
                    <a:pt x="4401" y="3235"/>
                  </a:cubicBezTo>
                  <a:lnTo>
                    <a:pt x="4341" y="3275"/>
                  </a:lnTo>
                  <a:lnTo>
                    <a:pt x="4236" y="3295"/>
                  </a:lnTo>
                  <a:cubicBezTo>
                    <a:pt x="4216" y="3320"/>
                    <a:pt x="4196" y="3320"/>
                    <a:pt x="4196" y="3340"/>
                  </a:cubicBezTo>
                  <a:cubicBezTo>
                    <a:pt x="4171" y="3340"/>
                    <a:pt x="4151" y="3360"/>
                    <a:pt x="4131" y="3380"/>
                  </a:cubicBezTo>
                  <a:lnTo>
                    <a:pt x="4131" y="3445"/>
                  </a:lnTo>
                  <a:cubicBezTo>
                    <a:pt x="4151" y="3485"/>
                    <a:pt x="4171" y="3545"/>
                    <a:pt x="4196" y="3610"/>
                  </a:cubicBezTo>
                  <a:lnTo>
                    <a:pt x="4216" y="3630"/>
                  </a:lnTo>
                  <a:lnTo>
                    <a:pt x="4216" y="3670"/>
                  </a:lnTo>
                  <a:cubicBezTo>
                    <a:pt x="4256" y="3755"/>
                    <a:pt x="4296" y="3860"/>
                    <a:pt x="4321" y="3966"/>
                  </a:cubicBezTo>
                  <a:cubicBezTo>
                    <a:pt x="4401" y="4236"/>
                    <a:pt x="4466" y="4446"/>
                    <a:pt x="4486" y="4651"/>
                  </a:cubicBezTo>
                  <a:cubicBezTo>
                    <a:pt x="4506" y="4797"/>
                    <a:pt x="4506" y="4902"/>
                    <a:pt x="4506" y="5007"/>
                  </a:cubicBezTo>
                  <a:cubicBezTo>
                    <a:pt x="4486" y="5072"/>
                    <a:pt x="4486" y="5112"/>
                    <a:pt x="4466" y="5172"/>
                  </a:cubicBezTo>
                  <a:cubicBezTo>
                    <a:pt x="4446" y="5197"/>
                    <a:pt x="4421" y="5217"/>
                    <a:pt x="4401" y="5257"/>
                  </a:cubicBezTo>
                  <a:cubicBezTo>
                    <a:pt x="4381" y="5277"/>
                    <a:pt x="4361" y="5297"/>
                    <a:pt x="4341" y="5322"/>
                  </a:cubicBezTo>
                  <a:cubicBezTo>
                    <a:pt x="4321" y="5342"/>
                    <a:pt x="4296" y="5362"/>
                    <a:pt x="4256" y="5362"/>
                  </a:cubicBezTo>
                  <a:cubicBezTo>
                    <a:pt x="4236" y="5382"/>
                    <a:pt x="4196" y="5382"/>
                    <a:pt x="4171" y="5382"/>
                  </a:cubicBezTo>
                  <a:lnTo>
                    <a:pt x="4091" y="5382"/>
                  </a:lnTo>
                  <a:cubicBezTo>
                    <a:pt x="4026" y="5382"/>
                    <a:pt x="3986" y="5362"/>
                    <a:pt x="3946" y="5342"/>
                  </a:cubicBezTo>
                  <a:cubicBezTo>
                    <a:pt x="3860" y="5322"/>
                    <a:pt x="3775" y="5257"/>
                    <a:pt x="3670" y="5197"/>
                  </a:cubicBezTo>
                  <a:cubicBezTo>
                    <a:pt x="3525" y="5072"/>
                    <a:pt x="3380" y="4922"/>
                    <a:pt x="3255" y="4797"/>
                  </a:cubicBezTo>
                  <a:lnTo>
                    <a:pt x="3195" y="4717"/>
                  </a:lnTo>
                  <a:lnTo>
                    <a:pt x="3169" y="4697"/>
                  </a:lnTo>
                  <a:cubicBezTo>
                    <a:pt x="3089" y="4611"/>
                    <a:pt x="3004" y="4526"/>
                    <a:pt x="2944" y="4446"/>
                  </a:cubicBezTo>
                  <a:cubicBezTo>
                    <a:pt x="2919" y="4421"/>
                    <a:pt x="2899" y="4421"/>
                    <a:pt x="2879" y="4421"/>
                  </a:cubicBezTo>
                  <a:lnTo>
                    <a:pt x="2859" y="4421"/>
                  </a:lnTo>
                  <a:cubicBezTo>
                    <a:pt x="2839" y="4421"/>
                    <a:pt x="2794" y="4421"/>
                    <a:pt x="2774" y="4446"/>
                  </a:cubicBezTo>
                  <a:cubicBezTo>
                    <a:pt x="2754" y="4466"/>
                    <a:pt x="2734" y="4506"/>
                    <a:pt x="2714" y="4526"/>
                  </a:cubicBezTo>
                  <a:lnTo>
                    <a:pt x="2694" y="4546"/>
                  </a:lnTo>
                  <a:cubicBezTo>
                    <a:pt x="2649" y="4591"/>
                    <a:pt x="2609" y="4631"/>
                    <a:pt x="2544" y="4671"/>
                  </a:cubicBezTo>
                  <a:cubicBezTo>
                    <a:pt x="2443" y="4777"/>
                    <a:pt x="2358" y="4882"/>
                    <a:pt x="2253" y="4947"/>
                  </a:cubicBezTo>
                  <a:lnTo>
                    <a:pt x="2273" y="4947"/>
                  </a:lnTo>
                  <a:cubicBezTo>
                    <a:pt x="2128" y="5047"/>
                    <a:pt x="2023" y="5112"/>
                    <a:pt x="1898" y="5172"/>
                  </a:cubicBezTo>
                  <a:cubicBezTo>
                    <a:pt x="1838" y="5197"/>
                    <a:pt x="1773" y="5217"/>
                    <a:pt x="1712" y="5217"/>
                  </a:cubicBezTo>
                  <a:cubicBezTo>
                    <a:pt x="1692" y="5217"/>
                    <a:pt x="1667" y="5237"/>
                    <a:pt x="1647" y="5237"/>
                  </a:cubicBezTo>
                  <a:cubicBezTo>
                    <a:pt x="1627" y="5237"/>
                    <a:pt x="1607" y="5237"/>
                    <a:pt x="1607" y="5217"/>
                  </a:cubicBezTo>
                  <a:cubicBezTo>
                    <a:pt x="1567" y="5217"/>
                    <a:pt x="1542" y="5217"/>
                    <a:pt x="1522" y="5197"/>
                  </a:cubicBezTo>
                  <a:cubicBezTo>
                    <a:pt x="1502" y="5197"/>
                    <a:pt x="1462" y="5172"/>
                    <a:pt x="1442" y="5152"/>
                  </a:cubicBezTo>
                  <a:cubicBezTo>
                    <a:pt x="1417" y="5132"/>
                    <a:pt x="1397" y="5112"/>
                    <a:pt x="1377" y="5092"/>
                  </a:cubicBezTo>
                  <a:cubicBezTo>
                    <a:pt x="1357" y="5047"/>
                    <a:pt x="1337" y="5027"/>
                    <a:pt x="1317" y="4987"/>
                  </a:cubicBezTo>
                  <a:cubicBezTo>
                    <a:pt x="1292" y="4922"/>
                    <a:pt x="1272" y="4862"/>
                    <a:pt x="1272" y="4797"/>
                  </a:cubicBezTo>
                  <a:cubicBezTo>
                    <a:pt x="1252" y="4717"/>
                    <a:pt x="1252" y="4611"/>
                    <a:pt x="1272" y="4506"/>
                  </a:cubicBezTo>
                  <a:cubicBezTo>
                    <a:pt x="1292" y="4321"/>
                    <a:pt x="1357" y="4111"/>
                    <a:pt x="1462" y="3880"/>
                  </a:cubicBezTo>
                  <a:cubicBezTo>
                    <a:pt x="1522" y="3715"/>
                    <a:pt x="1607" y="3570"/>
                    <a:pt x="1667" y="3465"/>
                  </a:cubicBezTo>
                  <a:cubicBezTo>
                    <a:pt x="1692" y="3445"/>
                    <a:pt x="1692" y="3420"/>
                    <a:pt x="1692" y="3400"/>
                  </a:cubicBezTo>
                  <a:cubicBezTo>
                    <a:pt x="1667" y="3380"/>
                    <a:pt x="1667" y="3360"/>
                    <a:pt x="1647" y="3360"/>
                  </a:cubicBezTo>
                  <a:cubicBezTo>
                    <a:pt x="1627" y="3360"/>
                    <a:pt x="1627" y="3340"/>
                    <a:pt x="1607" y="3340"/>
                  </a:cubicBezTo>
                  <a:lnTo>
                    <a:pt x="1587" y="3340"/>
                  </a:lnTo>
                  <a:cubicBezTo>
                    <a:pt x="1522" y="3320"/>
                    <a:pt x="1482" y="3295"/>
                    <a:pt x="1417" y="3275"/>
                  </a:cubicBezTo>
                  <a:cubicBezTo>
                    <a:pt x="1377" y="3255"/>
                    <a:pt x="1337" y="3235"/>
                    <a:pt x="1272" y="3214"/>
                  </a:cubicBezTo>
                  <a:cubicBezTo>
                    <a:pt x="1042" y="3109"/>
                    <a:pt x="771" y="2984"/>
                    <a:pt x="541" y="2794"/>
                  </a:cubicBezTo>
                  <a:cubicBezTo>
                    <a:pt x="481" y="2754"/>
                    <a:pt x="441" y="2694"/>
                    <a:pt x="396" y="2649"/>
                  </a:cubicBezTo>
                  <a:cubicBezTo>
                    <a:pt x="376" y="2609"/>
                    <a:pt x="356" y="2589"/>
                    <a:pt x="336" y="2544"/>
                  </a:cubicBezTo>
                  <a:cubicBezTo>
                    <a:pt x="336" y="2524"/>
                    <a:pt x="316" y="2503"/>
                    <a:pt x="316" y="2483"/>
                  </a:cubicBezTo>
                  <a:lnTo>
                    <a:pt x="316" y="2398"/>
                  </a:lnTo>
                  <a:cubicBezTo>
                    <a:pt x="316" y="2378"/>
                    <a:pt x="336" y="2358"/>
                    <a:pt x="336" y="2338"/>
                  </a:cubicBezTo>
                  <a:cubicBezTo>
                    <a:pt x="356" y="2273"/>
                    <a:pt x="376" y="2253"/>
                    <a:pt x="416" y="2213"/>
                  </a:cubicBezTo>
                  <a:cubicBezTo>
                    <a:pt x="441" y="2168"/>
                    <a:pt x="481" y="2128"/>
                    <a:pt x="541" y="2088"/>
                  </a:cubicBezTo>
                  <a:cubicBezTo>
                    <a:pt x="606" y="2043"/>
                    <a:pt x="666" y="2023"/>
                    <a:pt x="751" y="1983"/>
                  </a:cubicBezTo>
                  <a:cubicBezTo>
                    <a:pt x="876" y="1943"/>
                    <a:pt x="1042" y="1898"/>
                    <a:pt x="1252" y="1858"/>
                  </a:cubicBezTo>
                  <a:cubicBezTo>
                    <a:pt x="1337" y="1858"/>
                    <a:pt x="1417" y="1858"/>
                    <a:pt x="1502" y="1838"/>
                  </a:cubicBezTo>
                  <a:lnTo>
                    <a:pt x="1773" y="1838"/>
                  </a:lnTo>
                  <a:cubicBezTo>
                    <a:pt x="1818" y="1818"/>
                    <a:pt x="1838" y="1793"/>
                    <a:pt x="1838" y="1752"/>
                  </a:cubicBezTo>
                  <a:cubicBezTo>
                    <a:pt x="1918" y="1542"/>
                    <a:pt x="1983" y="1357"/>
                    <a:pt x="2068" y="1167"/>
                  </a:cubicBezTo>
                  <a:cubicBezTo>
                    <a:pt x="2148" y="981"/>
                    <a:pt x="2273" y="711"/>
                    <a:pt x="2443" y="481"/>
                  </a:cubicBezTo>
                  <a:cubicBezTo>
                    <a:pt x="2504" y="396"/>
                    <a:pt x="2569" y="356"/>
                    <a:pt x="2629" y="290"/>
                  </a:cubicBezTo>
                  <a:cubicBezTo>
                    <a:pt x="2649" y="270"/>
                    <a:pt x="2694" y="250"/>
                    <a:pt x="2734" y="230"/>
                  </a:cubicBezTo>
                  <a:cubicBezTo>
                    <a:pt x="2754" y="210"/>
                    <a:pt x="2794" y="210"/>
                    <a:pt x="2819" y="210"/>
                  </a:cubicBezTo>
                  <a:close/>
                  <a:moveTo>
                    <a:pt x="2879" y="0"/>
                  </a:moveTo>
                  <a:cubicBezTo>
                    <a:pt x="2794" y="0"/>
                    <a:pt x="2694" y="20"/>
                    <a:pt x="2609" y="85"/>
                  </a:cubicBezTo>
                  <a:cubicBezTo>
                    <a:pt x="2524" y="125"/>
                    <a:pt x="2443" y="210"/>
                    <a:pt x="2358" y="336"/>
                  </a:cubicBezTo>
                  <a:cubicBezTo>
                    <a:pt x="2273" y="416"/>
                    <a:pt x="2213" y="521"/>
                    <a:pt x="2148" y="666"/>
                  </a:cubicBezTo>
                  <a:cubicBezTo>
                    <a:pt x="2088" y="771"/>
                    <a:pt x="2023" y="916"/>
                    <a:pt x="1963" y="1067"/>
                  </a:cubicBezTo>
                  <a:cubicBezTo>
                    <a:pt x="1898" y="1232"/>
                    <a:pt x="1838" y="1377"/>
                    <a:pt x="1793" y="1542"/>
                  </a:cubicBezTo>
                  <a:lnTo>
                    <a:pt x="1773" y="1567"/>
                  </a:lnTo>
                  <a:lnTo>
                    <a:pt x="1732" y="1692"/>
                  </a:lnTo>
                  <a:lnTo>
                    <a:pt x="1317" y="1692"/>
                  </a:lnTo>
                  <a:cubicBezTo>
                    <a:pt x="1147" y="1712"/>
                    <a:pt x="981" y="1732"/>
                    <a:pt x="836" y="1752"/>
                  </a:cubicBezTo>
                  <a:cubicBezTo>
                    <a:pt x="666" y="1793"/>
                    <a:pt x="541" y="1858"/>
                    <a:pt x="416" y="1943"/>
                  </a:cubicBezTo>
                  <a:cubicBezTo>
                    <a:pt x="356" y="1983"/>
                    <a:pt x="316" y="2023"/>
                    <a:pt x="270" y="2088"/>
                  </a:cubicBezTo>
                  <a:cubicBezTo>
                    <a:pt x="210" y="2128"/>
                    <a:pt x="190" y="2193"/>
                    <a:pt x="165" y="2233"/>
                  </a:cubicBezTo>
                  <a:cubicBezTo>
                    <a:pt x="0" y="2589"/>
                    <a:pt x="230" y="2919"/>
                    <a:pt x="856" y="3235"/>
                  </a:cubicBezTo>
                  <a:cubicBezTo>
                    <a:pt x="1001" y="3320"/>
                    <a:pt x="1167" y="3400"/>
                    <a:pt x="1337" y="3465"/>
                  </a:cubicBezTo>
                  <a:lnTo>
                    <a:pt x="1357" y="3465"/>
                  </a:lnTo>
                  <a:lnTo>
                    <a:pt x="1482" y="3525"/>
                  </a:lnTo>
                  <a:cubicBezTo>
                    <a:pt x="1357" y="3715"/>
                    <a:pt x="1272" y="3920"/>
                    <a:pt x="1192" y="4151"/>
                  </a:cubicBezTo>
                  <a:cubicBezTo>
                    <a:pt x="1127" y="4296"/>
                    <a:pt x="1107" y="4466"/>
                    <a:pt x="1087" y="4611"/>
                  </a:cubicBezTo>
                  <a:cubicBezTo>
                    <a:pt x="1067" y="4757"/>
                    <a:pt x="1087" y="4902"/>
                    <a:pt x="1127" y="5027"/>
                  </a:cubicBezTo>
                  <a:cubicBezTo>
                    <a:pt x="1147" y="5092"/>
                    <a:pt x="1167" y="5132"/>
                    <a:pt x="1212" y="5197"/>
                  </a:cubicBezTo>
                  <a:cubicBezTo>
                    <a:pt x="1232" y="5217"/>
                    <a:pt x="1252" y="5257"/>
                    <a:pt x="1272" y="5277"/>
                  </a:cubicBezTo>
                  <a:cubicBezTo>
                    <a:pt x="1292" y="5297"/>
                    <a:pt x="1317" y="5322"/>
                    <a:pt x="1357" y="5342"/>
                  </a:cubicBezTo>
                  <a:cubicBezTo>
                    <a:pt x="1397" y="5382"/>
                    <a:pt x="1442" y="5402"/>
                    <a:pt x="1502" y="5423"/>
                  </a:cubicBezTo>
                  <a:cubicBezTo>
                    <a:pt x="1542" y="5423"/>
                    <a:pt x="1607" y="5448"/>
                    <a:pt x="1647" y="5448"/>
                  </a:cubicBezTo>
                  <a:lnTo>
                    <a:pt x="1692" y="5448"/>
                  </a:lnTo>
                  <a:cubicBezTo>
                    <a:pt x="1838" y="5423"/>
                    <a:pt x="1963" y="5382"/>
                    <a:pt x="2068" y="5322"/>
                  </a:cubicBezTo>
                  <a:cubicBezTo>
                    <a:pt x="2193" y="5257"/>
                    <a:pt x="2318" y="5172"/>
                    <a:pt x="2418" y="5092"/>
                  </a:cubicBezTo>
                  <a:cubicBezTo>
                    <a:pt x="2504" y="5027"/>
                    <a:pt x="2609" y="4947"/>
                    <a:pt x="2714" y="4842"/>
                  </a:cubicBezTo>
                  <a:cubicBezTo>
                    <a:pt x="2754" y="4797"/>
                    <a:pt x="2794" y="4757"/>
                    <a:pt x="2819" y="4697"/>
                  </a:cubicBezTo>
                  <a:lnTo>
                    <a:pt x="2879" y="4631"/>
                  </a:lnTo>
                  <a:lnTo>
                    <a:pt x="3004" y="4777"/>
                  </a:lnTo>
                  <a:lnTo>
                    <a:pt x="3024" y="4797"/>
                  </a:lnTo>
                  <a:cubicBezTo>
                    <a:pt x="3109" y="4902"/>
                    <a:pt x="3215" y="5007"/>
                    <a:pt x="3295" y="5112"/>
                  </a:cubicBezTo>
                  <a:cubicBezTo>
                    <a:pt x="3400" y="5217"/>
                    <a:pt x="3505" y="5297"/>
                    <a:pt x="3630" y="5382"/>
                  </a:cubicBezTo>
                  <a:cubicBezTo>
                    <a:pt x="3735" y="5488"/>
                    <a:pt x="3860" y="5528"/>
                    <a:pt x="3966" y="5573"/>
                  </a:cubicBezTo>
                  <a:cubicBezTo>
                    <a:pt x="4026" y="5593"/>
                    <a:pt x="4091" y="5593"/>
                    <a:pt x="4151" y="5593"/>
                  </a:cubicBezTo>
                  <a:cubicBezTo>
                    <a:pt x="4216" y="5593"/>
                    <a:pt x="4276" y="5593"/>
                    <a:pt x="4321" y="5573"/>
                  </a:cubicBezTo>
                  <a:cubicBezTo>
                    <a:pt x="4381" y="5548"/>
                    <a:pt x="4446" y="5508"/>
                    <a:pt x="4486" y="5468"/>
                  </a:cubicBezTo>
                  <a:cubicBezTo>
                    <a:pt x="4526" y="5448"/>
                    <a:pt x="4571" y="5402"/>
                    <a:pt x="4611" y="5342"/>
                  </a:cubicBezTo>
                  <a:cubicBezTo>
                    <a:pt x="4697" y="5237"/>
                    <a:pt x="4717" y="5092"/>
                    <a:pt x="4717" y="4987"/>
                  </a:cubicBezTo>
                  <a:cubicBezTo>
                    <a:pt x="4737" y="4862"/>
                    <a:pt x="4717" y="4717"/>
                    <a:pt x="4717" y="4591"/>
                  </a:cubicBezTo>
                  <a:cubicBezTo>
                    <a:pt x="4672" y="4341"/>
                    <a:pt x="4591" y="4111"/>
                    <a:pt x="4526" y="3945"/>
                  </a:cubicBezTo>
                  <a:cubicBezTo>
                    <a:pt x="4486" y="3795"/>
                    <a:pt x="4421" y="3630"/>
                    <a:pt x="4321" y="3465"/>
                  </a:cubicBezTo>
                  <a:cubicBezTo>
                    <a:pt x="4526" y="3380"/>
                    <a:pt x="4697" y="3320"/>
                    <a:pt x="4842" y="3235"/>
                  </a:cubicBezTo>
                  <a:cubicBezTo>
                    <a:pt x="4967" y="3169"/>
                    <a:pt x="5072" y="3129"/>
                    <a:pt x="5172" y="3069"/>
                  </a:cubicBezTo>
                  <a:cubicBezTo>
                    <a:pt x="5277" y="2984"/>
                    <a:pt x="5383" y="2919"/>
                    <a:pt x="5468" y="2839"/>
                  </a:cubicBezTo>
                  <a:cubicBezTo>
                    <a:pt x="5548" y="2754"/>
                    <a:pt x="5613" y="2669"/>
                    <a:pt x="5653" y="2589"/>
                  </a:cubicBezTo>
                  <a:cubicBezTo>
                    <a:pt x="5673" y="2544"/>
                    <a:pt x="5673" y="2483"/>
                    <a:pt x="5698" y="2443"/>
                  </a:cubicBezTo>
                  <a:cubicBezTo>
                    <a:pt x="5698" y="2398"/>
                    <a:pt x="5698" y="2358"/>
                    <a:pt x="5673" y="2293"/>
                  </a:cubicBezTo>
                  <a:cubicBezTo>
                    <a:pt x="5673" y="2253"/>
                    <a:pt x="5653" y="2193"/>
                    <a:pt x="5633" y="2148"/>
                  </a:cubicBezTo>
                  <a:cubicBezTo>
                    <a:pt x="5593" y="2108"/>
                    <a:pt x="5548" y="2043"/>
                    <a:pt x="5508" y="1983"/>
                  </a:cubicBezTo>
                  <a:cubicBezTo>
                    <a:pt x="5423" y="1898"/>
                    <a:pt x="5297" y="1838"/>
                    <a:pt x="5132" y="1772"/>
                  </a:cubicBezTo>
                  <a:cubicBezTo>
                    <a:pt x="4987" y="1712"/>
                    <a:pt x="4777" y="1667"/>
                    <a:pt x="4526" y="1647"/>
                  </a:cubicBezTo>
                  <a:lnTo>
                    <a:pt x="4046" y="1647"/>
                  </a:lnTo>
                  <a:lnTo>
                    <a:pt x="4026" y="1607"/>
                  </a:lnTo>
                  <a:lnTo>
                    <a:pt x="4026" y="1587"/>
                  </a:lnTo>
                  <a:cubicBezTo>
                    <a:pt x="4006" y="1522"/>
                    <a:pt x="4006" y="1482"/>
                    <a:pt x="3986" y="1417"/>
                  </a:cubicBezTo>
                  <a:cubicBezTo>
                    <a:pt x="3946" y="1317"/>
                    <a:pt x="3900" y="1192"/>
                    <a:pt x="3860" y="1087"/>
                  </a:cubicBezTo>
                  <a:cubicBezTo>
                    <a:pt x="3775" y="876"/>
                    <a:pt x="3650" y="606"/>
                    <a:pt x="3485" y="376"/>
                  </a:cubicBezTo>
                  <a:cubicBezTo>
                    <a:pt x="3445" y="336"/>
                    <a:pt x="3400" y="270"/>
                    <a:pt x="3360" y="230"/>
                  </a:cubicBezTo>
                  <a:cubicBezTo>
                    <a:pt x="3320" y="190"/>
                    <a:pt x="3275" y="165"/>
                    <a:pt x="3215" y="105"/>
                  </a:cubicBezTo>
                  <a:cubicBezTo>
                    <a:pt x="3169" y="85"/>
                    <a:pt x="3129" y="65"/>
                    <a:pt x="3069" y="40"/>
                  </a:cubicBezTo>
                  <a:cubicBezTo>
                    <a:pt x="3024" y="20"/>
                    <a:pt x="2984" y="0"/>
                    <a:pt x="2899" y="0"/>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grpSp>
      <p:grpSp>
        <p:nvGrpSpPr>
          <p:cNvPr id="1211" name="Google Shape;1211;p42"/>
          <p:cNvGrpSpPr/>
          <p:nvPr/>
        </p:nvGrpSpPr>
        <p:grpSpPr>
          <a:xfrm>
            <a:off x="16500186" y="353822"/>
            <a:ext cx="1213696" cy="843888"/>
            <a:chOff x="2814115" y="2994010"/>
            <a:chExt cx="364912" cy="253725"/>
          </a:xfrm>
        </p:grpSpPr>
        <p:sp>
          <p:nvSpPr>
            <p:cNvPr id="1212" name="Google Shape;1212;p42"/>
            <p:cNvSpPr/>
            <p:nvPr/>
          </p:nvSpPr>
          <p:spPr>
            <a:xfrm>
              <a:off x="2814115" y="2994010"/>
              <a:ext cx="364912" cy="253725"/>
            </a:xfrm>
            <a:custGeom>
              <a:avLst/>
              <a:gdLst/>
              <a:ahLst/>
              <a:cxnLst/>
              <a:rect l="l" t="t" r="r" b="b"/>
              <a:pathLst>
                <a:path w="12268" h="8530" extrusionOk="0">
                  <a:moveTo>
                    <a:pt x="2380" y="1"/>
                  </a:moveTo>
                  <a:cubicBezTo>
                    <a:pt x="2125" y="1"/>
                    <a:pt x="1874" y="122"/>
                    <a:pt x="1668" y="328"/>
                  </a:cubicBezTo>
                  <a:cubicBezTo>
                    <a:pt x="1588" y="433"/>
                    <a:pt x="1503" y="538"/>
                    <a:pt x="1463" y="644"/>
                  </a:cubicBezTo>
                  <a:lnTo>
                    <a:pt x="1358" y="644"/>
                  </a:lnTo>
                  <a:cubicBezTo>
                    <a:pt x="1042" y="644"/>
                    <a:pt x="732" y="789"/>
                    <a:pt x="541" y="1039"/>
                  </a:cubicBezTo>
                  <a:cubicBezTo>
                    <a:pt x="376" y="1249"/>
                    <a:pt x="291" y="1520"/>
                    <a:pt x="336" y="1790"/>
                  </a:cubicBezTo>
                  <a:cubicBezTo>
                    <a:pt x="336" y="1875"/>
                    <a:pt x="356" y="1935"/>
                    <a:pt x="396" y="2020"/>
                  </a:cubicBezTo>
                  <a:cubicBezTo>
                    <a:pt x="271" y="2126"/>
                    <a:pt x="186" y="2251"/>
                    <a:pt x="126" y="2416"/>
                  </a:cubicBezTo>
                  <a:cubicBezTo>
                    <a:pt x="1" y="2751"/>
                    <a:pt x="106" y="3127"/>
                    <a:pt x="356" y="3377"/>
                  </a:cubicBezTo>
                  <a:cubicBezTo>
                    <a:pt x="627" y="3603"/>
                    <a:pt x="1022" y="3728"/>
                    <a:pt x="1483" y="3728"/>
                  </a:cubicBezTo>
                  <a:cubicBezTo>
                    <a:pt x="1688" y="3728"/>
                    <a:pt x="1898" y="3708"/>
                    <a:pt x="2109" y="3668"/>
                  </a:cubicBezTo>
                  <a:cubicBezTo>
                    <a:pt x="2109" y="4379"/>
                    <a:pt x="2379" y="5105"/>
                    <a:pt x="2860" y="5670"/>
                  </a:cubicBezTo>
                  <a:cubicBezTo>
                    <a:pt x="3796" y="6797"/>
                    <a:pt x="5593" y="7608"/>
                    <a:pt x="7116" y="7608"/>
                  </a:cubicBezTo>
                  <a:lnTo>
                    <a:pt x="7221" y="7608"/>
                  </a:lnTo>
                  <a:cubicBezTo>
                    <a:pt x="7741" y="7588"/>
                    <a:pt x="8262" y="7443"/>
                    <a:pt x="8698" y="7213"/>
                  </a:cubicBezTo>
                  <a:cubicBezTo>
                    <a:pt x="8888" y="7798"/>
                    <a:pt x="9369" y="8319"/>
                    <a:pt x="9929" y="8484"/>
                  </a:cubicBezTo>
                  <a:cubicBezTo>
                    <a:pt x="10035" y="8509"/>
                    <a:pt x="10140" y="8529"/>
                    <a:pt x="10245" y="8529"/>
                  </a:cubicBezTo>
                  <a:cubicBezTo>
                    <a:pt x="10555" y="8529"/>
                    <a:pt x="10826" y="8404"/>
                    <a:pt x="10996" y="8174"/>
                  </a:cubicBezTo>
                  <a:cubicBezTo>
                    <a:pt x="11036" y="8089"/>
                    <a:pt x="11076" y="8009"/>
                    <a:pt x="11121" y="7904"/>
                  </a:cubicBezTo>
                  <a:cubicBezTo>
                    <a:pt x="11477" y="7858"/>
                    <a:pt x="11767" y="7673"/>
                    <a:pt x="11892" y="7338"/>
                  </a:cubicBezTo>
                  <a:cubicBezTo>
                    <a:pt x="12017" y="7047"/>
                    <a:pt x="11997" y="6712"/>
                    <a:pt x="11827" y="6442"/>
                  </a:cubicBezTo>
                  <a:cubicBezTo>
                    <a:pt x="12037" y="6296"/>
                    <a:pt x="12183" y="6086"/>
                    <a:pt x="12248" y="5836"/>
                  </a:cubicBezTo>
                  <a:cubicBezTo>
                    <a:pt x="12268" y="5690"/>
                    <a:pt x="12268" y="5380"/>
                    <a:pt x="11932" y="5085"/>
                  </a:cubicBezTo>
                  <a:cubicBezTo>
                    <a:pt x="11682" y="4879"/>
                    <a:pt x="11351" y="4774"/>
                    <a:pt x="10931" y="4774"/>
                  </a:cubicBezTo>
                  <a:cubicBezTo>
                    <a:pt x="10600" y="4774"/>
                    <a:pt x="10265" y="4854"/>
                    <a:pt x="10015" y="4919"/>
                  </a:cubicBezTo>
                  <a:cubicBezTo>
                    <a:pt x="9889" y="3332"/>
                    <a:pt x="8492" y="2081"/>
                    <a:pt x="7301" y="1475"/>
                  </a:cubicBezTo>
                  <a:cubicBezTo>
                    <a:pt x="6675" y="1144"/>
                    <a:pt x="5989" y="974"/>
                    <a:pt x="5278" y="974"/>
                  </a:cubicBezTo>
                  <a:cubicBezTo>
                    <a:pt x="4672" y="974"/>
                    <a:pt x="4111" y="1099"/>
                    <a:pt x="3611" y="1350"/>
                  </a:cubicBezTo>
                  <a:lnTo>
                    <a:pt x="3466" y="1184"/>
                  </a:lnTo>
                  <a:cubicBezTo>
                    <a:pt x="3340" y="664"/>
                    <a:pt x="3110" y="143"/>
                    <a:pt x="2544" y="18"/>
                  </a:cubicBezTo>
                  <a:cubicBezTo>
                    <a:pt x="2489" y="6"/>
                    <a:pt x="2435" y="1"/>
                    <a:pt x="238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p>
          </p:txBody>
        </p:sp>
        <p:sp>
          <p:nvSpPr>
            <p:cNvPr id="1213" name="Google Shape;1213;p42"/>
            <p:cNvSpPr/>
            <p:nvPr/>
          </p:nvSpPr>
          <p:spPr>
            <a:xfrm>
              <a:off x="2826489" y="3011471"/>
              <a:ext cx="85071" cy="79895"/>
            </a:xfrm>
            <a:custGeom>
              <a:avLst/>
              <a:gdLst/>
              <a:ahLst/>
              <a:cxnLst/>
              <a:rect l="l" t="t" r="r" b="b"/>
              <a:pathLst>
                <a:path w="2860" h="2686" extrusionOk="0">
                  <a:moveTo>
                    <a:pt x="1982" y="1"/>
                  </a:moveTo>
                  <a:cubicBezTo>
                    <a:pt x="1931" y="1"/>
                    <a:pt x="1876" y="12"/>
                    <a:pt x="1818" y="37"/>
                  </a:cubicBezTo>
                  <a:cubicBezTo>
                    <a:pt x="1587" y="137"/>
                    <a:pt x="1397" y="387"/>
                    <a:pt x="1442" y="637"/>
                  </a:cubicBezTo>
                  <a:cubicBezTo>
                    <a:pt x="1462" y="682"/>
                    <a:pt x="1502" y="702"/>
                    <a:pt x="1522" y="742"/>
                  </a:cubicBezTo>
                  <a:cubicBezTo>
                    <a:pt x="1557" y="793"/>
                    <a:pt x="1502" y="841"/>
                    <a:pt x="1457" y="841"/>
                  </a:cubicBezTo>
                  <a:cubicBezTo>
                    <a:pt x="1443" y="841"/>
                    <a:pt x="1431" y="837"/>
                    <a:pt x="1422" y="828"/>
                  </a:cubicBezTo>
                  <a:cubicBezTo>
                    <a:pt x="1279" y="708"/>
                    <a:pt x="1104" y="635"/>
                    <a:pt x="937" y="635"/>
                  </a:cubicBezTo>
                  <a:cubicBezTo>
                    <a:pt x="781" y="635"/>
                    <a:pt x="632" y="698"/>
                    <a:pt x="521" y="848"/>
                  </a:cubicBezTo>
                  <a:cubicBezTo>
                    <a:pt x="296" y="1118"/>
                    <a:pt x="441" y="1433"/>
                    <a:pt x="691" y="1619"/>
                  </a:cubicBezTo>
                  <a:cubicBezTo>
                    <a:pt x="711" y="1639"/>
                    <a:pt x="711" y="1664"/>
                    <a:pt x="711" y="1684"/>
                  </a:cubicBezTo>
                  <a:cubicBezTo>
                    <a:pt x="711" y="1704"/>
                    <a:pt x="691" y="1744"/>
                    <a:pt x="671" y="1744"/>
                  </a:cubicBezTo>
                  <a:cubicBezTo>
                    <a:pt x="631" y="1744"/>
                    <a:pt x="585" y="1741"/>
                    <a:pt x="540" y="1741"/>
                  </a:cubicBezTo>
                  <a:cubicBezTo>
                    <a:pt x="467" y="1741"/>
                    <a:pt x="396" y="1749"/>
                    <a:pt x="356" y="1789"/>
                  </a:cubicBezTo>
                  <a:cubicBezTo>
                    <a:pt x="0" y="2139"/>
                    <a:pt x="211" y="2515"/>
                    <a:pt x="546" y="2600"/>
                  </a:cubicBezTo>
                  <a:cubicBezTo>
                    <a:pt x="711" y="2665"/>
                    <a:pt x="876" y="2685"/>
                    <a:pt x="1067" y="2685"/>
                  </a:cubicBezTo>
                  <a:cubicBezTo>
                    <a:pt x="1337" y="2685"/>
                    <a:pt x="1608" y="2640"/>
                    <a:pt x="1858" y="2580"/>
                  </a:cubicBezTo>
                  <a:cubicBezTo>
                    <a:pt x="1858" y="2623"/>
                    <a:pt x="1912" y="2658"/>
                    <a:pt x="1957" y="2658"/>
                  </a:cubicBezTo>
                  <a:cubicBezTo>
                    <a:pt x="1975" y="2658"/>
                    <a:pt x="1992" y="2653"/>
                    <a:pt x="2003" y="2640"/>
                  </a:cubicBezTo>
                  <a:cubicBezTo>
                    <a:pt x="2048" y="2600"/>
                    <a:pt x="2068" y="2560"/>
                    <a:pt x="2108" y="2515"/>
                  </a:cubicBezTo>
                  <a:cubicBezTo>
                    <a:pt x="2108" y="2495"/>
                    <a:pt x="2128" y="2495"/>
                    <a:pt x="2128" y="2495"/>
                  </a:cubicBezTo>
                  <a:cubicBezTo>
                    <a:pt x="2148" y="2475"/>
                    <a:pt x="2148" y="2435"/>
                    <a:pt x="2173" y="2415"/>
                  </a:cubicBezTo>
                  <a:cubicBezTo>
                    <a:pt x="2233" y="2290"/>
                    <a:pt x="2318" y="2184"/>
                    <a:pt x="2399" y="2079"/>
                  </a:cubicBezTo>
                  <a:cubicBezTo>
                    <a:pt x="2549" y="1914"/>
                    <a:pt x="2589" y="1829"/>
                    <a:pt x="2754" y="1664"/>
                  </a:cubicBezTo>
                  <a:cubicBezTo>
                    <a:pt x="2859" y="1559"/>
                    <a:pt x="2819" y="1639"/>
                    <a:pt x="2714" y="1473"/>
                  </a:cubicBezTo>
                  <a:cubicBezTo>
                    <a:pt x="2714" y="1453"/>
                    <a:pt x="2694" y="1413"/>
                    <a:pt x="2649" y="1413"/>
                  </a:cubicBezTo>
                  <a:cubicBezTo>
                    <a:pt x="2609" y="1118"/>
                    <a:pt x="2569" y="828"/>
                    <a:pt x="2484" y="537"/>
                  </a:cubicBezTo>
                  <a:cubicBezTo>
                    <a:pt x="2413" y="290"/>
                    <a:pt x="2243" y="1"/>
                    <a:pt x="1982" y="1"/>
                  </a:cubicBezTo>
                  <a:close/>
                </a:path>
              </a:pathLst>
            </a:custGeom>
            <a:solidFill>
              <a:srgbClr val="DE4351"/>
            </a:solidFill>
            <a:ln>
              <a:noFill/>
            </a:ln>
          </p:spPr>
          <p:txBody>
            <a:bodyPr spcFirstLastPara="1" wrap="square" lIns="182850" tIns="182850" rIns="182850" bIns="182850" anchor="ctr" anchorCtr="0">
              <a:noAutofit/>
            </a:bodyPr>
            <a:lstStyle/>
            <a:p>
              <a:endParaRPr sz="3600"/>
            </a:p>
          </p:txBody>
        </p:sp>
        <p:sp>
          <p:nvSpPr>
            <p:cNvPr id="1214" name="Google Shape;1214;p42"/>
            <p:cNvSpPr/>
            <p:nvPr/>
          </p:nvSpPr>
          <p:spPr>
            <a:xfrm>
              <a:off x="3076972" y="3155228"/>
              <a:ext cx="85963" cy="79419"/>
            </a:xfrm>
            <a:custGeom>
              <a:avLst/>
              <a:gdLst/>
              <a:ahLst/>
              <a:cxnLst/>
              <a:rect l="l" t="t" r="r" b="b"/>
              <a:pathLst>
                <a:path w="2890" h="2670" extrusionOk="0">
                  <a:moveTo>
                    <a:pt x="1989" y="0"/>
                  </a:moveTo>
                  <a:cubicBezTo>
                    <a:pt x="1638" y="0"/>
                    <a:pt x="1303" y="60"/>
                    <a:pt x="967" y="165"/>
                  </a:cubicBezTo>
                  <a:cubicBezTo>
                    <a:pt x="938" y="105"/>
                    <a:pt x="875" y="69"/>
                    <a:pt x="812" y="69"/>
                  </a:cubicBezTo>
                  <a:cubicBezTo>
                    <a:pt x="745" y="69"/>
                    <a:pt x="678" y="111"/>
                    <a:pt x="657" y="210"/>
                  </a:cubicBezTo>
                  <a:cubicBezTo>
                    <a:pt x="592" y="586"/>
                    <a:pt x="386" y="916"/>
                    <a:pt x="111" y="1167"/>
                  </a:cubicBezTo>
                  <a:cubicBezTo>
                    <a:pt x="0" y="1260"/>
                    <a:pt x="85" y="1384"/>
                    <a:pt x="193" y="1384"/>
                  </a:cubicBezTo>
                  <a:cubicBezTo>
                    <a:pt x="207" y="1384"/>
                    <a:pt x="222" y="1382"/>
                    <a:pt x="236" y="1377"/>
                  </a:cubicBezTo>
                  <a:cubicBezTo>
                    <a:pt x="321" y="1687"/>
                    <a:pt x="427" y="1963"/>
                    <a:pt x="637" y="2213"/>
                  </a:cubicBezTo>
                  <a:cubicBezTo>
                    <a:pt x="782" y="2358"/>
                    <a:pt x="927" y="2504"/>
                    <a:pt x="1112" y="2589"/>
                  </a:cubicBezTo>
                  <a:cubicBezTo>
                    <a:pt x="1194" y="2628"/>
                    <a:pt x="1313" y="2670"/>
                    <a:pt x="1420" y="2670"/>
                  </a:cubicBezTo>
                  <a:cubicBezTo>
                    <a:pt x="1477" y="2670"/>
                    <a:pt x="1530" y="2658"/>
                    <a:pt x="1573" y="2629"/>
                  </a:cubicBezTo>
                  <a:cubicBezTo>
                    <a:pt x="1678" y="2544"/>
                    <a:pt x="1783" y="2273"/>
                    <a:pt x="1698" y="2148"/>
                  </a:cubicBezTo>
                  <a:lnTo>
                    <a:pt x="1698" y="2128"/>
                  </a:lnTo>
                  <a:cubicBezTo>
                    <a:pt x="1683" y="2079"/>
                    <a:pt x="1713" y="2022"/>
                    <a:pt x="1757" y="2022"/>
                  </a:cubicBezTo>
                  <a:cubicBezTo>
                    <a:pt x="1771" y="2022"/>
                    <a:pt x="1787" y="2028"/>
                    <a:pt x="1803" y="2043"/>
                  </a:cubicBezTo>
                  <a:cubicBezTo>
                    <a:pt x="1895" y="2056"/>
                    <a:pt x="1992" y="2067"/>
                    <a:pt x="2086" y="2067"/>
                  </a:cubicBezTo>
                  <a:cubicBezTo>
                    <a:pt x="2311" y="2067"/>
                    <a:pt x="2520" y="2003"/>
                    <a:pt x="2595" y="1753"/>
                  </a:cubicBezTo>
                  <a:cubicBezTo>
                    <a:pt x="2680" y="1462"/>
                    <a:pt x="2514" y="1212"/>
                    <a:pt x="2264" y="1087"/>
                  </a:cubicBezTo>
                  <a:cubicBezTo>
                    <a:pt x="2219" y="1062"/>
                    <a:pt x="2219" y="1022"/>
                    <a:pt x="2219" y="981"/>
                  </a:cubicBezTo>
                  <a:cubicBezTo>
                    <a:pt x="2219" y="936"/>
                    <a:pt x="2219" y="916"/>
                    <a:pt x="2264" y="896"/>
                  </a:cubicBezTo>
                  <a:cubicBezTo>
                    <a:pt x="2449" y="876"/>
                    <a:pt x="2595" y="791"/>
                    <a:pt x="2740" y="686"/>
                  </a:cubicBezTo>
                  <a:cubicBezTo>
                    <a:pt x="2890" y="291"/>
                    <a:pt x="2805" y="85"/>
                    <a:pt x="2489" y="20"/>
                  </a:cubicBezTo>
                  <a:cubicBezTo>
                    <a:pt x="2344" y="0"/>
                    <a:pt x="2159" y="0"/>
                    <a:pt x="1989" y="0"/>
                  </a:cubicBezTo>
                  <a:close/>
                </a:path>
              </a:pathLst>
            </a:custGeom>
            <a:solidFill>
              <a:srgbClr val="DE4351"/>
            </a:solidFill>
            <a:ln>
              <a:noFill/>
            </a:ln>
          </p:spPr>
          <p:txBody>
            <a:bodyPr spcFirstLastPara="1" wrap="square" lIns="182850" tIns="182850" rIns="182850" bIns="182850" anchor="ctr" anchorCtr="0">
              <a:noAutofit/>
            </a:bodyPr>
            <a:lstStyle/>
            <a:p>
              <a:endParaRPr sz="3600"/>
            </a:p>
          </p:txBody>
        </p:sp>
        <p:sp>
          <p:nvSpPr>
            <p:cNvPr id="1215" name="Google Shape;1215;p42"/>
            <p:cNvSpPr/>
            <p:nvPr/>
          </p:nvSpPr>
          <p:spPr>
            <a:xfrm>
              <a:off x="2820986" y="3005968"/>
              <a:ext cx="355512" cy="233617"/>
            </a:xfrm>
            <a:custGeom>
              <a:avLst/>
              <a:gdLst/>
              <a:ahLst/>
              <a:cxnLst/>
              <a:rect l="l" t="t" r="r" b="b"/>
              <a:pathLst>
                <a:path w="11952" h="7854" extrusionOk="0">
                  <a:moveTo>
                    <a:pt x="2167" y="186"/>
                  </a:moveTo>
                  <a:cubicBezTo>
                    <a:pt x="2428" y="186"/>
                    <a:pt x="2598" y="475"/>
                    <a:pt x="2669" y="722"/>
                  </a:cubicBezTo>
                  <a:cubicBezTo>
                    <a:pt x="2754" y="1073"/>
                    <a:pt x="2794" y="1428"/>
                    <a:pt x="2879" y="1764"/>
                  </a:cubicBezTo>
                  <a:cubicBezTo>
                    <a:pt x="2814" y="1824"/>
                    <a:pt x="2629" y="2034"/>
                    <a:pt x="2609" y="2074"/>
                  </a:cubicBezTo>
                  <a:cubicBezTo>
                    <a:pt x="2483" y="2324"/>
                    <a:pt x="2398" y="2450"/>
                    <a:pt x="2313" y="2680"/>
                  </a:cubicBezTo>
                  <a:cubicBezTo>
                    <a:pt x="1958" y="2785"/>
                    <a:pt x="1627" y="2870"/>
                    <a:pt x="1252" y="2870"/>
                  </a:cubicBezTo>
                  <a:cubicBezTo>
                    <a:pt x="1061" y="2870"/>
                    <a:pt x="896" y="2850"/>
                    <a:pt x="731" y="2785"/>
                  </a:cubicBezTo>
                  <a:cubicBezTo>
                    <a:pt x="396" y="2700"/>
                    <a:pt x="205" y="2349"/>
                    <a:pt x="541" y="2014"/>
                  </a:cubicBezTo>
                  <a:cubicBezTo>
                    <a:pt x="626" y="1929"/>
                    <a:pt x="751" y="1929"/>
                    <a:pt x="856" y="1929"/>
                  </a:cubicBezTo>
                  <a:cubicBezTo>
                    <a:pt x="876" y="1929"/>
                    <a:pt x="896" y="1889"/>
                    <a:pt x="896" y="1869"/>
                  </a:cubicBezTo>
                  <a:cubicBezTo>
                    <a:pt x="896" y="1849"/>
                    <a:pt x="896" y="1824"/>
                    <a:pt x="876" y="1804"/>
                  </a:cubicBezTo>
                  <a:cubicBezTo>
                    <a:pt x="626" y="1618"/>
                    <a:pt x="481" y="1303"/>
                    <a:pt x="706" y="1033"/>
                  </a:cubicBezTo>
                  <a:cubicBezTo>
                    <a:pt x="817" y="883"/>
                    <a:pt x="966" y="820"/>
                    <a:pt x="1122" y="820"/>
                  </a:cubicBezTo>
                  <a:cubicBezTo>
                    <a:pt x="1289" y="820"/>
                    <a:pt x="1464" y="893"/>
                    <a:pt x="1607" y="1013"/>
                  </a:cubicBezTo>
                  <a:cubicBezTo>
                    <a:pt x="1616" y="1022"/>
                    <a:pt x="1628" y="1026"/>
                    <a:pt x="1642" y="1026"/>
                  </a:cubicBezTo>
                  <a:cubicBezTo>
                    <a:pt x="1687" y="1026"/>
                    <a:pt x="1742" y="978"/>
                    <a:pt x="1707" y="927"/>
                  </a:cubicBezTo>
                  <a:cubicBezTo>
                    <a:pt x="1687" y="887"/>
                    <a:pt x="1647" y="867"/>
                    <a:pt x="1627" y="822"/>
                  </a:cubicBezTo>
                  <a:cubicBezTo>
                    <a:pt x="1582" y="572"/>
                    <a:pt x="1772" y="322"/>
                    <a:pt x="2003" y="222"/>
                  </a:cubicBezTo>
                  <a:cubicBezTo>
                    <a:pt x="2061" y="197"/>
                    <a:pt x="2116" y="186"/>
                    <a:pt x="2167" y="186"/>
                  </a:cubicBezTo>
                  <a:close/>
                  <a:moveTo>
                    <a:pt x="5041" y="1181"/>
                  </a:moveTo>
                  <a:cubicBezTo>
                    <a:pt x="5753" y="1181"/>
                    <a:pt x="6479" y="1398"/>
                    <a:pt x="7115" y="1784"/>
                  </a:cubicBezTo>
                  <a:cubicBezTo>
                    <a:pt x="8387" y="2535"/>
                    <a:pt x="10119" y="4497"/>
                    <a:pt x="8782" y="5979"/>
                  </a:cubicBezTo>
                  <a:cubicBezTo>
                    <a:pt x="8275" y="6538"/>
                    <a:pt x="7606" y="6749"/>
                    <a:pt x="6901" y="6749"/>
                  </a:cubicBezTo>
                  <a:cubicBezTo>
                    <a:pt x="5952" y="6749"/>
                    <a:pt x="4938" y="6366"/>
                    <a:pt x="4171" y="5934"/>
                  </a:cubicBezTo>
                  <a:cubicBezTo>
                    <a:pt x="2794" y="5163"/>
                    <a:pt x="1732" y="3496"/>
                    <a:pt x="2879" y="2054"/>
                  </a:cubicBezTo>
                  <a:lnTo>
                    <a:pt x="2879" y="2034"/>
                  </a:lnTo>
                  <a:cubicBezTo>
                    <a:pt x="3490" y="1444"/>
                    <a:pt x="4257" y="1181"/>
                    <a:pt x="5041" y="1181"/>
                  </a:cubicBezTo>
                  <a:close/>
                  <a:moveTo>
                    <a:pt x="10595" y="5018"/>
                  </a:moveTo>
                  <a:cubicBezTo>
                    <a:pt x="10765" y="5018"/>
                    <a:pt x="10950" y="5018"/>
                    <a:pt x="11095" y="5038"/>
                  </a:cubicBezTo>
                  <a:cubicBezTo>
                    <a:pt x="11411" y="5103"/>
                    <a:pt x="11496" y="5309"/>
                    <a:pt x="11346" y="5704"/>
                  </a:cubicBezTo>
                  <a:cubicBezTo>
                    <a:pt x="11201" y="5809"/>
                    <a:pt x="11055" y="5894"/>
                    <a:pt x="10870" y="5914"/>
                  </a:cubicBezTo>
                  <a:cubicBezTo>
                    <a:pt x="10825" y="5934"/>
                    <a:pt x="10825" y="5954"/>
                    <a:pt x="10825" y="5999"/>
                  </a:cubicBezTo>
                  <a:cubicBezTo>
                    <a:pt x="10825" y="6040"/>
                    <a:pt x="10825" y="6080"/>
                    <a:pt x="10870" y="6105"/>
                  </a:cubicBezTo>
                  <a:cubicBezTo>
                    <a:pt x="11120" y="6230"/>
                    <a:pt x="11286" y="6480"/>
                    <a:pt x="11201" y="6771"/>
                  </a:cubicBezTo>
                  <a:cubicBezTo>
                    <a:pt x="11126" y="7021"/>
                    <a:pt x="10917" y="7085"/>
                    <a:pt x="10692" y="7085"/>
                  </a:cubicBezTo>
                  <a:cubicBezTo>
                    <a:pt x="10598" y="7085"/>
                    <a:pt x="10501" y="7074"/>
                    <a:pt x="10409" y="7061"/>
                  </a:cubicBezTo>
                  <a:cubicBezTo>
                    <a:pt x="10393" y="7046"/>
                    <a:pt x="10377" y="7040"/>
                    <a:pt x="10363" y="7040"/>
                  </a:cubicBezTo>
                  <a:cubicBezTo>
                    <a:pt x="10319" y="7040"/>
                    <a:pt x="10289" y="7097"/>
                    <a:pt x="10304" y="7146"/>
                  </a:cubicBezTo>
                  <a:lnTo>
                    <a:pt x="10304" y="7166"/>
                  </a:lnTo>
                  <a:cubicBezTo>
                    <a:pt x="10389" y="7291"/>
                    <a:pt x="10284" y="7562"/>
                    <a:pt x="10179" y="7647"/>
                  </a:cubicBezTo>
                  <a:cubicBezTo>
                    <a:pt x="10136" y="7676"/>
                    <a:pt x="10083" y="7688"/>
                    <a:pt x="10026" y="7688"/>
                  </a:cubicBezTo>
                  <a:cubicBezTo>
                    <a:pt x="9919" y="7688"/>
                    <a:pt x="9800" y="7646"/>
                    <a:pt x="9718" y="7607"/>
                  </a:cubicBezTo>
                  <a:cubicBezTo>
                    <a:pt x="9533" y="7522"/>
                    <a:pt x="9388" y="7376"/>
                    <a:pt x="9243" y="7231"/>
                  </a:cubicBezTo>
                  <a:cubicBezTo>
                    <a:pt x="8992" y="6936"/>
                    <a:pt x="8887" y="6580"/>
                    <a:pt x="8802" y="6230"/>
                  </a:cubicBezTo>
                  <a:cubicBezTo>
                    <a:pt x="9093" y="5954"/>
                    <a:pt x="9303" y="5624"/>
                    <a:pt x="9388" y="5228"/>
                  </a:cubicBezTo>
                  <a:lnTo>
                    <a:pt x="9408" y="5228"/>
                  </a:lnTo>
                  <a:cubicBezTo>
                    <a:pt x="9804" y="5123"/>
                    <a:pt x="10179" y="5018"/>
                    <a:pt x="10595" y="5018"/>
                  </a:cubicBezTo>
                  <a:close/>
                  <a:moveTo>
                    <a:pt x="2148" y="0"/>
                  </a:moveTo>
                  <a:cubicBezTo>
                    <a:pt x="1790" y="0"/>
                    <a:pt x="1459" y="380"/>
                    <a:pt x="1482" y="722"/>
                  </a:cubicBezTo>
                  <a:cubicBezTo>
                    <a:pt x="1378" y="669"/>
                    <a:pt x="1262" y="643"/>
                    <a:pt x="1145" y="643"/>
                  </a:cubicBezTo>
                  <a:cubicBezTo>
                    <a:pt x="929" y="643"/>
                    <a:pt x="710" y="732"/>
                    <a:pt x="561" y="907"/>
                  </a:cubicBezTo>
                  <a:cubicBezTo>
                    <a:pt x="356" y="1178"/>
                    <a:pt x="396" y="1618"/>
                    <a:pt x="646" y="1804"/>
                  </a:cubicBezTo>
                  <a:cubicBezTo>
                    <a:pt x="230" y="1849"/>
                    <a:pt x="0" y="2450"/>
                    <a:pt x="356" y="2785"/>
                  </a:cubicBezTo>
                  <a:cubicBezTo>
                    <a:pt x="584" y="2994"/>
                    <a:pt x="919" y="3072"/>
                    <a:pt x="1270" y="3072"/>
                  </a:cubicBezTo>
                  <a:cubicBezTo>
                    <a:pt x="1618" y="3072"/>
                    <a:pt x="1981" y="2995"/>
                    <a:pt x="2273" y="2890"/>
                  </a:cubicBezTo>
                  <a:lnTo>
                    <a:pt x="2273" y="2890"/>
                  </a:lnTo>
                  <a:cubicBezTo>
                    <a:pt x="2083" y="3641"/>
                    <a:pt x="2378" y="4537"/>
                    <a:pt x="2879" y="5123"/>
                  </a:cubicBezTo>
                  <a:cubicBezTo>
                    <a:pt x="3783" y="6215"/>
                    <a:pt x="5520" y="6936"/>
                    <a:pt x="6932" y="6936"/>
                  </a:cubicBezTo>
                  <a:cubicBezTo>
                    <a:pt x="6951" y="6936"/>
                    <a:pt x="6971" y="6936"/>
                    <a:pt x="6990" y="6936"/>
                  </a:cubicBezTo>
                  <a:cubicBezTo>
                    <a:pt x="7591" y="6916"/>
                    <a:pt x="8216" y="6685"/>
                    <a:pt x="8697" y="6310"/>
                  </a:cubicBezTo>
                  <a:cubicBezTo>
                    <a:pt x="8717" y="6936"/>
                    <a:pt x="9178" y="7647"/>
                    <a:pt x="9784" y="7812"/>
                  </a:cubicBezTo>
                  <a:cubicBezTo>
                    <a:pt x="9862" y="7839"/>
                    <a:pt x="9945" y="7853"/>
                    <a:pt x="10027" y="7853"/>
                  </a:cubicBezTo>
                  <a:cubicBezTo>
                    <a:pt x="10205" y="7853"/>
                    <a:pt x="10378" y="7785"/>
                    <a:pt x="10495" y="7627"/>
                  </a:cubicBezTo>
                  <a:cubicBezTo>
                    <a:pt x="10575" y="7502"/>
                    <a:pt x="10595" y="7356"/>
                    <a:pt x="10535" y="7231"/>
                  </a:cubicBezTo>
                  <a:lnTo>
                    <a:pt x="10535" y="7231"/>
                  </a:lnTo>
                  <a:cubicBezTo>
                    <a:pt x="10600" y="7239"/>
                    <a:pt x="10665" y="7244"/>
                    <a:pt x="10728" y="7244"/>
                  </a:cubicBezTo>
                  <a:cubicBezTo>
                    <a:pt x="10992" y="7244"/>
                    <a:pt x="11229" y="7162"/>
                    <a:pt x="11346" y="6876"/>
                  </a:cubicBezTo>
                  <a:cubicBezTo>
                    <a:pt x="11496" y="6540"/>
                    <a:pt x="11346" y="6205"/>
                    <a:pt x="11075" y="5999"/>
                  </a:cubicBezTo>
                  <a:cubicBezTo>
                    <a:pt x="11516" y="5854"/>
                    <a:pt x="11952" y="5414"/>
                    <a:pt x="11496" y="5018"/>
                  </a:cubicBezTo>
                  <a:cubicBezTo>
                    <a:pt x="11286" y="4844"/>
                    <a:pt x="10989" y="4779"/>
                    <a:pt x="10672" y="4779"/>
                  </a:cubicBezTo>
                  <a:cubicBezTo>
                    <a:pt x="10233" y="4779"/>
                    <a:pt x="9757" y="4904"/>
                    <a:pt x="9428" y="5038"/>
                  </a:cubicBezTo>
                  <a:cubicBezTo>
                    <a:pt x="9448" y="4933"/>
                    <a:pt x="9448" y="4828"/>
                    <a:pt x="9448" y="4703"/>
                  </a:cubicBezTo>
                  <a:cubicBezTo>
                    <a:pt x="9408" y="3286"/>
                    <a:pt x="8116" y="2034"/>
                    <a:pt x="6925" y="1428"/>
                  </a:cubicBezTo>
                  <a:cubicBezTo>
                    <a:pt x="6347" y="1126"/>
                    <a:pt x="5698" y="960"/>
                    <a:pt x="5056" y="960"/>
                  </a:cubicBezTo>
                  <a:cubicBezTo>
                    <a:pt x="4329" y="960"/>
                    <a:pt x="3612" y="1173"/>
                    <a:pt x="3024" y="1638"/>
                  </a:cubicBezTo>
                  <a:cubicBezTo>
                    <a:pt x="2939" y="1073"/>
                    <a:pt x="2859" y="136"/>
                    <a:pt x="2253" y="11"/>
                  </a:cubicBezTo>
                  <a:cubicBezTo>
                    <a:pt x="2218" y="4"/>
                    <a:pt x="2183" y="0"/>
                    <a:pt x="2148" y="0"/>
                  </a:cubicBezTo>
                  <a:close/>
                </a:path>
              </a:pathLst>
            </a:custGeom>
            <a:solidFill>
              <a:srgbClr val="1C1C1B"/>
            </a:solidFill>
            <a:ln>
              <a:noFill/>
            </a:ln>
          </p:spPr>
          <p:txBody>
            <a:bodyPr spcFirstLastPara="1" wrap="square" lIns="182850" tIns="182850" rIns="182850" bIns="182850" anchor="ctr" anchorCtr="0">
              <a:noAutofit/>
            </a:bodyPr>
            <a:lstStyle/>
            <a:p>
              <a:endParaRPr sz="3600"/>
            </a:p>
          </p:txBody>
        </p:sp>
        <p:sp>
          <p:nvSpPr>
            <p:cNvPr id="1216" name="Google Shape;1216;p42"/>
            <p:cNvSpPr/>
            <p:nvPr/>
          </p:nvSpPr>
          <p:spPr>
            <a:xfrm>
              <a:off x="2872505" y="3041067"/>
              <a:ext cx="249501" cy="165650"/>
            </a:xfrm>
            <a:custGeom>
              <a:avLst/>
              <a:gdLst/>
              <a:ahLst/>
              <a:cxnLst/>
              <a:rect l="l" t="t" r="r" b="b"/>
              <a:pathLst>
                <a:path w="8388" h="5569" extrusionOk="0">
                  <a:moveTo>
                    <a:pt x="3309" y="1"/>
                  </a:moveTo>
                  <a:cubicBezTo>
                    <a:pt x="2525" y="1"/>
                    <a:pt x="1758" y="264"/>
                    <a:pt x="1147" y="854"/>
                  </a:cubicBezTo>
                  <a:lnTo>
                    <a:pt x="1147" y="874"/>
                  </a:lnTo>
                  <a:cubicBezTo>
                    <a:pt x="0" y="2316"/>
                    <a:pt x="1062" y="3983"/>
                    <a:pt x="2439" y="4754"/>
                  </a:cubicBezTo>
                  <a:cubicBezTo>
                    <a:pt x="3206" y="5186"/>
                    <a:pt x="4220" y="5569"/>
                    <a:pt x="5169" y="5569"/>
                  </a:cubicBezTo>
                  <a:cubicBezTo>
                    <a:pt x="5874" y="5569"/>
                    <a:pt x="6543" y="5358"/>
                    <a:pt x="7050" y="4799"/>
                  </a:cubicBezTo>
                  <a:cubicBezTo>
                    <a:pt x="8387" y="3317"/>
                    <a:pt x="6655" y="1355"/>
                    <a:pt x="5383" y="604"/>
                  </a:cubicBezTo>
                  <a:cubicBezTo>
                    <a:pt x="4747" y="218"/>
                    <a:pt x="4021" y="1"/>
                    <a:pt x="3309"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grpSp>
      <p:sp>
        <p:nvSpPr>
          <p:cNvPr id="1218" name="Google Shape;1218;p42"/>
          <p:cNvSpPr/>
          <p:nvPr/>
        </p:nvSpPr>
        <p:spPr>
          <a:xfrm rot="10800000">
            <a:off x="13799410" y="978805"/>
            <a:ext cx="715608" cy="853306"/>
          </a:xfrm>
          <a:custGeom>
            <a:avLst/>
            <a:gdLst/>
            <a:ahLst/>
            <a:cxnLst/>
            <a:rect l="l" t="t" r="r" b="b"/>
            <a:pathLst>
              <a:path w="2319" h="2765" extrusionOk="0">
                <a:moveTo>
                  <a:pt x="1786" y="1"/>
                </a:moveTo>
                <a:cubicBezTo>
                  <a:pt x="1755" y="1"/>
                  <a:pt x="1724" y="1"/>
                  <a:pt x="1693" y="1"/>
                </a:cubicBezTo>
                <a:cubicBezTo>
                  <a:pt x="1252" y="1"/>
                  <a:pt x="817" y="1"/>
                  <a:pt x="356" y="41"/>
                </a:cubicBezTo>
                <a:cubicBezTo>
                  <a:pt x="191" y="41"/>
                  <a:pt x="86" y="252"/>
                  <a:pt x="211" y="397"/>
                </a:cubicBezTo>
                <a:cubicBezTo>
                  <a:pt x="566" y="752"/>
                  <a:pt x="877" y="1128"/>
                  <a:pt x="1212" y="1483"/>
                </a:cubicBezTo>
                <a:cubicBezTo>
                  <a:pt x="817" y="1734"/>
                  <a:pt x="441" y="2084"/>
                  <a:pt x="106" y="2400"/>
                </a:cubicBezTo>
                <a:cubicBezTo>
                  <a:pt x="1" y="2505"/>
                  <a:pt x="106" y="2670"/>
                  <a:pt x="231" y="2690"/>
                </a:cubicBezTo>
                <a:cubicBezTo>
                  <a:pt x="490" y="2725"/>
                  <a:pt x="796" y="2764"/>
                  <a:pt x="1096" y="2764"/>
                </a:cubicBezTo>
                <a:cubicBezTo>
                  <a:pt x="1353" y="2764"/>
                  <a:pt x="1606" y="2735"/>
                  <a:pt x="1818" y="2650"/>
                </a:cubicBezTo>
                <a:cubicBezTo>
                  <a:pt x="1858" y="2650"/>
                  <a:pt x="1898" y="2630"/>
                  <a:pt x="1918" y="2585"/>
                </a:cubicBezTo>
                <a:cubicBezTo>
                  <a:pt x="1963" y="2565"/>
                  <a:pt x="1963" y="2545"/>
                  <a:pt x="1963" y="2505"/>
                </a:cubicBezTo>
                <a:cubicBezTo>
                  <a:pt x="2089" y="2084"/>
                  <a:pt x="2129" y="1689"/>
                  <a:pt x="2169" y="1253"/>
                </a:cubicBezTo>
                <a:cubicBezTo>
                  <a:pt x="2194" y="958"/>
                  <a:pt x="2319" y="482"/>
                  <a:pt x="2194" y="207"/>
                </a:cubicBezTo>
                <a:cubicBezTo>
                  <a:pt x="2121" y="15"/>
                  <a:pt x="1959" y="1"/>
                  <a:pt x="1786"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6" name="Hộp Văn bản 5">
            <a:extLst>
              <a:ext uri="{FF2B5EF4-FFF2-40B4-BE49-F238E27FC236}">
                <a16:creationId xmlns="" xmlns:a16="http://schemas.microsoft.com/office/drawing/2014/main" id="{6C3FFE5D-9605-A162-E88F-C549A5EE3464}"/>
              </a:ext>
            </a:extLst>
          </p:cNvPr>
          <p:cNvSpPr txBox="1"/>
          <p:nvPr/>
        </p:nvSpPr>
        <p:spPr>
          <a:xfrm>
            <a:off x="475586" y="2102089"/>
            <a:ext cx="17729550" cy="5078313"/>
          </a:xfrm>
          <a:prstGeom prst="rect">
            <a:avLst/>
          </a:prstGeom>
          <a:noFill/>
        </p:spPr>
        <p:txBody>
          <a:bodyPr wrap="square" rtlCol="0">
            <a:spAutoFit/>
          </a:bodyPr>
          <a:lstStyle/>
          <a:p>
            <a:pPr>
              <a:lnSpc>
                <a:spcPct val="150000"/>
              </a:lnSpc>
            </a:pP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trận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đất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lớn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xảy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ra.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Chỉ</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trong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vòng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bốn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phút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nó</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đã</a:t>
            </a:r>
            <a:r>
              <a:rPr lang="en-US" sz="5400" b="1" dirty="0">
                <a:latin typeface="Times New Roman" panose="02020603050405020304" pitchFamily="18" charset="0"/>
                <a:cs typeface="Times New Roman" panose="02020603050405020304" pitchFamily="18" charset="0"/>
              </a:rPr>
              <a:t> san </a:t>
            </a:r>
            <a:r>
              <a:rPr lang="en-US" sz="5400" b="1" dirty="0" err="1">
                <a:latin typeface="Times New Roman" panose="02020603050405020304" pitchFamily="18" charset="0"/>
                <a:cs typeface="Times New Roman" panose="02020603050405020304" pitchFamily="18" charset="0"/>
              </a:rPr>
              <a:t>bằng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thành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phố</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Giữa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cơn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hỗn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loạn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đó</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người</a:t>
            </a:r>
            <a:r>
              <a:rPr lang="en-US" sz="5400" b="1" dirty="0">
                <a:latin typeface="Times New Roman" panose="02020603050405020304" pitchFamily="18" charset="0"/>
                <a:cs typeface="Times New Roman" panose="02020603050405020304" pitchFamily="18" charset="0"/>
              </a:rPr>
              <a:t> cha </a:t>
            </a:r>
            <a:r>
              <a:rPr lang="en-US" sz="5400" b="1" dirty="0" err="1">
                <a:latin typeface="Times New Roman" panose="02020603050405020304" pitchFamily="18" charset="0"/>
                <a:cs typeface="Times New Roman" panose="02020603050405020304" pitchFamily="18" charset="0"/>
              </a:rPr>
              <a:t>chạy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vội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đến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trường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học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của</a:t>
            </a:r>
            <a:r>
              <a:rPr lang="en-US" sz="5400" b="1" dirty="0">
                <a:latin typeface="Times New Roman" panose="02020603050405020304" pitchFamily="18" charset="0"/>
                <a:cs typeface="Times New Roman" panose="02020603050405020304" pitchFamily="18" charset="0"/>
              </a:rPr>
              <a:t> con. </a:t>
            </a:r>
            <a:r>
              <a:rPr lang="en-US" sz="5400" b="1" dirty="0" err="1">
                <a:latin typeface="Times New Roman" panose="02020603050405020304" pitchFamily="18" charset="0"/>
                <a:cs typeface="Times New Roman" panose="02020603050405020304" pitchFamily="18" charset="0"/>
              </a:rPr>
              <a:t>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bàng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hoàng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lặng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vì</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ngôi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trường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chỉ</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còn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một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đống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đổ</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nát</a:t>
            </a:r>
            <a:r>
              <a:rPr lang="en-US" sz="5400" b="1" dirty="0">
                <a:latin typeface="Times New Roman" panose="02020603050405020304" pitchFamily="18" charset="0"/>
                <a:cs typeface="Times New Roman" panose="02020603050405020304" pitchFamily="18" charset="0"/>
              </a:rPr>
              <a:t>. </a:t>
            </a:r>
            <a:endParaRPr lang="en-US" sz="5400" b="1" i="1" dirty="0">
              <a:latin typeface="Times New Roman" panose="02020603050405020304" pitchFamily="18" charset="0"/>
              <a:cs typeface="Times New Roman" panose="02020603050405020304" pitchFamily="18" charset="0"/>
            </a:endParaRPr>
          </a:p>
        </p:txBody>
      </p:sp>
      <p:pic>
        <p:nvPicPr>
          <p:cNvPr id="77" name="Picture 13">
            <a:extLst>
              <a:ext uri="{FF2B5EF4-FFF2-40B4-BE49-F238E27FC236}">
                <a16:creationId xmlns="" xmlns:a16="http://schemas.microsoft.com/office/drawing/2014/main" id="{A6E5B68A-0353-6026-9135-95E1E2CC84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05722">
            <a:off x="3887552" y="9017361"/>
            <a:ext cx="1019028" cy="574362"/>
          </a:xfrm>
          <a:prstGeom prst="rect">
            <a:avLst/>
          </a:prstGeom>
        </p:spPr>
      </p:pic>
      <p:pic>
        <p:nvPicPr>
          <p:cNvPr id="79" name="Picture 13">
            <a:extLst>
              <a:ext uri="{FF2B5EF4-FFF2-40B4-BE49-F238E27FC236}">
                <a16:creationId xmlns="" xmlns:a16="http://schemas.microsoft.com/office/drawing/2014/main" id="{3396E3C0-75F9-43EC-9A2B-67B361DF2E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05722">
            <a:off x="9460561" y="9087443"/>
            <a:ext cx="1019028" cy="574362"/>
          </a:xfrm>
          <a:prstGeom prst="rect">
            <a:avLst/>
          </a:prstGeom>
        </p:spPr>
      </p:pic>
      <p:sp>
        <p:nvSpPr>
          <p:cNvPr id="80" name="Hộp Văn bản 5">
            <a:extLst>
              <a:ext uri="{FF2B5EF4-FFF2-40B4-BE49-F238E27FC236}">
                <a16:creationId xmlns="" xmlns:a16="http://schemas.microsoft.com/office/drawing/2014/main" id="{6C3FFE5D-9605-A162-E88F-C549A5EE3464}"/>
              </a:ext>
            </a:extLst>
          </p:cNvPr>
          <p:cNvSpPr txBox="1"/>
          <p:nvPr/>
        </p:nvSpPr>
        <p:spPr>
          <a:xfrm>
            <a:off x="3092086" y="514210"/>
            <a:ext cx="11378569" cy="1433341"/>
          </a:xfrm>
          <a:prstGeom prst="rect">
            <a:avLst/>
          </a:prstGeom>
          <a:noFill/>
        </p:spPr>
        <p:txBody>
          <a:bodyPr wrap="square" rtlCol="0">
            <a:spAutoFit/>
          </a:bodyPr>
          <a:lstStyle/>
          <a:p>
            <a:pPr algn="ctr">
              <a:lnSpc>
                <a:spcPct val="150000"/>
              </a:lnSpc>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ĐOẠN 1</a:t>
            </a:r>
          </a:p>
        </p:txBody>
      </p:sp>
      <p:cxnSp>
        <p:nvCxnSpPr>
          <p:cNvPr id="8" name="Straight Connector 7"/>
          <p:cNvCxnSpPr/>
          <p:nvPr/>
        </p:nvCxnSpPr>
        <p:spPr>
          <a:xfrm flipV="1">
            <a:off x="2286384" y="4512421"/>
            <a:ext cx="5791200" cy="1252"/>
          </a:xfrm>
          <a:prstGeom prst="line">
            <a:avLst/>
          </a:prstGeom>
        </p:spPr>
        <p:style>
          <a:lnRef idx="3">
            <a:schemeClr val="accent1"/>
          </a:lnRef>
          <a:fillRef idx="0">
            <a:schemeClr val="accent1"/>
          </a:fillRef>
          <a:effectRef idx="2">
            <a:schemeClr val="accent1"/>
          </a:effectRef>
          <a:fontRef idx="minor">
            <a:schemeClr val="tx1"/>
          </a:fontRef>
        </p:style>
      </p:cxnSp>
      <p:cxnSp>
        <p:nvCxnSpPr>
          <p:cNvPr id="86" name="Straight Connector 85"/>
          <p:cNvCxnSpPr/>
          <p:nvPr/>
        </p:nvCxnSpPr>
        <p:spPr>
          <a:xfrm>
            <a:off x="3733800" y="5813073"/>
            <a:ext cx="230614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8" name="Straight Connector 87"/>
          <p:cNvCxnSpPr/>
          <p:nvPr/>
        </p:nvCxnSpPr>
        <p:spPr>
          <a:xfrm>
            <a:off x="14913058" y="5793738"/>
            <a:ext cx="148432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1" name="Straight Connector 90"/>
          <p:cNvCxnSpPr/>
          <p:nvPr/>
        </p:nvCxnSpPr>
        <p:spPr>
          <a:xfrm>
            <a:off x="584106" y="7048500"/>
            <a:ext cx="187031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2" name="Straight Connector 91"/>
          <p:cNvCxnSpPr/>
          <p:nvPr/>
        </p:nvCxnSpPr>
        <p:spPr>
          <a:xfrm>
            <a:off x="2580730" y="7048500"/>
            <a:ext cx="230614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396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anim calcmode="lin" valueType="num">
                                      <p:cBhvr additive="base">
                                        <p:cTn id="25" dur="500" fill="hold"/>
                                        <p:tgtEl>
                                          <p:spTgt spid="86"/>
                                        </p:tgtEl>
                                        <p:attrNameLst>
                                          <p:attrName>ppt_x</p:attrName>
                                        </p:attrNameLst>
                                      </p:cBhvr>
                                      <p:tavLst>
                                        <p:tav tm="0">
                                          <p:val>
                                            <p:strVal val="#ppt_x"/>
                                          </p:val>
                                        </p:tav>
                                        <p:tav tm="100000">
                                          <p:val>
                                            <p:strVal val="#ppt_x"/>
                                          </p:val>
                                        </p:tav>
                                      </p:tavLst>
                                    </p:anim>
                                    <p:anim calcmode="lin" valueType="num">
                                      <p:cBhvr additive="base">
                                        <p:cTn id="26"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8"/>
                                        </p:tgtEl>
                                        <p:attrNameLst>
                                          <p:attrName>style.visibility</p:attrName>
                                        </p:attrNameLst>
                                      </p:cBhvr>
                                      <p:to>
                                        <p:strVal val="visible"/>
                                      </p:to>
                                    </p:set>
                                    <p:anim calcmode="lin" valueType="num">
                                      <p:cBhvr additive="base">
                                        <p:cTn id="31" dur="500" fill="hold"/>
                                        <p:tgtEl>
                                          <p:spTgt spid="88"/>
                                        </p:tgtEl>
                                        <p:attrNameLst>
                                          <p:attrName>ppt_x</p:attrName>
                                        </p:attrNameLst>
                                      </p:cBhvr>
                                      <p:tavLst>
                                        <p:tav tm="0">
                                          <p:val>
                                            <p:strVal val="#ppt_x"/>
                                          </p:val>
                                        </p:tav>
                                        <p:tav tm="100000">
                                          <p:val>
                                            <p:strVal val="#ppt_x"/>
                                          </p:val>
                                        </p:tav>
                                      </p:tavLst>
                                    </p:anim>
                                    <p:anim calcmode="lin" valueType="num">
                                      <p:cBhvr additive="base">
                                        <p:cTn id="32" dur="500" fill="hold"/>
                                        <p:tgtEl>
                                          <p:spTgt spid="8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1"/>
                                        </p:tgtEl>
                                        <p:attrNameLst>
                                          <p:attrName>style.visibility</p:attrName>
                                        </p:attrNameLst>
                                      </p:cBhvr>
                                      <p:to>
                                        <p:strVal val="visible"/>
                                      </p:to>
                                    </p:set>
                                    <p:anim calcmode="lin" valueType="num">
                                      <p:cBhvr additive="base">
                                        <p:cTn id="35" dur="500" fill="hold"/>
                                        <p:tgtEl>
                                          <p:spTgt spid="91"/>
                                        </p:tgtEl>
                                        <p:attrNameLst>
                                          <p:attrName>ppt_x</p:attrName>
                                        </p:attrNameLst>
                                      </p:cBhvr>
                                      <p:tavLst>
                                        <p:tav tm="0">
                                          <p:val>
                                            <p:strVal val="#ppt_x"/>
                                          </p:val>
                                        </p:tav>
                                        <p:tav tm="100000">
                                          <p:val>
                                            <p:strVal val="#ppt_x"/>
                                          </p:val>
                                        </p:tav>
                                      </p:tavLst>
                                    </p:anim>
                                    <p:anim calcmode="lin" valueType="num">
                                      <p:cBhvr additive="base">
                                        <p:cTn id="36"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2"/>
                                        </p:tgtEl>
                                        <p:attrNameLst>
                                          <p:attrName>style.visibility</p:attrName>
                                        </p:attrNameLst>
                                      </p:cBhvr>
                                      <p:to>
                                        <p:strVal val="visible"/>
                                      </p:to>
                                    </p:set>
                                    <p:anim calcmode="lin" valueType="num">
                                      <p:cBhvr additive="base">
                                        <p:cTn id="41" dur="500" fill="hold"/>
                                        <p:tgtEl>
                                          <p:spTgt spid="92"/>
                                        </p:tgtEl>
                                        <p:attrNameLst>
                                          <p:attrName>ppt_x</p:attrName>
                                        </p:attrNameLst>
                                      </p:cBhvr>
                                      <p:tavLst>
                                        <p:tav tm="0">
                                          <p:val>
                                            <p:strVal val="#ppt_x"/>
                                          </p:val>
                                        </p:tav>
                                        <p:tav tm="100000">
                                          <p:val>
                                            <p:strVal val="#ppt_x"/>
                                          </p:val>
                                        </p:tav>
                                      </p:tavLst>
                                    </p:anim>
                                    <p:anim calcmode="lin" valueType="num">
                                      <p:cBhvr additive="base">
                                        <p:cTn id="42"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grpSp>
        <p:nvGrpSpPr>
          <p:cNvPr id="1147" name="Google Shape;1147;p42"/>
          <p:cNvGrpSpPr/>
          <p:nvPr/>
        </p:nvGrpSpPr>
        <p:grpSpPr>
          <a:xfrm>
            <a:off x="15291291" y="884703"/>
            <a:ext cx="1365077" cy="1880310"/>
            <a:chOff x="4616629" y="1685378"/>
            <a:chExt cx="224714" cy="262606"/>
          </a:xfrm>
        </p:grpSpPr>
        <p:sp>
          <p:nvSpPr>
            <p:cNvPr id="1148" name="Google Shape;1148;p42"/>
            <p:cNvSpPr/>
            <p:nvPr/>
          </p:nvSpPr>
          <p:spPr>
            <a:xfrm>
              <a:off x="4616629" y="1685378"/>
              <a:ext cx="224714" cy="262606"/>
            </a:xfrm>
            <a:custGeom>
              <a:avLst/>
              <a:gdLst/>
              <a:ahLst/>
              <a:cxnLst/>
              <a:rect l="l" t="t" r="r" b="b"/>
              <a:pathLst>
                <a:path w="7840" h="9162" extrusionOk="0">
                  <a:moveTo>
                    <a:pt x="357" y="6363"/>
                  </a:moveTo>
                  <a:lnTo>
                    <a:pt x="377" y="6383"/>
                  </a:lnTo>
                  <a:cubicBezTo>
                    <a:pt x="357" y="6383"/>
                    <a:pt x="357" y="6383"/>
                    <a:pt x="357" y="6403"/>
                  </a:cubicBezTo>
                  <a:lnTo>
                    <a:pt x="337" y="6403"/>
                  </a:lnTo>
                  <a:cubicBezTo>
                    <a:pt x="357" y="6383"/>
                    <a:pt x="357" y="6383"/>
                    <a:pt x="357" y="6363"/>
                  </a:cubicBezTo>
                  <a:close/>
                  <a:moveTo>
                    <a:pt x="5725" y="0"/>
                  </a:moveTo>
                  <a:cubicBezTo>
                    <a:pt x="5657" y="0"/>
                    <a:pt x="5592" y="14"/>
                    <a:pt x="5518" y="29"/>
                  </a:cubicBezTo>
                  <a:lnTo>
                    <a:pt x="5187" y="259"/>
                  </a:lnTo>
                  <a:cubicBezTo>
                    <a:pt x="5142" y="299"/>
                    <a:pt x="5121" y="345"/>
                    <a:pt x="5101" y="405"/>
                  </a:cubicBezTo>
                  <a:cubicBezTo>
                    <a:pt x="4811" y="615"/>
                    <a:pt x="4580" y="906"/>
                    <a:pt x="4414" y="1197"/>
                  </a:cubicBezTo>
                  <a:cubicBezTo>
                    <a:pt x="4318" y="1187"/>
                    <a:pt x="4220" y="1182"/>
                    <a:pt x="4122" y="1182"/>
                  </a:cubicBezTo>
                  <a:cubicBezTo>
                    <a:pt x="3836" y="1182"/>
                    <a:pt x="3547" y="1224"/>
                    <a:pt x="3286" y="1302"/>
                  </a:cubicBezTo>
                  <a:cubicBezTo>
                    <a:pt x="3115" y="1052"/>
                    <a:pt x="2885" y="821"/>
                    <a:pt x="2634" y="635"/>
                  </a:cubicBezTo>
                  <a:cubicBezTo>
                    <a:pt x="2488" y="425"/>
                    <a:pt x="2258" y="279"/>
                    <a:pt x="1987" y="279"/>
                  </a:cubicBezTo>
                  <a:lnTo>
                    <a:pt x="1882" y="279"/>
                  </a:lnTo>
                  <a:cubicBezTo>
                    <a:pt x="1696" y="319"/>
                    <a:pt x="1531" y="425"/>
                    <a:pt x="1405" y="570"/>
                  </a:cubicBezTo>
                  <a:cubicBezTo>
                    <a:pt x="1300" y="741"/>
                    <a:pt x="1255" y="926"/>
                    <a:pt x="1280" y="1117"/>
                  </a:cubicBezTo>
                  <a:cubicBezTo>
                    <a:pt x="1340" y="1473"/>
                    <a:pt x="1631" y="1744"/>
                    <a:pt x="1987" y="1744"/>
                  </a:cubicBezTo>
                  <a:cubicBezTo>
                    <a:pt x="2032" y="1744"/>
                    <a:pt x="2072" y="1724"/>
                    <a:pt x="2112" y="1724"/>
                  </a:cubicBezTo>
                  <a:cubicBezTo>
                    <a:pt x="2157" y="1724"/>
                    <a:pt x="2198" y="1699"/>
                    <a:pt x="2238" y="1679"/>
                  </a:cubicBezTo>
                  <a:cubicBezTo>
                    <a:pt x="2283" y="1744"/>
                    <a:pt x="2323" y="1784"/>
                    <a:pt x="2363" y="1824"/>
                  </a:cubicBezTo>
                  <a:cubicBezTo>
                    <a:pt x="2238" y="1929"/>
                    <a:pt x="2132" y="2055"/>
                    <a:pt x="2032" y="2180"/>
                  </a:cubicBezTo>
                  <a:cubicBezTo>
                    <a:pt x="1591" y="2727"/>
                    <a:pt x="1300" y="3479"/>
                    <a:pt x="1154" y="4437"/>
                  </a:cubicBezTo>
                  <a:cubicBezTo>
                    <a:pt x="1004" y="4668"/>
                    <a:pt x="879" y="4918"/>
                    <a:pt x="753" y="5169"/>
                  </a:cubicBezTo>
                  <a:cubicBezTo>
                    <a:pt x="653" y="5380"/>
                    <a:pt x="548" y="5585"/>
                    <a:pt x="462" y="5776"/>
                  </a:cubicBezTo>
                  <a:cubicBezTo>
                    <a:pt x="357" y="5861"/>
                    <a:pt x="252" y="5941"/>
                    <a:pt x="171" y="6047"/>
                  </a:cubicBezTo>
                  <a:cubicBezTo>
                    <a:pt x="126" y="6112"/>
                    <a:pt x="66" y="6192"/>
                    <a:pt x="26" y="6338"/>
                  </a:cubicBezTo>
                  <a:cubicBezTo>
                    <a:pt x="1" y="6528"/>
                    <a:pt x="46" y="6694"/>
                    <a:pt x="151" y="6819"/>
                  </a:cubicBezTo>
                  <a:cubicBezTo>
                    <a:pt x="171" y="6884"/>
                    <a:pt x="212" y="6944"/>
                    <a:pt x="252" y="7010"/>
                  </a:cubicBezTo>
                  <a:cubicBezTo>
                    <a:pt x="317" y="7070"/>
                    <a:pt x="357" y="7115"/>
                    <a:pt x="422" y="7135"/>
                  </a:cubicBezTo>
                  <a:cubicBezTo>
                    <a:pt x="442" y="7195"/>
                    <a:pt x="442" y="7240"/>
                    <a:pt x="462" y="7301"/>
                  </a:cubicBezTo>
                  <a:cubicBezTo>
                    <a:pt x="528" y="7511"/>
                    <a:pt x="628" y="7697"/>
                    <a:pt x="753" y="7887"/>
                  </a:cubicBezTo>
                  <a:cubicBezTo>
                    <a:pt x="778" y="7887"/>
                    <a:pt x="778" y="7907"/>
                    <a:pt x="798" y="7927"/>
                  </a:cubicBezTo>
                  <a:cubicBezTo>
                    <a:pt x="924" y="8073"/>
                    <a:pt x="1049" y="8178"/>
                    <a:pt x="1195" y="8284"/>
                  </a:cubicBezTo>
                  <a:cubicBezTo>
                    <a:pt x="1215" y="8284"/>
                    <a:pt x="1235" y="8304"/>
                    <a:pt x="1255" y="8304"/>
                  </a:cubicBezTo>
                  <a:cubicBezTo>
                    <a:pt x="1340" y="8369"/>
                    <a:pt x="1445" y="8409"/>
                    <a:pt x="1531" y="8429"/>
                  </a:cubicBezTo>
                  <a:lnTo>
                    <a:pt x="1531" y="8620"/>
                  </a:lnTo>
                  <a:cubicBezTo>
                    <a:pt x="1531" y="8700"/>
                    <a:pt x="1611" y="9096"/>
                    <a:pt x="2132" y="9096"/>
                  </a:cubicBezTo>
                  <a:cubicBezTo>
                    <a:pt x="2343" y="9096"/>
                    <a:pt x="2659" y="9036"/>
                    <a:pt x="2759" y="9036"/>
                  </a:cubicBezTo>
                  <a:cubicBezTo>
                    <a:pt x="3095" y="8971"/>
                    <a:pt x="3386" y="8930"/>
                    <a:pt x="3492" y="8620"/>
                  </a:cubicBezTo>
                  <a:cubicBezTo>
                    <a:pt x="3537" y="8534"/>
                    <a:pt x="3537" y="8449"/>
                    <a:pt x="3537" y="8304"/>
                  </a:cubicBezTo>
                  <a:lnTo>
                    <a:pt x="3557" y="8218"/>
                  </a:lnTo>
                  <a:cubicBezTo>
                    <a:pt x="3577" y="8218"/>
                    <a:pt x="3617" y="8218"/>
                    <a:pt x="3637" y="8243"/>
                  </a:cubicBezTo>
                  <a:lnTo>
                    <a:pt x="4138" y="9161"/>
                  </a:lnTo>
                  <a:lnTo>
                    <a:pt x="4600" y="8429"/>
                  </a:lnTo>
                  <a:cubicBezTo>
                    <a:pt x="4620" y="8409"/>
                    <a:pt x="4640" y="8389"/>
                    <a:pt x="4640" y="8369"/>
                  </a:cubicBezTo>
                  <a:cubicBezTo>
                    <a:pt x="4640" y="8429"/>
                    <a:pt x="4665" y="8494"/>
                    <a:pt x="4685" y="8554"/>
                  </a:cubicBezTo>
                  <a:cubicBezTo>
                    <a:pt x="4765" y="8845"/>
                    <a:pt x="5016" y="8910"/>
                    <a:pt x="5437" y="9016"/>
                  </a:cubicBezTo>
                  <a:cubicBezTo>
                    <a:pt x="5563" y="9036"/>
                    <a:pt x="5874" y="9096"/>
                    <a:pt x="6084" y="9096"/>
                  </a:cubicBezTo>
                  <a:cubicBezTo>
                    <a:pt x="6440" y="9096"/>
                    <a:pt x="6606" y="8870"/>
                    <a:pt x="6626" y="8680"/>
                  </a:cubicBezTo>
                  <a:cubicBezTo>
                    <a:pt x="6646" y="8554"/>
                    <a:pt x="6646" y="8449"/>
                    <a:pt x="6606" y="8369"/>
                  </a:cubicBezTo>
                  <a:cubicBezTo>
                    <a:pt x="6626" y="8344"/>
                    <a:pt x="6671" y="8344"/>
                    <a:pt x="6691" y="8324"/>
                  </a:cubicBezTo>
                  <a:cubicBezTo>
                    <a:pt x="6817" y="8284"/>
                    <a:pt x="6922" y="8218"/>
                    <a:pt x="7022" y="8158"/>
                  </a:cubicBezTo>
                  <a:cubicBezTo>
                    <a:pt x="7047" y="8158"/>
                    <a:pt x="7067" y="8138"/>
                    <a:pt x="7087" y="8118"/>
                  </a:cubicBezTo>
                  <a:cubicBezTo>
                    <a:pt x="7213" y="8033"/>
                    <a:pt x="7358" y="7907"/>
                    <a:pt x="7464" y="7762"/>
                  </a:cubicBezTo>
                  <a:cubicBezTo>
                    <a:pt x="7464" y="7742"/>
                    <a:pt x="7484" y="7717"/>
                    <a:pt x="7504" y="7697"/>
                  </a:cubicBezTo>
                  <a:cubicBezTo>
                    <a:pt x="7629" y="7531"/>
                    <a:pt x="7714" y="7321"/>
                    <a:pt x="7754" y="7115"/>
                  </a:cubicBezTo>
                  <a:cubicBezTo>
                    <a:pt x="7775" y="6965"/>
                    <a:pt x="7800" y="6819"/>
                    <a:pt x="7800" y="6654"/>
                  </a:cubicBezTo>
                  <a:cubicBezTo>
                    <a:pt x="7820" y="6588"/>
                    <a:pt x="7840" y="6508"/>
                    <a:pt x="7840" y="6443"/>
                  </a:cubicBezTo>
                  <a:cubicBezTo>
                    <a:pt x="7840" y="6298"/>
                    <a:pt x="7775" y="6192"/>
                    <a:pt x="7754" y="6112"/>
                  </a:cubicBezTo>
                  <a:cubicBezTo>
                    <a:pt x="7734" y="6087"/>
                    <a:pt x="7714" y="6067"/>
                    <a:pt x="7714" y="6027"/>
                  </a:cubicBezTo>
                  <a:cubicBezTo>
                    <a:pt x="7649" y="5796"/>
                    <a:pt x="7589" y="5545"/>
                    <a:pt x="7484" y="5315"/>
                  </a:cubicBezTo>
                  <a:cubicBezTo>
                    <a:pt x="7484" y="5294"/>
                    <a:pt x="7464" y="5274"/>
                    <a:pt x="7443" y="5254"/>
                  </a:cubicBezTo>
                  <a:cubicBezTo>
                    <a:pt x="7338" y="5004"/>
                    <a:pt x="7213" y="4773"/>
                    <a:pt x="7067" y="4542"/>
                  </a:cubicBezTo>
                  <a:cubicBezTo>
                    <a:pt x="7067" y="4502"/>
                    <a:pt x="7067" y="4437"/>
                    <a:pt x="7047" y="4417"/>
                  </a:cubicBezTo>
                  <a:cubicBezTo>
                    <a:pt x="7047" y="4357"/>
                    <a:pt x="7047" y="4291"/>
                    <a:pt x="7022" y="4251"/>
                  </a:cubicBezTo>
                  <a:lnTo>
                    <a:pt x="7022" y="4231"/>
                  </a:lnTo>
                  <a:cubicBezTo>
                    <a:pt x="6922" y="3414"/>
                    <a:pt x="6606" y="2682"/>
                    <a:pt x="6190" y="2160"/>
                  </a:cubicBezTo>
                  <a:cubicBezTo>
                    <a:pt x="5979" y="1929"/>
                    <a:pt x="5728" y="1699"/>
                    <a:pt x="5437" y="1553"/>
                  </a:cubicBezTo>
                  <a:cubicBezTo>
                    <a:pt x="5478" y="1513"/>
                    <a:pt x="5498" y="1473"/>
                    <a:pt x="5543" y="1428"/>
                  </a:cubicBezTo>
                  <a:cubicBezTo>
                    <a:pt x="5583" y="1448"/>
                    <a:pt x="5623" y="1448"/>
                    <a:pt x="5668" y="1448"/>
                  </a:cubicBezTo>
                  <a:cubicBezTo>
                    <a:pt x="5696" y="1451"/>
                    <a:pt x="5724" y="1452"/>
                    <a:pt x="5752" y="1452"/>
                  </a:cubicBezTo>
                  <a:cubicBezTo>
                    <a:pt x="6131" y="1452"/>
                    <a:pt x="6443" y="1170"/>
                    <a:pt x="6481" y="801"/>
                  </a:cubicBezTo>
                  <a:cubicBezTo>
                    <a:pt x="6481" y="615"/>
                    <a:pt x="6440" y="425"/>
                    <a:pt x="6315" y="259"/>
                  </a:cubicBezTo>
                  <a:cubicBezTo>
                    <a:pt x="6190" y="114"/>
                    <a:pt x="5999" y="29"/>
                    <a:pt x="5814" y="8"/>
                  </a:cubicBezTo>
                  <a:cubicBezTo>
                    <a:pt x="5783" y="3"/>
                    <a:pt x="5754" y="0"/>
                    <a:pt x="572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p>
          </p:txBody>
        </p:sp>
        <p:sp>
          <p:nvSpPr>
            <p:cNvPr id="1149" name="Google Shape;1149;p42"/>
            <p:cNvSpPr/>
            <p:nvPr/>
          </p:nvSpPr>
          <p:spPr>
            <a:xfrm>
              <a:off x="4642511" y="1795155"/>
              <a:ext cx="79108" cy="122647"/>
            </a:xfrm>
            <a:custGeom>
              <a:avLst/>
              <a:gdLst/>
              <a:ahLst/>
              <a:cxnLst/>
              <a:rect l="l" t="t" r="r" b="b"/>
              <a:pathLst>
                <a:path w="2760" h="4279" extrusionOk="0">
                  <a:moveTo>
                    <a:pt x="1505" y="0"/>
                  </a:moveTo>
                  <a:cubicBezTo>
                    <a:pt x="939" y="502"/>
                    <a:pt x="477" y="1128"/>
                    <a:pt x="226" y="1841"/>
                  </a:cubicBezTo>
                  <a:cubicBezTo>
                    <a:pt x="206" y="1861"/>
                    <a:pt x="206" y="1881"/>
                    <a:pt x="206" y="1881"/>
                  </a:cubicBezTo>
                  <a:cubicBezTo>
                    <a:pt x="101" y="2197"/>
                    <a:pt x="21" y="2533"/>
                    <a:pt x="1" y="2864"/>
                  </a:cubicBezTo>
                  <a:cubicBezTo>
                    <a:pt x="1" y="3054"/>
                    <a:pt x="1" y="3220"/>
                    <a:pt x="41" y="3410"/>
                  </a:cubicBezTo>
                  <a:cubicBezTo>
                    <a:pt x="81" y="3556"/>
                    <a:pt x="166" y="3701"/>
                    <a:pt x="251" y="3807"/>
                  </a:cubicBezTo>
                  <a:lnTo>
                    <a:pt x="272" y="3827"/>
                  </a:lnTo>
                  <a:cubicBezTo>
                    <a:pt x="352" y="3932"/>
                    <a:pt x="457" y="4012"/>
                    <a:pt x="582" y="4097"/>
                  </a:cubicBezTo>
                  <a:cubicBezTo>
                    <a:pt x="668" y="4138"/>
                    <a:pt x="753" y="4183"/>
                    <a:pt x="833" y="4223"/>
                  </a:cubicBezTo>
                  <a:cubicBezTo>
                    <a:pt x="963" y="4263"/>
                    <a:pt x="1101" y="4278"/>
                    <a:pt x="1236" y="4278"/>
                  </a:cubicBezTo>
                  <a:cubicBezTo>
                    <a:pt x="1319" y="4278"/>
                    <a:pt x="1401" y="4273"/>
                    <a:pt x="1480" y="4263"/>
                  </a:cubicBezTo>
                  <a:cubicBezTo>
                    <a:pt x="1480" y="4263"/>
                    <a:pt x="1505" y="4263"/>
                    <a:pt x="1505" y="4243"/>
                  </a:cubicBezTo>
                  <a:lnTo>
                    <a:pt x="1505" y="4263"/>
                  </a:lnTo>
                  <a:cubicBezTo>
                    <a:pt x="1671" y="4223"/>
                    <a:pt x="1836" y="4163"/>
                    <a:pt x="1982" y="4077"/>
                  </a:cubicBezTo>
                  <a:cubicBezTo>
                    <a:pt x="2067" y="4037"/>
                    <a:pt x="2152" y="3972"/>
                    <a:pt x="2212" y="3932"/>
                  </a:cubicBezTo>
                  <a:lnTo>
                    <a:pt x="2232" y="3912"/>
                  </a:lnTo>
                  <a:cubicBezTo>
                    <a:pt x="2463" y="3721"/>
                    <a:pt x="2634" y="3471"/>
                    <a:pt x="2759" y="3200"/>
                  </a:cubicBezTo>
                  <a:cubicBezTo>
                    <a:pt x="2694" y="2969"/>
                    <a:pt x="2568" y="2738"/>
                    <a:pt x="2463" y="2533"/>
                  </a:cubicBezTo>
                  <a:cubicBezTo>
                    <a:pt x="2383" y="2362"/>
                    <a:pt x="2298" y="2197"/>
                    <a:pt x="2212" y="2006"/>
                  </a:cubicBezTo>
                  <a:cubicBezTo>
                    <a:pt x="2192" y="2006"/>
                    <a:pt x="2192" y="1986"/>
                    <a:pt x="2192" y="1966"/>
                  </a:cubicBezTo>
                  <a:cubicBezTo>
                    <a:pt x="2087" y="1780"/>
                    <a:pt x="2007" y="1590"/>
                    <a:pt x="1942" y="1379"/>
                  </a:cubicBezTo>
                  <a:lnTo>
                    <a:pt x="1922" y="1359"/>
                  </a:lnTo>
                  <a:cubicBezTo>
                    <a:pt x="1796" y="1003"/>
                    <a:pt x="1671" y="672"/>
                    <a:pt x="1585" y="316"/>
                  </a:cubicBezTo>
                  <a:lnTo>
                    <a:pt x="1585" y="296"/>
                  </a:lnTo>
                  <a:cubicBezTo>
                    <a:pt x="1545" y="191"/>
                    <a:pt x="1525" y="105"/>
                    <a:pt x="1505" y="0"/>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50" name="Google Shape;1150;p42"/>
            <p:cNvSpPr/>
            <p:nvPr/>
          </p:nvSpPr>
          <p:spPr>
            <a:xfrm>
              <a:off x="4649705" y="1803611"/>
              <a:ext cx="38264" cy="101236"/>
            </a:xfrm>
            <a:custGeom>
              <a:avLst/>
              <a:gdLst/>
              <a:ahLst/>
              <a:cxnLst/>
              <a:rect l="l" t="t" r="r" b="b"/>
              <a:pathLst>
                <a:path w="1335" h="3532" extrusionOk="0">
                  <a:moveTo>
                    <a:pt x="1334" y="1"/>
                  </a:moveTo>
                  <a:cubicBezTo>
                    <a:pt x="1229" y="126"/>
                    <a:pt x="1129" y="272"/>
                    <a:pt x="1044" y="417"/>
                  </a:cubicBezTo>
                  <a:cubicBezTo>
                    <a:pt x="1003" y="482"/>
                    <a:pt x="958" y="543"/>
                    <a:pt x="918" y="608"/>
                  </a:cubicBezTo>
                  <a:cubicBezTo>
                    <a:pt x="898" y="628"/>
                    <a:pt x="898" y="648"/>
                    <a:pt x="878" y="668"/>
                  </a:cubicBezTo>
                  <a:cubicBezTo>
                    <a:pt x="728" y="959"/>
                    <a:pt x="602" y="1315"/>
                    <a:pt x="457" y="1736"/>
                  </a:cubicBezTo>
                  <a:cubicBezTo>
                    <a:pt x="417" y="1922"/>
                    <a:pt x="352" y="2112"/>
                    <a:pt x="311" y="2298"/>
                  </a:cubicBezTo>
                  <a:lnTo>
                    <a:pt x="311" y="2338"/>
                  </a:lnTo>
                  <a:cubicBezTo>
                    <a:pt x="271" y="2423"/>
                    <a:pt x="251" y="2529"/>
                    <a:pt x="226" y="2634"/>
                  </a:cubicBezTo>
                  <a:cubicBezTo>
                    <a:pt x="226" y="2694"/>
                    <a:pt x="206" y="2739"/>
                    <a:pt x="206" y="2779"/>
                  </a:cubicBezTo>
                  <a:cubicBezTo>
                    <a:pt x="146" y="3030"/>
                    <a:pt x="101" y="3281"/>
                    <a:pt x="0" y="3512"/>
                  </a:cubicBezTo>
                  <a:lnTo>
                    <a:pt x="21" y="3532"/>
                  </a:lnTo>
                  <a:cubicBezTo>
                    <a:pt x="126" y="3301"/>
                    <a:pt x="166" y="3050"/>
                    <a:pt x="226" y="2799"/>
                  </a:cubicBezTo>
                  <a:cubicBezTo>
                    <a:pt x="226" y="2739"/>
                    <a:pt x="251" y="2694"/>
                    <a:pt x="251" y="2634"/>
                  </a:cubicBezTo>
                  <a:cubicBezTo>
                    <a:pt x="271" y="2529"/>
                    <a:pt x="311" y="2423"/>
                    <a:pt x="331" y="2318"/>
                  </a:cubicBezTo>
                  <a:lnTo>
                    <a:pt x="331" y="2258"/>
                  </a:lnTo>
                  <a:cubicBezTo>
                    <a:pt x="397" y="2087"/>
                    <a:pt x="437" y="1922"/>
                    <a:pt x="477" y="1756"/>
                  </a:cubicBezTo>
                  <a:cubicBezTo>
                    <a:pt x="627" y="1295"/>
                    <a:pt x="773" y="939"/>
                    <a:pt x="938" y="628"/>
                  </a:cubicBezTo>
                  <a:lnTo>
                    <a:pt x="938" y="608"/>
                  </a:lnTo>
                  <a:cubicBezTo>
                    <a:pt x="978" y="543"/>
                    <a:pt x="1024" y="482"/>
                    <a:pt x="1064" y="417"/>
                  </a:cubicBezTo>
                  <a:cubicBezTo>
                    <a:pt x="1149" y="292"/>
                    <a:pt x="1229" y="146"/>
                    <a:pt x="1334" y="21"/>
                  </a:cubicBezTo>
                  <a:lnTo>
                    <a:pt x="1334" y="1"/>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1" name="Google Shape;1151;p42"/>
            <p:cNvSpPr/>
            <p:nvPr/>
          </p:nvSpPr>
          <p:spPr>
            <a:xfrm>
              <a:off x="4648416" y="1821009"/>
              <a:ext cx="28204" cy="28061"/>
            </a:xfrm>
            <a:custGeom>
              <a:avLst/>
              <a:gdLst/>
              <a:ahLst/>
              <a:cxnLst/>
              <a:rect l="l" t="t" r="r" b="b"/>
              <a:pathLst>
                <a:path w="984" h="979" extrusionOk="0">
                  <a:moveTo>
                    <a:pt x="963" y="1"/>
                  </a:moveTo>
                  <a:cubicBezTo>
                    <a:pt x="627" y="292"/>
                    <a:pt x="316" y="603"/>
                    <a:pt x="20" y="939"/>
                  </a:cubicBezTo>
                  <a:cubicBezTo>
                    <a:pt x="0" y="959"/>
                    <a:pt x="0" y="979"/>
                    <a:pt x="0" y="979"/>
                  </a:cubicBezTo>
                  <a:cubicBezTo>
                    <a:pt x="271" y="668"/>
                    <a:pt x="607" y="352"/>
                    <a:pt x="923" y="61"/>
                  </a:cubicBezTo>
                  <a:cubicBezTo>
                    <a:pt x="943" y="41"/>
                    <a:pt x="963" y="41"/>
                    <a:pt x="983" y="21"/>
                  </a:cubicBezTo>
                  <a:lnTo>
                    <a:pt x="983" y="1"/>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2" name="Google Shape;1152;p42"/>
            <p:cNvSpPr/>
            <p:nvPr/>
          </p:nvSpPr>
          <p:spPr>
            <a:xfrm>
              <a:off x="4659193" y="1834107"/>
              <a:ext cx="38981" cy="78507"/>
            </a:xfrm>
            <a:custGeom>
              <a:avLst/>
              <a:gdLst/>
              <a:ahLst/>
              <a:cxnLst/>
              <a:rect l="l" t="t" r="r" b="b"/>
              <a:pathLst>
                <a:path w="1360" h="2739" extrusionOk="0">
                  <a:moveTo>
                    <a:pt x="1340" y="0"/>
                  </a:moveTo>
                  <a:cubicBezTo>
                    <a:pt x="1340" y="45"/>
                    <a:pt x="1319" y="105"/>
                    <a:pt x="1299" y="171"/>
                  </a:cubicBezTo>
                  <a:lnTo>
                    <a:pt x="1299" y="191"/>
                  </a:lnTo>
                  <a:cubicBezTo>
                    <a:pt x="1214" y="587"/>
                    <a:pt x="1049" y="983"/>
                    <a:pt x="858" y="1379"/>
                  </a:cubicBezTo>
                  <a:cubicBezTo>
                    <a:pt x="627" y="1801"/>
                    <a:pt x="357" y="2237"/>
                    <a:pt x="0" y="2738"/>
                  </a:cubicBezTo>
                  <a:cubicBezTo>
                    <a:pt x="377" y="2237"/>
                    <a:pt x="647" y="1821"/>
                    <a:pt x="878" y="1399"/>
                  </a:cubicBezTo>
                  <a:cubicBezTo>
                    <a:pt x="1109" y="923"/>
                    <a:pt x="1274" y="482"/>
                    <a:pt x="1360" y="20"/>
                  </a:cubicBezTo>
                  <a:lnTo>
                    <a:pt x="1340" y="0"/>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3" name="Google Shape;1153;p42"/>
            <p:cNvSpPr/>
            <p:nvPr/>
          </p:nvSpPr>
          <p:spPr>
            <a:xfrm>
              <a:off x="4658046" y="1838980"/>
              <a:ext cx="38981" cy="31672"/>
            </a:xfrm>
            <a:custGeom>
              <a:avLst/>
              <a:gdLst/>
              <a:ahLst/>
              <a:cxnLst/>
              <a:rect l="l" t="t" r="r" b="b"/>
              <a:pathLst>
                <a:path w="1360" h="1105" extrusionOk="0">
                  <a:moveTo>
                    <a:pt x="1339" y="1"/>
                  </a:moveTo>
                  <a:cubicBezTo>
                    <a:pt x="838" y="226"/>
                    <a:pt x="376" y="628"/>
                    <a:pt x="0" y="1084"/>
                  </a:cubicBezTo>
                  <a:lnTo>
                    <a:pt x="20" y="1104"/>
                  </a:lnTo>
                  <a:cubicBezTo>
                    <a:pt x="376" y="628"/>
                    <a:pt x="858" y="251"/>
                    <a:pt x="1359" y="21"/>
                  </a:cubicBezTo>
                  <a:lnTo>
                    <a:pt x="1339" y="1"/>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4" name="Google Shape;1154;p42"/>
            <p:cNvSpPr/>
            <p:nvPr/>
          </p:nvSpPr>
          <p:spPr>
            <a:xfrm>
              <a:off x="4684932" y="1851506"/>
              <a:ext cx="21010" cy="65838"/>
            </a:xfrm>
            <a:custGeom>
              <a:avLst/>
              <a:gdLst/>
              <a:ahLst/>
              <a:cxnLst/>
              <a:rect l="l" t="t" r="r" b="b"/>
              <a:pathLst>
                <a:path w="733" h="2297" extrusionOk="0">
                  <a:moveTo>
                    <a:pt x="712" y="0"/>
                  </a:moveTo>
                  <a:cubicBezTo>
                    <a:pt x="692" y="817"/>
                    <a:pt x="442" y="1610"/>
                    <a:pt x="0" y="2297"/>
                  </a:cubicBezTo>
                  <a:cubicBezTo>
                    <a:pt x="0" y="2297"/>
                    <a:pt x="25" y="2297"/>
                    <a:pt x="25" y="2277"/>
                  </a:cubicBezTo>
                  <a:lnTo>
                    <a:pt x="25" y="2297"/>
                  </a:lnTo>
                  <a:cubicBezTo>
                    <a:pt x="211" y="1986"/>
                    <a:pt x="376" y="1670"/>
                    <a:pt x="482" y="1339"/>
                  </a:cubicBezTo>
                  <a:lnTo>
                    <a:pt x="502" y="1319"/>
                  </a:lnTo>
                  <a:cubicBezTo>
                    <a:pt x="627" y="918"/>
                    <a:pt x="712" y="481"/>
                    <a:pt x="732" y="40"/>
                  </a:cubicBezTo>
                  <a:cubicBezTo>
                    <a:pt x="712" y="40"/>
                    <a:pt x="712" y="20"/>
                    <a:pt x="712" y="0"/>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5" name="Google Shape;1155;p42"/>
            <p:cNvSpPr/>
            <p:nvPr/>
          </p:nvSpPr>
          <p:spPr>
            <a:xfrm>
              <a:off x="4698718" y="1889283"/>
              <a:ext cx="7796" cy="18573"/>
            </a:xfrm>
            <a:custGeom>
              <a:avLst/>
              <a:gdLst/>
              <a:ahLst/>
              <a:cxnLst/>
              <a:rect l="l" t="t" r="r" b="b"/>
              <a:pathLst>
                <a:path w="272" h="648" extrusionOk="0">
                  <a:moveTo>
                    <a:pt x="21" y="1"/>
                  </a:moveTo>
                  <a:lnTo>
                    <a:pt x="1" y="21"/>
                  </a:lnTo>
                  <a:cubicBezTo>
                    <a:pt x="146" y="207"/>
                    <a:pt x="211" y="417"/>
                    <a:pt x="251" y="648"/>
                  </a:cubicBezTo>
                  <a:lnTo>
                    <a:pt x="271" y="628"/>
                  </a:lnTo>
                  <a:cubicBezTo>
                    <a:pt x="231" y="397"/>
                    <a:pt x="171" y="187"/>
                    <a:pt x="21"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6" name="Google Shape;1156;p42"/>
            <p:cNvSpPr/>
            <p:nvPr/>
          </p:nvSpPr>
          <p:spPr>
            <a:xfrm>
              <a:off x="4747301" y="1793407"/>
              <a:ext cx="78535" cy="121844"/>
            </a:xfrm>
            <a:custGeom>
              <a:avLst/>
              <a:gdLst/>
              <a:ahLst/>
              <a:cxnLst/>
              <a:rect l="l" t="t" r="r" b="b"/>
              <a:pathLst>
                <a:path w="2740" h="4251" extrusionOk="0">
                  <a:moveTo>
                    <a:pt x="1044" y="1"/>
                  </a:moveTo>
                  <a:cubicBezTo>
                    <a:pt x="1024" y="86"/>
                    <a:pt x="1004" y="186"/>
                    <a:pt x="984" y="292"/>
                  </a:cubicBezTo>
                  <a:lnTo>
                    <a:pt x="984" y="312"/>
                  </a:lnTo>
                  <a:cubicBezTo>
                    <a:pt x="919" y="668"/>
                    <a:pt x="813" y="1024"/>
                    <a:pt x="708" y="1360"/>
                  </a:cubicBezTo>
                  <a:cubicBezTo>
                    <a:pt x="708" y="1380"/>
                    <a:pt x="708" y="1400"/>
                    <a:pt x="688" y="1400"/>
                  </a:cubicBezTo>
                  <a:cubicBezTo>
                    <a:pt x="628" y="1611"/>
                    <a:pt x="562" y="1796"/>
                    <a:pt x="482" y="2007"/>
                  </a:cubicBezTo>
                  <a:cubicBezTo>
                    <a:pt x="482" y="2007"/>
                    <a:pt x="482" y="2027"/>
                    <a:pt x="457" y="2047"/>
                  </a:cubicBezTo>
                  <a:cubicBezTo>
                    <a:pt x="397" y="2238"/>
                    <a:pt x="312" y="2403"/>
                    <a:pt x="252" y="2569"/>
                  </a:cubicBezTo>
                  <a:cubicBezTo>
                    <a:pt x="146" y="2799"/>
                    <a:pt x="41" y="3010"/>
                    <a:pt x="1" y="3261"/>
                  </a:cubicBezTo>
                  <a:cubicBezTo>
                    <a:pt x="126" y="3532"/>
                    <a:pt x="312" y="3762"/>
                    <a:pt x="542" y="3928"/>
                  </a:cubicBezTo>
                  <a:lnTo>
                    <a:pt x="562" y="3948"/>
                  </a:lnTo>
                  <a:cubicBezTo>
                    <a:pt x="648" y="4013"/>
                    <a:pt x="733" y="4053"/>
                    <a:pt x="813" y="4098"/>
                  </a:cubicBezTo>
                  <a:cubicBezTo>
                    <a:pt x="959" y="4179"/>
                    <a:pt x="1129" y="4224"/>
                    <a:pt x="1295" y="4244"/>
                  </a:cubicBezTo>
                  <a:lnTo>
                    <a:pt x="1335" y="4244"/>
                  </a:lnTo>
                  <a:cubicBezTo>
                    <a:pt x="1384" y="4248"/>
                    <a:pt x="1433" y="4251"/>
                    <a:pt x="1482" y="4251"/>
                  </a:cubicBezTo>
                  <a:cubicBezTo>
                    <a:pt x="1643" y="4251"/>
                    <a:pt x="1804" y="4224"/>
                    <a:pt x="1962" y="4158"/>
                  </a:cubicBezTo>
                  <a:cubicBezTo>
                    <a:pt x="2047" y="4118"/>
                    <a:pt x="2132" y="4073"/>
                    <a:pt x="2192" y="4033"/>
                  </a:cubicBezTo>
                  <a:cubicBezTo>
                    <a:pt x="2212" y="4033"/>
                    <a:pt x="2212" y="4033"/>
                    <a:pt x="2212" y="4013"/>
                  </a:cubicBezTo>
                  <a:cubicBezTo>
                    <a:pt x="2318" y="3948"/>
                    <a:pt x="2423" y="3848"/>
                    <a:pt x="2508" y="3742"/>
                  </a:cubicBezTo>
                  <a:cubicBezTo>
                    <a:pt x="2508" y="3742"/>
                    <a:pt x="2508" y="3722"/>
                    <a:pt x="2528" y="3722"/>
                  </a:cubicBezTo>
                  <a:cubicBezTo>
                    <a:pt x="2614" y="3597"/>
                    <a:pt x="2674" y="3446"/>
                    <a:pt x="2694" y="3301"/>
                  </a:cubicBezTo>
                  <a:cubicBezTo>
                    <a:pt x="2739" y="3135"/>
                    <a:pt x="2739" y="2945"/>
                    <a:pt x="2714" y="2759"/>
                  </a:cubicBezTo>
                  <a:cubicBezTo>
                    <a:pt x="2674" y="2423"/>
                    <a:pt x="2589" y="2112"/>
                    <a:pt x="2463" y="1796"/>
                  </a:cubicBezTo>
                  <a:cubicBezTo>
                    <a:pt x="2443" y="1776"/>
                    <a:pt x="2443" y="1776"/>
                    <a:pt x="2443" y="1756"/>
                  </a:cubicBezTo>
                  <a:cubicBezTo>
                    <a:pt x="2132" y="1064"/>
                    <a:pt x="1651" y="462"/>
                    <a:pt x="1044" y="1"/>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57" name="Google Shape;1157;p42"/>
            <p:cNvSpPr/>
            <p:nvPr/>
          </p:nvSpPr>
          <p:spPr>
            <a:xfrm>
              <a:off x="4775476" y="1801747"/>
              <a:ext cx="44312" cy="98943"/>
            </a:xfrm>
            <a:custGeom>
              <a:avLst/>
              <a:gdLst/>
              <a:ahLst/>
              <a:cxnLst/>
              <a:rect l="l" t="t" r="r" b="b"/>
              <a:pathLst>
                <a:path w="1546" h="3452" extrusionOk="0">
                  <a:moveTo>
                    <a:pt x="1" y="1"/>
                  </a:moveTo>
                  <a:lnTo>
                    <a:pt x="1" y="21"/>
                  </a:lnTo>
                  <a:cubicBezTo>
                    <a:pt x="101" y="146"/>
                    <a:pt x="206" y="272"/>
                    <a:pt x="312" y="397"/>
                  </a:cubicBezTo>
                  <a:cubicBezTo>
                    <a:pt x="352" y="462"/>
                    <a:pt x="397" y="522"/>
                    <a:pt x="437" y="588"/>
                  </a:cubicBezTo>
                  <a:lnTo>
                    <a:pt x="437" y="608"/>
                  </a:lnTo>
                  <a:cubicBezTo>
                    <a:pt x="628" y="898"/>
                    <a:pt x="793" y="1255"/>
                    <a:pt x="959" y="1696"/>
                  </a:cubicBezTo>
                  <a:cubicBezTo>
                    <a:pt x="1024" y="1861"/>
                    <a:pt x="1064" y="2027"/>
                    <a:pt x="1129" y="2197"/>
                  </a:cubicBezTo>
                  <a:cubicBezTo>
                    <a:pt x="1129" y="2217"/>
                    <a:pt x="1149" y="2238"/>
                    <a:pt x="1149" y="2258"/>
                  </a:cubicBezTo>
                  <a:cubicBezTo>
                    <a:pt x="1169" y="2363"/>
                    <a:pt x="1209" y="2468"/>
                    <a:pt x="1229" y="2574"/>
                  </a:cubicBezTo>
                  <a:cubicBezTo>
                    <a:pt x="1255" y="2614"/>
                    <a:pt x="1275" y="2679"/>
                    <a:pt x="1275" y="2719"/>
                  </a:cubicBezTo>
                  <a:cubicBezTo>
                    <a:pt x="1355" y="2970"/>
                    <a:pt x="1420" y="3220"/>
                    <a:pt x="1525" y="3451"/>
                  </a:cubicBezTo>
                  <a:cubicBezTo>
                    <a:pt x="1525" y="3451"/>
                    <a:pt x="1525" y="3431"/>
                    <a:pt x="1545" y="3431"/>
                  </a:cubicBezTo>
                  <a:cubicBezTo>
                    <a:pt x="1440" y="3200"/>
                    <a:pt x="1380" y="2950"/>
                    <a:pt x="1295" y="2719"/>
                  </a:cubicBezTo>
                  <a:cubicBezTo>
                    <a:pt x="1295" y="2679"/>
                    <a:pt x="1275" y="2614"/>
                    <a:pt x="1255" y="2574"/>
                  </a:cubicBezTo>
                  <a:cubicBezTo>
                    <a:pt x="1229" y="2468"/>
                    <a:pt x="1209" y="2363"/>
                    <a:pt x="1169" y="2258"/>
                  </a:cubicBezTo>
                  <a:lnTo>
                    <a:pt x="1169" y="2238"/>
                  </a:lnTo>
                  <a:cubicBezTo>
                    <a:pt x="1104" y="2052"/>
                    <a:pt x="1044" y="1861"/>
                    <a:pt x="979" y="1696"/>
                  </a:cubicBezTo>
                  <a:cubicBezTo>
                    <a:pt x="813" y="1255"/>
                    <a:pt x="668" y="924"/>
                    <a:pt x="502" y="648"/>
                  </a:cubicBezTo>
                  <a:cubicBezTo>
                    <a:pt x="477" y="628"/>
                    <a:pt x="457" y="608"/>
                    <a:pt x="457" y="588"/>
                  </a:cubicBezTo>
                  <a:cubicBezTo>
                    <a:pt x="417" y="522"/>
                    <a:pt x="377" y="462"/>
                    <a:pt x="332" y="397"/>
                  </a:cubicBezTo>
                  <a:cubicBezTo>
                    <a:pt x="226" y="252"/>
                    <a:pt x="126" y="126"/>
                    <a:pt x="1"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8" name="Google Shape;1158;p42"/>
            <p:cNvSpPr/>
            <p:nvPr/>
          </p:nvSpPr>
          <p:spPr>
            <a:xfrm>
              <a:off x="4787429" y="1817999"/>
              <a:ext cx="30497" cy="26914"/>
            </a:xfrm>
            <a:custGeom>
              <a:avLst/>
              <a:gdLst/>
              <a:ahLst/>
              <a:cxnLst/>
              <a:rect l="l" t="t" r="r" b="b"/>
              <a:pathLst>
                <a:path w="1064" h="939" extrusionOk="0">
                  <a:moveTo>
                    <a:pt x="20" y="0"/>
                  </a:moveTo>
                  <a:lnTo>
                    <a:pt x="0" y="21"/>
                  </a:lnTo>
                  <a:cubicBezTo>
                    <a:pt x="20" y="21"/>
                    <a:pt x="20" y="41"/>
                    <a:pt x="20" y="41"/>
                  </a:cubicBezTo>
                  <a:cubicBezTo>
                    <a:pt x="40" y="41"/>
                    <a:pt x="60" y="61"/>
                    <a:pt x="85" y="81"/>
                  </a:cubicBezTo>
                  <a:cubicBezTo>
                    <a:pt x="416" y="331"/>
                    <a:pt x="752" y="647"/>
                    <a:pt x="1063" y="938"/>
                  </a:cubicBezTo>
                  <a:cubicBezTo>
                    <a:pt x="1043" y="918"/>
                    <a:pt x="1043" y="918"/>
                    <a:pt x="1043" y="898"/>
                  </a:cubicBezTo>
                  <a:cubicBezTo>
                    <a:pt x="732" y="582"/>
                    <a:pt x="396" y="291"/>
                    <a:pt x="40" y="21"/>
                  </a:cubicBezTo>
                  <a:cubicBezTo>
                    <a:pt x="40" y="21"/>
                    <a:pt x="20" y="21"/>
                    <a:pt x="20" y="0"/>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59" name="Google Shape;1159;p42"/>
            <p:cNvSpPr/>
            <p:nvPr/>
          </p:nvSpPr>
          <p:spPr>
            <a:xfrm>
              <a:off x="4766992" y="1832359"/>
              <a:ext cx="43739" cy="76672"/>
            </a:xfrm>
            <a:custGeom>
              <a:avLst/>
              <a:gdLst/>
              <a:ahLst/>
              <a:cxnLst/>
              <a:rect l="l" t="t" r="r" b="b"/>
              <a:pathLst>
                <a:path w="1526" h="2675" extrusionOk="0">
                  <a:moveTo>
                    <a:pt x="21" y="1"/>
                  </a:moveTo>
                  <a:cubicBezTo>
                    <a:pt x="21" y="21"/>
                    <a:pt x="21" y="41"/>
                    <a:pt x="1" y="41"/>
                  </a:cubicBezTo>
                  <a:cubicBezTo>
                    <a:pt x="126" y="482"/>
                    <a:pt x="317" y="939"/>
                    <a:pt x="568" y="1380"/>
                  </a:cubicBezTo>
                  <a:cubicBezTo>
                    <a:pt x="818" y="1776"/>
                    <a:pt x="1109" y="2193"/>
                    <a:pt x="1505" y="2674"/>
                  </a:cubicBezTo>
                  <a:cubicBezTo>
                    <a:pt x="1525" y="2674"/>
                    <a:pt x="1525" y="2674"/>
                    <a:pt x="1525" y="2654"/>
                  </a:cubicBezTo>
                  <a:cubicBezTo>
                    <a:pt x="1129" y="2193"/>
                    <a:pt x="838" y="1776"/>
                    <a:pt x="588" y="1360"/>
                  </a:cubicBezTo>
                  <a:cubicBezTo>
                    <a:pt x="357" y="984"/>
                    <a:pt x="191" y="583"/>
                    <a:pt x="86" y="207"/>
                  </a:cubicBezTo>
                  <a:lnTo>
                    <a:pt x="66" y="187"/>
                  </a:lnTo>
                  <a:cubicBezTo>
                    <a:pt x="46" y="126"/>
                    <a:pt x="46" y="61"/>
                    <a:pt x="21"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60" name="Google Shape;1160;p42"/>
            <p:cNvSpPr/>
            <p:nvPr/>
          </p:nvSpPr>
          <p:spPr>
            <a:xfrm>
              <a:off x="4768884" y="1837117"/>
              <a:ext cx="40128" cy="29924"/>
            </a:xfrm>
            <a:custGeom>
              <a:avLst/>
              <a:gdLst/>
              <a:ahLst/>
              <a:cxnLst/>
              <a:rect l="l" t="t" r="r" b="b"/>
              <a:pathLst>
                <a:path w="1400" h="1044" extrusionOk="0">
                  <a:moveTo>
                    <a:pt x="0" y="0"/>
                  </a:moveTo>
                  <a:lnTo>
                    <a:pt x="0" y="21"/>
                  </a:lnTo>
                  <a:cubicBezTo>
                    <a:pt x="502" y="231"/>
                    <a:pt x="1003" y="587"/>
                    <a:pt x="1399" y="1044"/>
                  </a:cubicBezTo>
                  <a:lnTo>
                    <a:pt x="1399" y="1024"/>
                  </a:lnTo>
                  <a:cubicBezTo>
                    <a:pt x="1023" y="567"/>
                    <a:pt x="522" y="211"/>
                    <a:pt x="0" y="0"/>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61" name="Google Shape;1161;p42"/>
            <p:cNvSpPr/>
            <p:nvPr/>
          </p:nvSpPr>
          <p:spPr>
            <a:xfrm>
              <a:off x="4760400" y="1850904"/>
              <a:ext cx="25166" cy="64147"/>
            </a:xfrm>
            <a:custGeom>
              <a:avLst/>
              <a:gdLst/>
              <a:ahLst/>
              <a:cxnLst/>
              <a:rect l="l" t="t" r="r" b="b"/>
              <a:pathLst>
                <a:path w="878" h="2238" extrusionOk="0">
                  <a:moveTo>
                    <a:pt x="25" y="1"/>
                  </a:moveTo>
                  <a:cubicBezTo>
                    <a:pt x="25" y="1"/>
                    <a:pt x="25" y="21"/>
                    <a:pt x="0" y="41"/>
                  </a:cubicBezTo>
                  <a:cubicBezTo>
                    <a:pt x="45" y="482"/>
                    <a:pt x="151" y="899"/>
                    <a:pt x="316" y="1295"/>
                  </a:cubicBezTo>
                  <a:lnTo>
                    <a:pt x="316" y="1315"/>
                  </a:lnTo>
                  <a:cubicBezTo>
                    <a:pt x="462" y="1631"/>
                    <a:pt x="627" y="1942"/>
                    <a:pt x="838" y="2238"/>
                  </a:cubicBezTo>
                  <a:lnTo>
                    <a:pt x="878" y="2238"/>
                  </a:lnTo>
                  <a:cubicBezTo>
                    <a:pt x="401" y="1591"/>
                    <a:pt x="85" y="793"/>
                    <a:pt x="25"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62" name="Google Shape;1162;p42"/>
            <p:cNvSpPr/>
            <p:nvPr/>
          </p:nvSpPr>
          <p:spPr>
            <a:xfrm>
              <a:off x="4762836" y="1887993"/>
              <a:ext cx="7223" cy="18573"/>
            </a:xfrm>
            <a:custGeom>
              <a:avLst/>
              <a:gdLst/>
              <a:ahLst/>
              <a:cxnLst/>
              <a:rect l="l" t="t" r="r" b="b"/>
              <a:pathLst>
                <a:path w="252" h="648" extrusionOk="0">
                  <a:moveTo>
                    <a:pt x="231" y="1"/>
                  </a:moveTo>
                  <a:cubicBezTo>
                    <a:pt x="86" y="191"/>
                    <a:pt x="41" y="422"/>
                    <a:pt x="0" y="628"/>
                  </a:cubicBezTo>
                  <a:lnTo>
                    <a:pt x="20" y="648"/>
                  </a:lnTo>
                  <a:cubicBezTo>
                    <a:pt x="66" y="442"/>
                    <a:pt x="106" y="211"/>
                    <a:pt x="231" y="21"/>
                  </a:cubicBezTo>
                  <a:cubicBezTo>
                    <a:pt x="231" y="21"/>
                    <a:pt x="251" y="21"/>
                    <a:pt x="251"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63" name="Google Shape;1163;p42"/>
            <p:cNvSpPr/>
            <p:nvPr/>
          </p:nvSpPr>
          <p:spPr>
            <a:xfrm>
              <a:off x="4701728" y="1904245"/>
              <a:ext cx="4213" cy="23331"/>
            </a:xfrm>
            <a:custGeom>
              <a:avLst/>
              <a:gdLst/>
              <a:ahLst/>
              <a:cxnLst/>
              <a:rect l="l" t="t" r="r" b="b"/>
              <a:pathLst>
                <a:path w="147" h="814" extrusionOk="0">
                  <a:moveTo>
                    <a:pt x="106" y="1"/>
                  </a:moveTo>
                  <a:lnTo>
                    <a:pt x="1" y="813"/>
                  </a:lnTo>
                  <a:lnTo>
                    <a:pt x="66" y="813"/>
                  </a:lnTo>
                  <a:lnTo>
                    <a:pt x="146" y="1"/>
                  </a:ln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64" name="Google Shape;1164;p42"/>
            <p:cNvSpPr/>
            <p:nvPr/>
          </p:nvSpPr>
          <p:spPr>
            <a:xfrm>
              <a:off x="4674155" y="1919780"/>
              <a:ext cx="30067" cy="13701"/>
            </a:xfrm>
            <a:custGeom>
              <a:avLst/>
              <a:gdLst/>
              <a:ahLst/>
              <a:cxnLst/>
              <a:rect l="l" t="t" r="r" b="b"/>
              <a:pathLst>
                <a:path w="1049" h="478" extrusionOk="0">
                  <a:moveTo>
                    <a:pt x="1028" y="0"/>
                  </a:moveTo>
                  <a:cubicBezTo>
                    <a:pt x="1028" y="0"/>
                    <a:pt x="0" y="376"/>
                    <a:pt x="25" y="462"/>
                  </a:cubicBezTo>
                  <a:cubicBezTo>
                    <a:pt x="25" y="473"/>
                    <a:pt x="59" y="478"/>
                    <a:pt x="114" y="478"/>
                  </a:cubicBezTo>
                  <a:cubicBezTo>
                    <a:pt x="355" y="478"/>
                    <a:pt x="1008" y="385"/>
                    <a:pt x="1028" y="336"/>
                  </a:cubicBezTo>
                  <a:cubicBezTo>
                    <a:pt x="1048" y="271"/>
                    <a:pt x="1028" y="0"/>
                    <a:pt x="1028"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65" name="Google Shape;1165;p42"/>
            <p:cNvSpPr/>
            <p:nvPr/>
          </p:nvSpPr>
          <p:spPr>
            <a:xfrm>
              <a:off x="4763410" y="1902955"/>
              <a:ext cx="2465" cy="23446"/>
            </a:xfrm>
            <a:custGeom>
              <a:avLst/>
              <a:gdLst/>
              <a:ahLst/>
              <a:cxnLst/>
              <a:rect l="l" t="t" r="r" b="b"/>
              <a:pathLst>
                <a:path w="86" h="818" extrusionOk="0">
                  <a:moveTo>
                    <a:pt x="0" y="0"/>
                  </a:moveTo>
                  <a:lnTo>
                    <a:pt x="46" y="818"/>
                  </a:lnTo>
                  <a:lnTo>
                    <a:pt x="86" y="818"/>
                  </a:lnTo>
                  <a:lnTo>
                    <a:pt x="46" y="0"/>
                  </a:ln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66" name="Google Shape;1166;p42"/>
            <p:cNvSpPr/>
            <p:nvPr/>
          </p:nvSpPr>
          <p:spPr>
            <a:xfrm>
              <a:off x="4763983" y="1918633"/>
              <a:ext cx="28777" cy="15277"/>
            </a:xfrm>
            <a:custGeom>
              <a:avLst/>
              <a:gdLst/>
              <a:ahLst/>
              <a:cxnLst/>
              <a:rect l="l" t="t" r="r" b="b"/>
              <a:pathLst>
                <a:path w="1004" h="533" extrusionOk="0">
                  <a:moveTo>
                    <a:pt x="26" y="0"/>
                  </a:moveTo>
                  <a:cubicBezTo>
                    <a:pt x="26" y="0"/>
                    <a:pt x="1" y="271"/>
                    <a:pt x="1" y="331"/>
                  </a:cubicBezTo>
                  <a:cubicBezTo>
                    <a:pt x="22" y="371"/>
                    <a:pt x="757" y="533"/>
                    <a:pt x="955" y="533"/>
                  </a:cubicBezTo>
                  <a:cubicBezTo>
                    <a:pt x="984" y="533"/>
                    <a:pt x="1001" y="529"/>
                    <a:pt x="1004" y="522"/>
                  </a:cubicBezTo>
                  <a:cubicBezTo>
                    <a:pt x="1004" y="436"/>
                    <a:pt x="26" y="0"/>
                    <a:pt x="26"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67" name="Google Shape;1167;p42"/>
            <p:cNvSpPr/>
            <p:nvPr/>
          </p:nvSpPr>
          <p:spPr>
            <a:xfrm>
              <a:off x="4728757" y="1906538"/>
              <a:ext cx="15564" cy="15134"/>
            </a:xfrm>
            <a:custGeom>
              <a:avLst/>
              <a:gdLst/>
              <a:ahLst/>
              <a:cxnLst/>
              <a:rect l="l" t="t" r="r" b="b"/>
              <a:pathLst>
                <a:path w="543" h="528" extrusionOk="0">
                  <a:moveTo>
                    <a:pt x="1" y="1"/>
                  </a:moveTo>
                  <a:cubicBezTo>
                    <a:pt x="81" y="171"/>
                    <a:pt x="166" y="357"/>
                    <a:pt x="272" y="527"/>
                  </a:cubicBezTo>
                  <a:cubicBezTo>
                    <a:pt x="377" y="357"/>
                    <a:pt x="457" y="211"/>
                    <a:pt x="542" y="46"/>
                  </a:cubicBezTo>
                  <a:cubicBezTo>
                    <a:pt x="352" y="46"/>
                    <a:pt x="1" y="1"/>
                    <a:pt x="1" y="1"/>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68" name="Google Shape;1168;p42"/>
            <p:cNvSpPr/>
            <p:nvPr/>
          </p:nvSpPr>
          <p:spPr>
            <a:xfrm>
              <a:off x="4661629" y="1735594"/>
              <a:ext cx="143771" cy="174182"/>
            </a:xfrm>
            <a:custGeom>
              <a:avLst/>
              <a:gdLst/>
              <a:ahLst/>
              <a:cxnLst/>
              <a:rect l="l" t="t" r="r" b="b"/>
              <a:pathLst>
                <a:path w="5016" h="6077" extrusionOk="0">
                  <a:moveTo>
                    <a:pt x="2512" y="0"/>
                  </a:moveTo>
                  <a:cubicBezTo>
                    <a:pt x="2066" y="0"/>
                    <a:pt x="1623" y="134"/>
                    <a:pt x="1255" y="408"/>
                  </a:cubicBezTo>
                  <a:cubicBezTo>
                    <a:pt x="1109" y="513"/>
                    <a:pt x="984" y="639"/>
                    <a:pt x="858" y="804"/>
                  </a:cubicBezTo>
                  <a:cubicBezTo>
                    <a:pt x="377" y="1391"/>
                    <a:pt x="166" y="2183"/>
                    <a:pt x="61" y="2936"/>
                  </a:cubicBezTo>
                  <a:cubicBezTo>
                    <a:pt x="61" y="2956"/>
                    <a:pt x="61" y="2981"/>
                    <a:pt x="41" y="3001"/>
                  </a:cubicBezTo>
                  <a:lnTo>
                    <a:pt x="41" y="3041"/>
                  </a:lnTo>
                  <a:cubicBezTo>
                    <a:pt x="21" y="3186"/>
                    <a:pt x="1" y="3357"/>
                    <a:pt x="1" y="3522"/>
                  </a:cubicBezTo>
                  <a:lnTo>
                    <a:pt x="1" y="3858"/>
                  </a:lnTo>
                  <a:cubicBezTo>
                    <a:pt x="1" y="3899"/>
                    <a:pt x="1" y="3959"/>
                    <a:pt x="21" y="4004"/>
                  </a:cubicBezTo>
                  <a:cubicBezTo>
                    <a:pt x="21" y="4189"/>
                    <a:pt x="61" y="4360"/>
                    <a:pt x="106" y="4525"/>
                  </a:cubicBezTo>
                  <a:lnTo>
                    <a:pt x="106" y="4566"/>
                  </a:lnTo>
                  <a:cubicBezTo>
                    <a:pt x="146" y="4651"/>
                    <a:pt x="166" y="4736"/>
                    <a:pt x="211" y="4816"/>
                  </a:cubicBezTo>
                  <a:cubicBezTo>
                    <a:pt x="231" y="4902"/>
                    <a:pt x="272" y="4962"/>
                    <a:pt x="312" y="5027"/>
                  </a:cubicBezTo>
                  <a:cubicBezTo>
                    <a:pt x="417" y="5213"/>
                    <a:pt x="542" y="5383"/>
                    <a:pt x="713" y="5508"/>
                  </a:cubicBezTo>
                  <a:cubicBezTo>
                    <a:pt x="793" y="5589"/>
                    <a:pt x="898" y="5654"/>
                    <a:pt x="1004" y="5694"/>
                  </a:cubicBezTo>
                  <a:cubicBezTo>
                    <a:pt x="1024" y="5714"/>
                    <a:pt x="1024" y="5714"/>
                    <a:pt x="1044" y="5739"/>
                  </a:cubicBezTo>
                  <a:cubicBezTo>
                    <a:pt x="1485" y="5953"/>
                    <a:pt x="2018" y="6076"/>
                    <a:pt x="2545" y="6076"/>
                  </a:cubicBezTo>
                  <a:cubicBezTo>
                    <a:pt x="3144" y="6076"/>
                    <a:pt x="3736" y="5917"/>
                    <a:pt x="4178" y="5549"/>
                  </a:cubicBezTo>
                  <a:cubicBezTo>
                    <a:pt x="4284" y="5488"/>
                    <a:pt x="4349" y="5403"/>
                    <a:pt x="4429" y="5318"/>
                  </a:cubicBezTo>
                  <a:cubicBezTo>
                    <a:pt x="4534" y="5192"/>
                    <a:pt x="4620" y="5067"/>
                    <a:pt x="4700" y="4922"/>
                  </a:cubicBezTo>
                  <a:cubicBezTo>
                    <a:pt x="4700" y="4902"/>
                    <a:pt x="4725" y="4861"/>
                    <a:pt x="4725" y="4836"/>
                  </a:cubicBezTo>
                  <a:cubicBezTo>
                    <a:pt x="4785" y="4711"/>
                    <a:pt x="4825" y="4586"/>
                    <a:pt x="4870" y="4460"/>
                  </a:cubicBezTo>
                  <a:cubicBezTo>
                    <a:pt x="4891" y="4360"/>
                    <a:pt x="4911" y="4255"/>
                    <a:pt x="4931" y="4149"/>
                  </a:cubicBezTo>
                  <a:cubicBezTo>
                    <a:pt x="4951" y="4064"/>
                    <a:pt x="4976" y="3959"/>
                    <a:pt x="4976" y="3858"/>
                  </a:cubicBezTo>
                  <a:lnTo>
                    <a:pt x="4996" y="3858"/>
                  </a:lnTo>
                  <a:cubicBezTo>
                    <a:pt x="4996" y="3753"/>
                    <a:pt x="5016" y="3628"/>
                    <a:pt x="5016" y="3522"/>
                  </a:cubicBezTo>
                  <a:lnTo>
                    <a:pt x="5016" y="3332"/>
                  </a:lnTo>
                  <a:cubicBezTo>
                    <a:pt x="5016" y="3166"/>
                    <a:pt x="5016" y="2956"/>
                    <a:pt x="4976" y="2770"/>
                  </a:cubicBezTo>
                  <a:lnTo>
                    <a:pt x="4976" y="2625"/>
                  </a:lnTo>
                  <a:cubicBezTo>
                    <a:pt x="4870" y="1953"/>
                    <a:pt x="4620" y="1286"/>
                    <a:pt x="4224" y="804"/>
                  </a:cubicBezTo>
                  <a:cubicBezTo>
                    <a:pt x="3792" y="275"/>
                    <a:pt x="3150" y="0"/>
                    <a:pt x="2512" y="0"/>
                  </a:cubicBezTo>
                  <a:close/>
                </a:path>
              </a:pathLst>
            </a:custGeom>
            <a:solidFill>
              <a:srgbClr val="FFC14C"/>
            </a:solidFill>
            <a:ln>
              <a:noFill/>
            </a:ln>
          </p:spPr>
          <p:txBody>
            <a:bodyPr spcFirstLastPara="1" wrap="square" lIns="182850" tIns="182850" rIns="182850" bIns="182850" anchor="ctr" anchorCtr="0">
              <a:noAutofit/>
            </a:bodyPr>
            <a:lstStyle/>
            <a:p>
              <a:endParaRPr sz="3600"/>
            </a:p>
          </p:txBody>
        </p:sp>
        <p:sp>
          <p:nvSpPr>
            <p:cNvPr id="1169" name="Google Shape;1169;p42"/>
            <p:cNvSpPr/>
            <p:nvPr/>
          </p:nvSpPr>
          <p:spPr>
            <a:xfrm>
              <a:off x="4668250" y="1795012"/>
              <a:ext cx="35398" cy="33363"/>
            </a:xfrm>
            <a:custGeom>
              <a:avLst/>
              <a:gdLst/>
              <a:ahLst/>
              <a:cxnLst/>
              <a:rect l="l" t="t" r="r" b="b"/>
              <a:pathLst>
                <a:path w="1235" h="1164" extrusionOk="0">
                  <a:moveTo>
                    <a:pt x="617" y="1"/>
                  </a:moveTo>
                  <a:cubicBezTo>
                    <a:pt x="333" y="1"/>
                    <a:pt x="78" y="221"/>
                    <a:pt x="41" y="532"/>
                  </a:cubicBezTo>
                  <a:cubicBezTo>
                    <a:pt x="0" y="843"/>
                    <a:pt x="231" y="1133"/>
                    <a:pt x="562" y="1159"/>
                  </a:cubicBezTo>
                  <a:cubicBezTo>
                    <a:pt x="586" y="1162"/>
                    <a:pt x="610" y="1163"/>
                    <a:pt x="634" y="1163"/>
                  </a:cubicBezTo>
                  <a:cubicBezTo>
                    <a:pt x="921" y="1163"/>
                    <a:pt x="1172" y="944"/>
                    <a:pt x="1209" y="657"/>
                  </a:cubicBezTo>
                  <a:cubicBezTo>
                    <a:pt x="1234" y="341"/>
                    <a:pt x="1003" y="50"/>
                    <a:pt x="687" y="5"/>
                  </a:cubicBezTo>
                  <a:cubicBezTo>
                    <a:pt x="664" y="2"/>
                    <a:pt x="640" y="1"/>
                    <a:pt x="617" y="1"/>
                  </a:cubicBezTo>
                  <a:close/>
                </a:path>
              </a:pathLst>
            </a:custGeom>
            <a:solidFill>
              <a:srgbClr val="FF907A"/>
            </a:solidFill>
            <a:ln>
              <a:noFill/>
            </a:ln>
          </p:spPr>
          <p:txBody>
            <a:bodyPr spcFirstLastPara="1" wrap="square" lIns="182850" tIns="182850" rIns="182850" bIns="182850" anchor="ctr" anchorCtr="0">
              <a:noAutofit/>
            </a:bodyPr>
            <a:lstStyle/>
            <a:p>
              <a:endParaRPr sz="3600"/>
            </a:p>
          </p:txBody>
        </p:sp>
        <p:sp>
          <p:nvSpPr>
            <p:cNvPr id="1170" name="Google Shape;1170;p42"/>
            <p:cNvSpPr/>
            <p:nvPr/>
          </p:nvSpPr>
          <p:spPr>
            <a:xfrm>
              <a:off x="4762263" y="1793865"/>
              <a:ext cx="35398" cy="33249"/>
            </a:xfrm>
            <a:custGeom>
              <a:avLst/>
              <a:gdLst/>
              <a:ahLst/>
              <a:cxnLst/>
              <a:rect l="l" t="t" r="r" b="b"/>
              <a:pathLst>
                <a:path w="1235" h="1160" extrusionOk="0">
                  <a:moveTo>
                    <a:pt x="613" y="0"/>
                  </a:moveTo>
                  <a:cubicBezTo>
                    <a:pt x="317" y="0"/>
                    <a:pt x="82" y="219"/>
                    <a:pt x="40" y="506"/>
                  </a:cubicBezTo>
                  <a:cubicBezTo>
                    <a:pt x="0" y="842"/>
                    <a:pt x="231" y="1133"/>
                    <a:pt x="542" y="1153"/>
                  </a:cubicBezTo>
                  <a:cubicBezTo>
                    <a:pt x="570" y="1157"/>
                    <a:pt x="598" y="1159"/>
                    <a:pt x="626" y="1159"/>
                  </a:cubicBezTo>
                  <a:cubicBezTo>
                    <a:pt x="925" y="1159"/>
                    <a:pt x="1171" y="941"/>
                    <a:pt x="1189" y="652"/>
                  </a:cubicBezTo>
                  <a:cubicBezTo>
                    <a:pt x="1234" y="321"/>
                    <a:pt x="1003" y="45"/>
                    <a:pt x="687" y="5"/>
                  </a:cubicBezTo>
                  <a:cubicBezTo>
                    <a:pt x="662" y="2"/>
                    <a:pt x="637" y="0"/>
                    <a:pt x="613" y="0"/>
                  </a:cubicBezTo>
                  <a:close/>
                </a:path>
              </a:pathLst>
            </a:custGeom>
            <a:solidFill>
              <a:srgbClr val="FF907A"/>
            </a:solidFill>
            <a:ln>
              <a:noFill/>
            </a:ln>
          </p:spPr>
          <p:txBody>
            <a:bodyPr spcFirstLastPara="1" wrap="square" lIns="182850" tIns="182850" rIns="182850" bIns="182850" anchor="ctr" anchorCtr="0">
              <a:noAutofit/>
            </a:bodyPr>
            <a:lstStyle/>
            <a:p>
              <a:endParaRPr sz="3600"/>
            </a:p>
          </p:txBody>
        </p:sp>
        <p:sp>
          <p:nvSpPr>
            <p:cNvPr id="1171" name="Google Shape;1171;p42"/>
            <p:cNvSpPr/>
            <p:nvPr/>
          </p:nvSpPr>
          <p:spPr>
            <a:xfrm>
              <a:off x="4693989" y="1782572"/>
              <a:ext cx="19720" cy="18688"/>
            </a:xfrm>
            <a:custGeom>
              <a:avLst/>
              <a:gdLst/>
              <a:ahLst/>
              <a:cxnLst/>
              <a:rect l="l" t="t" r="r" b="b"/>
              <a:pathLst>
                <a:path w="688" h="652" extrusionOk="0">
                  <a:moveTo>
                    <a:pt x="357" y="1"/>
                  </a:moveTo>
                  <a:cubicBezTo>
                    <a:pt x="187" y="1"/>
                    <a:pt x="39" y="120"/>
                    <a:pt x="20" y="274"/>
                  </a:cubicBezTo>
                  <a:cubicBezTo>
                    <a:pt x="0" y="464"/>
                    <a:pt x="126" y="630"/>
                    <a:pt x="311" y="650"/>
                  </a:cubicBezTo>
                  <a:cubicBezTo>
                    <a:pt x="323" y="651"/>
                    <a:pt x="335" y="652"/>
                    <a:pt x="347" y="652"/>
                  </a:cubicBezTo>
                  <a:cubicBezTo>
                    <a:pt x="504" y="652"/>
                    <a:pt x="649" y="531"/>
                    <a:pt x="667" y="359"/>
                  </a:cubicBezTo>
                  <a:cubicBezTo>
                    <a:pt x="687" y="168"/>
                    <a:pt x="562" y="23"/>
                    <a:pt x="396" y="3"/>
                  </a:cubicBezTo>
                  <a:cubicBezTo>
                    <a:pt x="383" y="1"/>
                    <a:pt x="370" y="1"/>
                    <a:pt x="357"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72" name="Google Shape;1172;p42"/>
            <p:cNvSpPr/>
            <p:nvPr/>
          </p:nvSpPr>
          <p:spPr>
            <a:xfrm>
              <a:off x="4753922" y="1780709"/>
              <a:ext cx="19720" cy="18831"/>
            </a:xfrm>
            <a:custGeom>
              <a:avLst/>
              <a:gdLst/>
              <a:ahLst/>
              <a:cxnLst/>
              <a:rect l="l" t="t" r="r" b="b"/>
              <a:pathLst>
                <a:path w="688" h="657" extrusionOk="0">
                  <a:moveTo>
                    <a:pt x="357" y="0"/>
                  </a:moveTo>
                  <a:cubicBezTo>
                    <a:pt x="183" y="0"/>
                    <a:pt x="39" y="120"/>
                    <a:pt x="21" y="278"/>
                  </a:cubicBezTo>
                  <a:cubicBezTo>
                    <a:pt x="0" y="464"/>
                    <a:pt x="126" y="629"/>
                    <a:pt x="311" y="655"/>
                  </a:cubicBezTo>
                  <a:cubicBezTo>
                    <a:pt x="325" y="656"/>
                    <a:pt x="338" y="657"/>
                    <a:pt x="351" y="657"/>
                  </a:cubicBezTo>
                  <a:cubicBezTo>
                    <a:pt x="522" y="657"/>
                    <a:pt x="649" y="536"/>
                    <a:pt x="667" y="359"/>
                  </a:cubicBezTo>
                  <a:cubicBezTo>
                    <a:pt x="688" y="193"/>
                    <a:pt x="562" y="28"/>
                    <a:pt x="397" y="3"/>
                  </a:cubicBezTo>
                  <a:cubicBezTo>
                    <a:pt x="383" y="1"/>
                    <a:pt x="370" y="0"/>
                    <a:pt x="357" y="0"/>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73" name="Google Shape;1173;p42"/>
            <p:cNvSpPr/>
            <p:nvPr/>
          </p:nvSpPr>
          <p:spPr>
            <a:xfrm>
              <a:off x="4726320" y="1799454"/>
              <a:ext cx="18000" cy="10806"/>
            </a:xfrm>
            <a:custGeom>
              <a:avLst/>
              <a:gdLst/>
              <a:ahLst/>
              <a:cxnLst/>
              <a:rect l="l" t="t" r="r" b="b"/>
              <a:pathLst>
                <a:path w="628" h="377" extrusionOk="0">
                  <a:moveTo>
                    <a:pt x="41" y="1"/>
                  </a:moveTo>
                  <a:cubicBezTo>
                    <a:pt x="21" y="1"/>
                    <a:pt x="1" y="21"/>
                    <a:pt x="1" y="61"/>
                  </a:cubicBezTo>
                  <a:cubicBezTo>
                    <a:pt x="1" y="166"/>
                    <a:pt x="41" y="251"/>
                    <a:pt x="126" y="311"/>
                  </a:cubicBezTo>
                  <a:cubicBezTo>
                    <a:pt x="186" y="352"/>
                    <a:pt x="251" y="377"/>
                    <a:pt x="311" y="377"/>
                  </a:cubicBezTo>
                  <a:cubicBezTo>
                    <a:pt x="337" y="377"/>
                    <a:pt x="377" y="352"/>
                    <a:pt x="397" y="352"/>
                  </a:cubicBezTo>
                  <a:cubicBezTo>
                    <a:pt x="522" y="311"/>
                    <a:pt x="607" y="186"/>
                    <a:pt x="627" y="41"/>
                  </a:cubicBezTo>
                  <a:cubicBezTo>
                    <a:pt x="627" y="21"/>
                    <a:pt x="607" y="1"/>
                    <a:pt x="562" y="1"/>
                  </a:cubicBezTo>
                  <a:cubicBezTo>
                    <a:pt x="542" y="1"/>
                    <a:pt x="522" y="21"/>
                    <a:pt x="522" y="41"/>
                  </a:cubicBezTo>
                  <a:cubicBezTo>
                    <a:pt x="522" y="146"/>
                    <a:pt x="462" y="226"/>
                    <a:pt x="377" y="251"/>
                  </a:cubicBezTo>
                  <a:cubicBezTo>
                    <a:pt x="351" y="259"/>
                    <a:pt x="325" y="264"/>
                    <a:pt x="300" y="264"/>
                  </a:cubicBezTo>
                  <a:cubicBezTo>
                    <a:pt x="263" y="264"/>
                    <a:pt x="225" y="253"/>
                    <a:pt x="186" y="226"/>
                  </a:cubicBezTo>
                  <a:cubicBezTo>
                    <a:pt x="126" y="186"/>
                    <a:pt x="106" y="126"/>
                    <a:pt x="106" y="61"/>
                  </a:cubicBezTo>
                  <a:cubicBezTo>
                    <a:pt x="86" y="21"/>
                    <a:pt x="61" y="1"/>
                    <a:pt x="41"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74" name="Google Shape;1174;p42"/>
            <p:cNvSpPr/>
            <p:nvPr/>
          </p:nvSpPr>
          <p:spPr>
            <a:xfrm>
              <a:off x="4661629" y="1814990"/>
              <a:ext cx="143771" cy="33506"/>
            </a:xfrm>
            <a:custGeom>
              <a:avLst/>
              <a:gdLst/>
              <a:ahLst/>
              <a:cxnLst/>
              <a:rect l="l" t="t" r="r" b="b"/>
              <a:pathLst>
                <a:path w="5016" h="1169" extrusionOk="0">
                  <a:moveTo>
                    <a:pt x="4976" y="0"/>
                  </a:moveTo>
                  <a:cubicBezTo>
                    <a:pt x="4680" y="211"/>
                    <a:pt x="4304" y="376"/>
                    <a:pt x="3908" y="482"/>
                  </a:cubicBezTo>
                  <a:cubicBezTo>
                    <a:pt x="3426" y="627"/>
                    <a:pt x="2884" y="667"/>
                    <a:pt x="2237" y="667"/>
                  </a:cubicBezTo>
                  <a:cubicBezTo>
                    <a:pt x="1360" y="647"/>
                    <a:pt x="648" y="502"/>
                    <a:pt x="41" y="231"/>
                  </a:cubicBezTo>
                  <a:lnTo>
                    <a:pt x="41" y="271"/>
                  </a:lnTo>
                  <a:cubicBezTo>
                    <a:pt x="21" y="416"/>
                    <a:pt x="1" y="587"/>
                    <a:pt x="1" y="752"/>
                  </a:cubicBezTo>
                  <a:cubicBezTo>
                    <a:pt x="462" y="963"/>
                    <a:pt x="984" y="1063"/>
                    <a:pt x="1565" y="1129"/>
                  </a:cubicBezTo>
                  <a:cubicBezTo>
                    <a:pt x="1776" y="1149"/>
                    <a:pt x="2007" y="1169"/>
                    <a:pt x="2217" y="1169"/>
                  </a:cubicBezTo>
                  <a:cubicBezTo>
                    <a:pt x="2925" y="1169"/>
                    <a:pt x="3511" y="1109"/>
                    <a:pt x="4033" y="963"/>
                  </a:cubicBezTo>
                  <a:cubicBezTo>
                    <a:pt x="4389" y="878"/>
                    <a:pt x="4725" y="732"/>
                    <a:pt x="5016" y="562"/>
                  </a:cubicBezTo>
                  <a:cubicBezTo>
                    <a:pt x="5016" y="396"/>
                    <a:pt x="5016" y="186"/>
                    <a:pt x="4976"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75" name="Google Shape;1175;p42"/>
            <p:cNvSpPr/>
            <p:nvPr/>
          </p:nvSpPr>
          <p:spPr>
            <a:xfrm>
              <a:off x="4662202" y="1846174"/>
              <a:ext cx="142625" cy="29551"/>
            </a:xfrm>
            <a:custGeom>
              <a:avLst/>
              <a:gdLst/>
              <a:ahLst/>
              <a:cxnLst/>
              <a:rect l="l" t="t" r="r" b="b"/>
              <a:pathLst>
                <a:path w="4976" h="1031" extrusionOk="0">
                  <a:moveTo>
                    <a:pt x="4956" y="0"/>
                  </a:moveTo>
                  <a:cubicBezTo>
                    <a:pt x="4956" y="4"/>
                    <a:pt x="4956" y="7"/>
                    <a:pt x="4956" y="10"/>
                  </a:cubicBezTo>
                  <a:lnTo>
                    <a:pt x="4956" y="10"/>
                  </a:lnTo>
                  <a:cubicBezTo>
                    <a:pt x="4962" y="7"/>
                    <a:pt x="4969" y="4"/>
                    <a:pt x="4976" y="0"/>
                  </a:cubicBezTo>
                  <a:close/>
                  <a:moveTo>
                    <a:pt x="4956" y="10"/>
                  </a:moveTo>
                  <a:cubicBezTo>
                    <a:pt x="4458" y="256"/>
                    <a:pt x="3857" y="418"/>
                    <a:pt x="3095" y="477"/>
                  </a:cubicBezTo>
                  <a:cubicBezTo>
                    <a:pt x="2790" y="509"/>
                    <a:pt x="2494" y="525"/>
                    <a:pt x="2209" y="525"/>
                  </a:cubicBezTo>
                  <a:cubicBezTo>
                    <a:pt x="1380" y="525"/>
                    <a:pt x="639" y="392"/>
                    <a:pt x="1" y="146"/>
                  </a:cubicBezTo>
                  <a:lnTo>
                    <a:pt x="1" y="146"/>
                  </a:lnTo>
                  <a:cubicBezTo>
                    <a:pt x="1" y="331"/>
                    <a:pt x="41" y="502"/>
                    <a:pt x="86" y="667"/>
                  </a:cubicBezTo>
                  <a:lnTo>
                    <a:pt x="86" y="708"/>
                  </a:lnTo>
                  <a:cubicBezTo>
                    <a:pt x="522" y="853"/>
                    <a:pt x="964" y="958"/>
                    <a:pt x="1465" y="1003"/>
                  </a:cubicBezTo>
                  <a:cubicBezTo>
                    <a:pt x="1695" y="1021"/>
                    <a:pt x="1932" y="1031"/>
                    <a:pt x="2175" y="1031"/>
                  </a:cubicBezTo>
                  <a:cubicBezTo>
                    <a:pt x="2485" y="1031"/>
                    <a:pt x="2806" y="1015"/>
                    <a:pt x="3135" y="978"/>
                  </a:cubicBezTo>
                  <a:cubicBezTo>
                    <a:pt x="3802" y="918"/>
                    <a:pt x="4369" y="793"/>
                    <a:pt x="4850" y="602"/>
                  </a:cubicBezTo>
                  <a:cubicBezTo>
                    <a:pt x="4871" y="502"/>
                    <a:pt x="4891" y="397"/>
                    <a:pt x="4911" y="291"/>
                  </a:cubicBezTo>
                  <a:cubicBezTo>
                    <a:pt x="4930" y="209"/>
                    <a:pt x="4954" y="108"/>
                    <a:pt x="4956" y="1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76" name="Google Shape;1176;p42"/>
            <p:cNvSpPr/>
            <p:nvPr/>
          </p:nvSpPr>
          <p:spPr>
            <a:xfrm>
              <a:off x="4670543" y="1874206"/>
              <a:ext cx="126545" cy="27287"/>
            </a:xfrm>
            <a:custGeom>
              <a:avLst/>
              <a:gdLst/>
              <a:ahLst/>
              <a:cxnLst/>
              <a:rect l="l" t="t" r="r" b="b"/>
              <a:pathLst>
                <a:path w="4415" h="952" extrusionOk="0">
                  <a:moveTo>
                    <a:pt x="4414" y="0"/>
                  </a:moveTo>
                  <a:lnTo>
                    <a:pt x="4414" y="0"/>
                  </a:lnTo>
                  <a:cubicBezTo>
                    <a:pt x="3973" y="211"/>
                    <a:pt x="3411" y="336"/>
                    <a:pt x="2719" y="402"/>
                  </a:cubicBezTo>
                  <a:cubicBezTo>
                    <a:pt x="2408" y="432"/>
                    <a:pt x="2107" y="448"/>
                    <a:pt x="1816" y="448"/>
                  </a:cubicBezTo>
                  <a:cubicBezTo>
                    <a:pt x="1151" y="448"/>
                    <a:pt x="542" y="366"/>
                    <a:pt x="1" y="191"/>
                  </a:cubicBezTo>
                  <a:lnTo>
                    <a:pt x="1" y="191"/>
                  </a:lnTo>
                  <a:cubicBezTo>
                    <a:pt x="106" y="377"/>
                    <a:pt x="231" y="547"/>
                    <a:pt x="402" y="672"/>
                  </a:cubicBezTo>
                  <a:cubicBezTo>
                    <a:pt x="482" y="753"/>
                    <a:pt x="587" y="818"/>
                    <a:pt x="693" y="858"/>
                  </a:cubicBezTo>
                  <a:cubicBezTo>
                    <a:pt x="818" y="878"/>
                    <a:pt x="964" y="903"/>
                    <a:pt x="1109" y="923"/>
                  </a:cubicBezTo>
                  <a:cubicBezTo>
                    <a:pt x="1343" y="941"/>
                    <a:pt x="1583" y="951"/>
                    <a:pt x="1831" y="951"/>
                  </a:cubicBezTo>
                  <a:cubicBezTo>
                    <a:pt x="2134" y="951"/>
                    <a:pt x="2450" y="936"/>
                    <a:pt x="2784" y="903"/>
                  </a:cubicBezTo>
                  <a:cubicBezTo>
                    <a:pt x="3180" y="858"/>
                    <a:pt x="3556" y="798"/>
                    <a:pt x="3867" y="713"/>
                  </a:cubicBezTo>
                  <a:cubicBezTo>
                    <a:pt x="3973" y="652"/>
                    <a:pt x="4038" y="567"/>
                    <a:pt x="4118" y="482"/>
                  </a:cubicBezTo>
                  <a:cubicBezTo>
                    <a:pt x="4223" y="356"/>
                    <a:pt x="4309" y="231"/>
                    <a:pt x="4389" y="86"/>
                  </a:cubicBezTo>
                  <a:cubicBezTo>
                    <a:pt x="4389" y="66"/>
                    <a:pt x="4414" y="25"/>
                    <a:pt x="4414"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77" name="Google Shape;1177;p42"/>
            <p:cNvSpPr/>
            <p:nvPr/>
          </p:nvSpPr>
          <p:spPr>
            <a:xfrm>
              <a:off x="4751486" y="1704152"/>
              <a:ext cx="31213" cy="37835"/>
            </a:xfrm>
            <a:custGeom>
              <a:avLst/>
              <a:gdLst/>
              <a:ahLst/>
              <a:cxnLst/>
              <a:rect l="l" t="t" r="r" b="b"/>
              <a:pathLst>
                <a:path w="1089" h="1320" extrusionOk="0">
                  <a:moveTo>
                    <a:pt x="1043" y="0"/>
                  </a:moveTo>
                  <a:cubicBezTo>
                    <a:pt x="522" y="251"/>
                    <a:pt x="126" y="733"/>
                    <a:pt x="0" y="1274"/>
                  </a:cubicBezTo>
                  <a:cubicBezTo>
                    <a:pt x="0" y="1294"/>
                    <a:pt x="0" y="1319"/>
                    <a:pt x="20" y="1319"/>
                  </a:cubicBezTo>
                  <a:cubicBezTo>
                    <a:pt x="40" y="1319"/>
                    <a:pt x="40" y="1319"/>
                    <a:pt x="40" y="1294"/>
                  </a:cubicBezTo>
                  <a:cubicBezTo>
                    <a:pt x="186" y="753"/>
                    <a:pt x="562" y="291"/>
                    <a:pt x="1063" y="41"/>
                  </a:cubicBezTo>
                  <a:cubicBezTo>
                    <a:pt x="1089" y="41"/>
                    <a:pt x="1089" y="21"/>
                    <a:pt x="1089"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78" name="Google Shape;1178;p42"/>
            <p:cNvSpPr/>
            <p:nvPr/>
          </p:nvSpPr>
          <p:spPr>
            <a:xfrm>
              <a:off x="4774187" y="1701629"/>
              <a:ext cx="13844" cy="13328"/>
            </a:xfrm>
            <a:custGeom>
              <a:avLst/>
              <a:gdLst/>
              <a:ahLst/>
              <a:cxnLst/>
              <a:rect l="l" t="t" r="r" b="b"/>
              <a:pathLst>
                <a:path w="483" h="465" extrusionOk="0">
                  <a:moveTo>
                    <a:pt x="241" y="1"/>
                  </a:moveTo>
                  <a:cubicBezTo>
                    <a:pt x="130" y="1"/>
                    <a:pt x="44" y="99"/>
                    <a:pt x="21" y="214"/>
                  </a:cubicBezTo>
                  <a:cubicBezTo>
                    <a:pt x="1" y="339"/>
                    <a:pt x="106" y="445"/>
                    <a:pt x="231" y="465"/>
                  </a:cubicBezTo>
                  <a:cubicBezTo>
                    <a:pt x="357" y="465"/>
                    <a:pt x="462" y="379"/>
                    <a:pt x="482" y="254"/>
                  </a:cubicBezTo>
                  <a:cubicBezTo>
                    <a:pt x="482" y="129"/>
                    <a:pt x="397" y="28"/>
                    <a:pt x="271" y="3"/>
                  </a:cubicBezTo>
                  <a:cubicBezTo>
                    <a:pt x="261" y="2"/>
                    <a:pt x="251" y="1"/>
                    <a:pt x="241" y="1"/>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79" name="Google Shape;1179;p42"/>
            <p:cNvSpPr/>
            <p:nvPr/>
          </p:nvSpPr>
          <p:spPr>
            <a:xfrm>
              <a:off x="4672406" y="1711919"/>
              <a:ext cx="33535" cy="35971"/>
            </a:xfrm>
            <a:custGeom>
              <a:avLst/>
              <a:gdLst/>
              <a:ahLst/>
              <a:cxnLst/>
              <a:rect l="l" t="t" r="r" b="b"/>
              <a:pathLst>
                <a:path w="1170" h="1255" extrusionOk="0">
                  <a:moveTo>
                    <a:pt x="41" y="0"/>
                  </a:moveTo>
                  <a:cubicBezTo>
                    <a:pt x="21" y="0"/>
                    <a:pt x="21" y="0"/>
                    <a:pt x="1" y="20"/>
                  </a:cubicBezTo>
                  <a:cubicBezTo>
                    <a:pt x="1" y="20"/>
                    <a:pt x="1" y="45"/>
                    <a:pt x="21" y="45"/>
                  </a:cubicBezTo>
                  <a:cubicBezTo>
                    <a:pt x="542" y="251"/>
                    <a:pt x="939" y="712"/>
                    <a:pt x="1109" y="1234"/>
                  </a:cubicBezTo>
                  <a:cubicBezTo>
                    <a:pt x="1109" y="1254"/>
                    <a:pt x="1129" y="1254"/>
                    <a:pt x="1129" y="1254"/>
                  </a:cubicBezTo>
                  <a:lnTo>
                    <a:pt x="1149" y="1254"/>
                  </a:lnTo>
                  <a:cubicBezTo>
                    <a:pt x="1149" y="1254"/>
                    <a:pt x="1169" y="1234"/>
                    <a:pt x="1149" y="1234"/>
                  </a:cubicBezTo>
                  <a:cubicBezTo>
                    <a:pt x="984" y="672"/>
                    <a:pt x="563" y="211"/>
                    <a:pt x="41" y="0"/>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80" name="Google Shape;1180;p42"/>
            <p:cNvSpPr/>
            <p:nvPr/>
          </p:nvSpPr>
          <p:spPr>
            <a:xfrm>
              <a:off x="4666960" y="1709483"/>
              <a:ext cx="13815" cy="13242"/>
            </a:xfrm>
            <a:custGeom>
              <a:avLst/>
              <a:gdLst/>
              <a:ahLst/>
              <a:cxnLst/>
              <a:rect l="l" t="t" r="r" b="b"/>
              <a:pathLst>
                <a:path w="482" h="462" extrusionOk="0">
                  <a:moveTo>
                    <a:pt x="254" y="1"/>
                  </a:moveTo>
                  <a:cubicBezTo>
                    <a:pt x="240" y="1"/>
                    <a:pt x="226" y="2"/>
                    <a:pt x="211" y="5"/>
                  </a:cubicBezTo>
                  <a:cubicBezTo>
                    <a:pt x="86" y="25"/>
                    <a:pt x="0" y="150"/>
                    <a:pt x="25" y="256"/>
                  </a:cubicBezTo>
                  <a:cubicBezTo>
                    <a:pt x="45" y="381"/>
                    <a:pt x="151" y="461"/>
                    <a:pt x="276" y="461"/>
                  </a:cubicBezTo>
                  <a:cubicBezTo>
                    <a:pt x="401" y="441"/>
                    <a:pt x="482" y="316"/>
                    <a:pt x="462" y="191"/>
                  </a:cubicBezTo>
                  <a:cubicBezTo>
                    <a:pt x="444" y="80"/>
                    <a:pt x="360" y="1"/>
                    <a:pt x="254" y="1"/>
                  </a:cubicBez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181" name="Google Shape;1181;p42"/>
            <p:cNvSpPr/>
            <p:nvPr/>
          </p:nvSpPr>
          <p:spPr>
            <a:xfrm>
              <a:off x="4802935" y="1821582"/>
              <a:ext cx="16854" cy="42592"/>
            </a:xfrm>
            <a:custGeom>
              <a:avLst/>
              <a:gdLst/>
              <a:ahLst/>
              <a:cxnLst/>
              <a:rect l="l" t="t" r="r" b="b"/>
              <a:pathLst>
                <a:path w="588" h="1486" extrusionOk="0">
                  <a:moveTo>
                    <a:pt x="46" y="1"/>
                  </a:moveTo>
                  <a:lnTo>
                    <a:pt x="1" y="41"/>
                  </a:lnTo>
                  <a:cubicBezTo>
                    <a:pt x="297" y="397"/>
                    <a:pt x="397" y="858"/>
                    <a:pt x="482" y="1295"/>
                  </a:cubicBezTo>
                  <a:cubicBezTo>
                    <a:pt x="502" y="1360"/>
                    <a:pt x="522" y="1420"/>
                    <a:pt x="547" y="1485"/>
                  </a:cubicBezTo>
                  <a:lnTo>
                    <a:pt x="587" y="1460"/>
                  </a:lnTo>
                  <a:cubicBezTo>
                    <a:pt x="567" y="1400"/>
                    <a:pt x="547" y="1335"/>
                    <a:pt x="547" y="1275"/>
                  </a:cubicBezTo>
                  <a:cubicBezTo>
                    <a:pt x="442" y="833"/>
                    <a:pt x="337" y="377"/>
                    <a:pt x="46"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82" name="Google Shape;1182;p42"/>
            <p:cNvSpPr/>
            <p:nvPr/>
          </p:nvSpPr>
          <p:spPr>
            <a:xfrm>
              <a:off x="4807120" y="1861136"/>
              <a:ext cx="19863" cy="17541"/>
            </a:xfrm>
            <a:custGeom>
              <a:avLst/>
              <a:gdLst/>
              <a:ahLst/>
              <a:cxnLst/>
              <a:rect l="l" t="t" r="r" b="b"/>
              <a:pathLst>
                <a:path w="693" h="612" extrusionOk="0">
                  <a:moveTo>
                    <a:pt x="376" y="0"/>
                  </a:moveTo>
                  <a:cubicBezTo>
                    <a:pt x="276" y="60"/>
                    <a:pt x="151" y="166"/>
                    <a:pt x="65" y="271"/>
                  </a:cubicBezTo>
                  <a:cubicBezTo>
                    <a:pt x="25" y="291"/>
                    <a:pt x="0" y="331"/>
                    <a:pt x="25" y="356"/>
                  </a:cubicBezTo>
                  <a:cubicBezTo>
                    <a:pt x="25" y="396"/>
                    <a:pt x="65" y="396"/>
                    <a:pt x="105" y="396"/>
                  </a:cubicBezTo>
                  <a:cubicBezTo>
                    <a:pt x="125" y="396"/>
                    <a:pt x="151" y="376"/>
                    <a:pt x="191" y="376"/>
                  </a:cubicBezTo>
                  <a:cubicBezTo>
                    <a:pt x="171" y="436"/>
                    <a:pt x="191" y="502"/>
                    <a:pt x="211" y="542"/>
                  </a:cubicBezTo>
                  <a:cubicBezTo>
                    <a:pt x="227" y="575"/>
                    <a:pt x="244" y="612"/>
                    <a:pt x="275" y="612"/>
                  </a:cubicBezTo>
                  <a:cubicBezTo>
                    <a:pt x="281" y="612"/>
                    <a:pt x="288" y="610"/>
                    <a:pt x="296" y="607"/>
                  </a:cubicBezTo>
                  <a:cubicBezTo>
                    <a:pt x="316" y="607"/>
                    <a:pt x="336" y="582"/>
                    <a:pt x="336" y="562"/>
                  </a:cubicBezTo>
                  <a:cubicBezTo>
                    <a:pt x="356" y="542"/>
                    <a:pt x="356" y="522"/>
                    <a:pt x="376" y="502"/>
                  </a:cubicBezTo>
                  <a:cubicBezTo>
                    <a:pt x="376" y="522"/>
                    <a:pt x="401" y="542"/>
                    <a:pt x="441" y="562"/>
                  </a:cubicBezTo>
                  <a:cubicBezTo>
                    <a:pt x="455" y="576"/>
                    <a:pt x="479" y="592"/>
                    <a:pt x="501" y="592"/>
                  </a:cubicBezTo>
                  <a:cubicBezTo>
                    <a:pt x="510" y="592"/>
                    <a:pt x="519" y="589"/>
                    <a:pt x="527" y="582"/>
                  </a:cubicBezTo>
                  <a:cubicBezTo>
                    <a:pt x="567" y="562"/>
                    <a:pt x="567" y="522"/>
                    <a:pt x="567" y="502"/>
                  </a:cubicBezTo>
                  <a:cubicBezTo>
                    <a:pt x="567" y="483"/>
                    <a:pt x="550" y="443"/>
                    <a:pt x="547" y="421"/>
                  </a:cubicBezTo>
                  <a:lnTo>
                    <a:pt x="547" y="421"/>
                  </a:lnTo>
                  <a:cubicBezTo>
                    <a:pt x="552" y="456"/>
                    <a:pt x="608" y="456"/>
                    <a:pt x="627" y="456"/>
                  </a:cubicBezTo>
                  <a:cubicBezTo>
                    <a:pt x="672" y="436"/>
                    <a:pt x="692" y="396"/>
                    <a:pt x="692" y="376"/>
                  </a:cubicBezTo>
                  <a:cubicBezTo>
                    <a:pt x="692" y="331"/>
                    <a:pt x="672" y="291"/>
                    <a:pt x="652" y="271"/>
                  </a:cubicBezTo>
                  <a:cubicBezTo>
                    <a:pt x="607" y="166"/>
                    <a:pt x="502" y="60"/>
                    <a:pt x="376" y="0"/>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83" name="Google Shape;1183;p42"/>
            <p:cNvSpPr/>
            <p:nvPr/>
          </p:nvSpPr>
          <p:spPr>
            <a:xfrm>
              <a:off x="4640075" y="1826913"/>
              <a:ext cx="24621" cy="38981"/>
            </a:xfrm>
            <a:custGeom>
              <a:avLst/>
              <a:gdLst/>
              <a:ahLst/>
              <a:cxnLst/>
              <a:rect l="l" t="t" r="r" b="b"/>
              <a:pathLst>
                <a:path w="859" h="1360" extrusionOk="0">
                  <a:moveTo>
                    <a:pt x="813" y="0"/>
                  </a:moveTo>
                  <a:cubicBezTo>
                    <a:pt x="462" y="316"/>
                    <a:pt x="271" y="733"/>
                    <a:pt x="86" y="1149"/>
                  </a:cubicBezTo>
                  <a:cubicBezTo>
                    <a:pt x="61" y="1214"/>
                    <a:pt x="21" y="1274"/>
                    <a:pt x="0" y="1339"/>
                  </a:cubicBezTo>
                  <a:lnTo>
                    <a:pt x="41" y="1360"/>
                  </a:lnTo>
                  <a:cubicBezTo>
                    <a:pt x="86" y="1299"/>
                    <a:pt x="106" y="1234"/>
                    <a:pt x="126" y="1174"/>
                  </a:cubicBezTo>
                  <a:cubicBezTo>
                    <a:pt x="311" y="753"/>
                    <a:pt x="502" y="336"/>
                    <a:pt x="858" y="46"/>
                  </a:cubicBezTo>
                  <a:lnTo>
                    <a:pt x="813" y="0"/>
                  </a:ln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84" name="Google Shape;1184;p42"/>
            <p:cNvSpPr/>
            <p:nvPr/>
          </p:nvSpPr>
          <p:spPr>
            <a:xfrm>
              <a:off x="4631734" y="1862856"/>
              <a:ext cx="19147" cy="18143"/>
            </a:xfrm>
            <a:custGeom>
              <a:avLst/>
              <a:gdLst/>
              <a:ahLst/>
              <a:cxnLst/>
              <a:rect l="l" t="t" r="r" b="b"/>
              <a:pathLst>
                <a:path w="668" h="633" extrusionOk="0">
                  <a:moveTo>
                    <a:pt x="352" y="0"/>
                  </a:moveTo>
                  <a:cubicBezTo>
                    <a:pt x="251" y="45"/>
                    <a:pt x="126" y="126"/>
                    <a:pt x="41" y="211"/>
                  </a:cubicBezTo>
                  <a:cubicBezTo>
                    <a:pt x="21" y="251"/>
                    <a:pt x="1" y="271"/>
                    <a:pt x="1" y="316"/>
                  </a:cubicBezTo>
                  <a:cubicBezTo>
                    <a:pt x="1" y="336"/>
                    <a:pt x="1" y="376"/>
                    <a:pt x="21" y="396"/>
                  </a:cubicBezTo>
                  <a:cubicBezTo>
                    <a:pt x="38" y="407"/>
                    <a:pt x="59" y="413"/>
                    <a:pt x="79" y="413"/>
                  </a:cubicBezTo>
                  <a:cubicBezTo>
                    <a:pt x="105" y="413"/>
                    <a:pt x="126" y="402"/>
                    <a:pt x="126" y="376"/>
                  </a:cubicBezTo>
                  <a:lnTo>
                    <a:pt x="126" y="376"/>
                  </a:lnTo>
                  <a:cubicBezTo>
                    <a:pt x="126" y="421"/>
                    <a:pt x="101" y="442"/>
                    <a:pt x="81" y="462"/>
                  </a:cubicBezTo>
                  <a:cubicBezTo>
                    <a:pt x="81" y="482"/>
                    <a:pt x="81" y="522"/>
                    <a:pt x="101" y="547"/>
                  </a:cubicBezTo>
                  <a:cubicBezTo>
                    <a:pt x="126" y="567"/>
                    <a:pt x="166" y="567"/>
                    <a:pt x="206" y="567"/>
                  </a:cubicBezTo>
                  <a:cubicBezTo>
                    <a:pt x="226" y="547"/>
                    <a:pt x="271" y="522"/>
                    <a:pt x="271" y="482"/>
                  </a:cubicBezTo>
                  <a:cubicBezTo>
                    <a:pt x="291" y="522"/>
                    <a:pt x="291" y="547"/>
                    <a:pt x="291" y="567"/>
                  </a:cubicBezTo>
                  <a:cubicBezTo>
                    <a:pt x="291" y="587"/>
                    <a:pt x="312" y="627"/>
                    <a:pt x="332" y="627"/>
                  </a:cubicBezTo>
                  <a:cubicBezTo>
                    <a:pt x="340" y="631"/>
                    <a:pt x="349" y="633"/>
                    <a:pt x="357" y="633"/>
                  </a:cubicBezTo>
                  <a:cubicBezTo>
                    <a:pt x="391" y="633"/>
                    <a:pt x="421" y="603"/>
                    <a:pt x="437" y="587"/>
                  </a:cubicBezTo>
                  <a:cubicBezTo>
                    <a:pt x="457" y="522"/>
                    <a:pt x="477" y="462"/>
                    <a:pt x="477" y="396"/>
                  </a:cubicBezTo>
                  <a:cubicBezTo>
                    <a:pt x="522" y="421"/>
                    <a:pt x="542" y="442"/>
                    <a:pt x="562" y="462"/>
                  </a:cubicBezTo>
                  <a:cubicBezTo>
                    <a:pt x="602" y="462"/>
                    <a:pt x="648" y="462"/>
                    <a:pt x="648" y="421"/>
                  </a:cubicBezTo>
                  <a:cubicBezTo>
                    <a:pt x="668" y="396"/>
                    <a:pt x="648" y="356"/>
                    <a:pt x="627" y="336"/>
                  </a:cubicBezTo>
                  <a:cubicBezTo>
                    <a:pt x="562" y="211"/>
                    <a:pt x="457" y="106"/>
                    <a:pt x="352" y="0"/>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185" name="Google Shape;1185;p42"/>
            <p:cNvSpPr/>
            <p:nvPr/>
          </p:nvSpPr>
          <p:spPr>
            <a:xfrm>
              <a:off x="4626260" y="1696957"/>
              <a:ext cx="205453" cy="241969"/>
            </a:xfrm>
            <a:custGeom>
              <a:avLst/>
              <a:gdLst/>
              <a:ahLst/>
              <a:cxnLst/>
              <a:rect l="l" t="t" r="r" b="b"/>
              <a:pathLst>
                <a:path w="7168" h="8442" extrusionOk="0">
                  <a:moveTo>
                    <a:pt x="733" y="5412"/>
                  </a:moveTo>
                  <a:lnTo>
                    <a:pt x="733" y="5412"/>
                  </a:lnTo>
                  <a:cubicBezTo>
                    <a:pt x="693" y="5517"/>
                    <a:pt x="648" y="5623"/>
                    <a:pt x="608" y="5708"/>
                  </a:cubicBezTo>
                  <a:cubicBezTo>
                    <a:pt x="588" y="5748"/>
                    <a:pt x="588" y="5768"/>
                    <a:pt x="568" y="5808"/>
                  </a:cubicBezTo>
                  <a:cubicBezTo>
                    <a:pt x="588" y="5833"/>
                    <a:pt x="608" y="5853"/>
                    <a:pt x="628" y="5873"/>
                  </a:cubicBezTo>
                  <a:cubicBezTo>
                    <a:pt x="648" y="5708"/>
                    <a:pt x="693" y="5558"/>
                    <a:pt x="733" y="5412"/>
                  </a:cubicBezTo>
                  <a:close/>
                  <a:moveTo>
                    <a:pt x="5432" y="166"/>
                  </a:moveTo>
                  <a:cubicBezTo>
                    <a:pt x="5558" y="191"/>
                    <a:pt x="5643" y="292"/>
                    <a:pt x="5643" y="417"/>
                  </a:cubicBezTo>
                  <a:cubicBezTo>
                    <a:pt x="5623" y="522"/>
                    <a:pt x="5518" y="628"/>
                    <a:pt x="5412" y="628"/>
                  </a:cubicBezTo>
                  <a:lnTo>
                    <a:pt x="5392" y="628"/>
                  </a:lnTo>
                  <a:cubicBezTo>
                    <a:pt x="5287" y="608"/>
                    <a:pt x="5207" y="522"/>
                    <a:pt x="5182" y="442"/>
                  </a:cubicBezTo>
                  <a:cubicBezTo>
                    <a:pt x="4831" y="668"/>
                    <a:pt x="4555" y="1044"/>
                    <a:pt x="4429" y="1465"/>
                  </a:cubicBezTo>
                  <a:cubicBezTo>
                    <a:pt x="4831" y="1591"/>
                    <a:pt x="5182" y="1821"/>
                    <a:pt x="5458" y="2152"/>
                  </a:cubicBezTo>
                  <a:cubicBezTo>
                    <a:pt x="5854" y="2634"/>
                    <a:pt x="6104" y="3301"/>
                    <a:pt x="6210" y="3973"/>
                  </a:cubicBezTo>
                  <a:lnTo>
                    <a:pt x="6210" y="4118"/>
                  </a:lnTo>
                  <a:cubicBezTo>
                    <a:pt x="6230" y="4203"/>
                    <a:pt x="6230" y="4284"/>
                    <a:pt x="6250" y="4369"/>
                  </a:cubicBezTo>
                  <a:cubicBezTo>
                    <a:pt x="6395" y="4600"/>
                    <a:pt x="6541" y="4850"/>
                    <a:pt x="6666" y="5121"/>
                  </a:cubicBezTo>
                  <a:cubicBezTo>
                    <a:pt x="6666" y="5141"/>
                    <a:pt x="6666" y="5141"/>
                    <a:pt x="6686" y="5161"/>
                  </a:cubicBezTo>
                  <a:cubicBezTo>
                    <a:pt x="6771" y="5392"/>
                    <a:pt x="6857" y="5643"/>
                    <a:pt x="6897" y="5894"/>
                  </a:cubicBezTo>
                  <a:cubicBezTo>
                    <a:pt x="6917" y="5934"/>
                    <a:pt x="6937" y="5959"/>
                    <a:pt x="6962" y="5999"/>
                  </a:cubicBezTo>
                  <a:cubicBezTo>
                    <a:pt x="6982" y="6019"/>
                    <a:pt x="7002" y="6059"/>
                    <a:pt x="7002" y="6104"/>
                  </a:cubicBezTo>
                  <a:cubicBezTo>
                    <a:pt x="7002" y="6124"/>
                    <a:pt x="6982" y="6164"/>
                    <a:pt x="6937" y="6184"/>
                  </a:cubicBezTo>
                  <a:cubicBezTo>
                    <a:pt x="6962" y="6335"/>
                    <a:pt x="6962" y="6500"/>
                    <a:pt x="6917" y="6666"/>
                  </a:cubicBezTo>
                  <a:cubicBezTo>
                    <a:pt x="6897" y="6811"/>
                    <a:pt x="6837" y="6962"/>
                    <a:pt x="6751" y="7087"/>
                  </a:cubicBezTo>
                  <a:cubicBezTo>
                    <a:pt x="6731" y="7087"/>
                    <a:pt x="6731" y="7107"/>
                    <a:pt x="6731" y="7107"/>
                  </a:cubicBezTo>
                  <a:cubicBezTo>
                    <a:pt x="6646" y="7213"/>
                    <a:pt x="6541" y="7313"/>
                    <a:pt x="6435" y="7378"/>
                  </a:cubicBezTo>
                  <a:cubicBezTo>
                    <a:pt x="6435" y="7398"/>
                    <a:pt x="6435" y="7398"/>
                    <a:pt x="6415" y="7398"/>
                  </a:cubicBezTo>
                  <a:cubicBezTo>
                    <a:pt x="6355" y="7438"/>
                    <a:pt x="6270" y="7483"/>
                    <a:pt x="6185" y="7523"/>
                  </a:cubicBezTo>
                  <a:cubicBezTo>
                    <a:pt x="6019" y="7589"/>
                    <a:pt x="5854" y="7609"/>
                    <a:pt x="5683" y="7609"/>
                  </a:cubicBezTo>
                  <a:lnTo>
                    <a:pt x="5518" y="7609"/>
                  </a:lnTo>
                  <a:cubicBezTo>
                    <a:pt x="5352" y="7589"/>
                    <a:pt x="5182" y="7544"/>
                    <a:pt x="5036" y="7463"/>
                  </a:cubicBezTo>
                  <a:cubicBezTo>
                    <a:pt x="4976" y="7418"/>
                    <a:pt x="4891" y="7398"/>
                    <a:pt x="4851" y="7358"/>
                  </a:cubicBezTo>
                  <a:lnTo>
                    <a:pt x="4851" y="7358"/>
                  </a:lnTo>
                  <a:lnTo>
                    <a:pt x="4871" y="7754"/>
                  </a:lnTo>
                  <a:cubicBezTo>
                    <a:pt x="5016" y="7814"/>
                    <a:pt x="5809" y="8170"/>
                    <a:pt x="5809" y="8256"/>
                  </a:cubicBezTo>
                  <a:cubicBezTo>
                    <a:pt x="5809" y="8256"/>
                    <a:pt x="5789" y="8276"/>
                    <a:pt x="5748" y="8276"/>
                  </a:cubicBezTo>
                  <a:cubicBezTo>
                    <a:pt x="5518" y="8276"/>
                    <a:pt x="4831" y="8110"/>
                    <a:pt x="4806" y="8065"/>
                  </a:cubicBezTo>
                  <a:cubicBezTo>
                    <a:pt x="4806" y="8045"/>
                    <a:pt x="4806" y="7965"/>
                    <a:pt x="4831" y="7880"/>
                  </a:cubicBezTo>
                  <a:lnTo>
                    <a:pt x="4785" y="7313"/>
                  </a:lnTo>
                  <a:lnTo>
                    <a:pt x="4765" y="7293"/>
                  </a:lnTo>
                  <a:lnTo>
                    <a:pt x="4745" y="7273"/>
                  </a:lnTo>
                  <a:cubicBezTo>
                    <a:pt x="4535" y="7338"/>
                    <a:pt x="4304" y="7378"/>
                    <a:pt x="4098" y="7398"/>
                  </a:cubicBezTo>
                  <a:cubicBezTo>
                    <a:pt x="4013" y="7544"/>
                    <a:pt x="3928" y="7689"/>
                    <a:pt x="3848" y="7839"/>
                  </a:cubicBezTo>
                  <a:cubicBezTo>
                    <a:pt x="3762" y="7689"/>
                    <a:pt x="3702" y="7544"/>
                    <a:pt x="3617" y="7418"/>
                  </a:cubicBezTo>
                  <a:cubicBezTo>
                    <a:pt x="3366" y="7398"/>
                    <a:pt x="3095" y="7358"/>
                    <a:pt x="2845" y="7293"/>
                  </a:cubicBezTo>
                  <a:cubicBezTo>
                    <a:pt x="2845" y="7313"/>
                    <a:pt x="2825" y="7313"/>
                    <a:pt x="2799" y="7338"/>
                  </a:cubicBezTo>
                  <a:lnTo>
                    <a:pt x="2779" y="7358"/>
                  </a:lnTo>
                  <a:lnTo>
                    <a:pt x="2699" y="7920"/>
                  </a:lnTo>
                  <a:lnTo>
                    <a:pt x="2699" y="8110"/>
                  </a:lnTo>
                  <a:cubicBezTo>
                    <a:pt x="2674" y="8150"/>
                    <a:pt x="2047" y="8256"/>
                    <a:pt x="1796" y="8256"/>
                  </a:cubicBezTo>
                  <a:cubicBezTo>
                    <a:pt x="1736" y="8256"/>
                    <a:pt x="1696" y="8236"/>
                    <a:pt x="1696" y="8236"/>
                  </a:cubicBezTo>
                  <a:cubicBezTo>
                    <a:pt x="1696" y="8150"/>
                    <a:pt x="2509" y="7839"/>
                    <a:pt x="2674" y="7774"/>
                  </a:cubicBezTo>
                  <a:lnTo>
                    <a:pt x="2719" y="7398"/>
                  </a:lnTo>
                  <a:lnTo>
                    <a:pt x="2719" y="7398"/>
                  </a:lnTo>
                  <a:cubicBezTo>
                    <a:pt x="2654" y="7438"/>
                    <a:pt x="2614" y="7483"/>
                    <a:pt x="2549" y="7503"/>
                  </a:cubicBezTo>
                  <a:cubicBezTo>
                    <a:pt x="2403" y="7589"/>
                    <a:pt x="2238" y="7649"/>
                    <a:pt x="2072" y="7689"/>
                  </a:cubicBezTo>
                  <a:lnTo>
                    <a:pt x="2047" y="7689"/>
                  </a:lnTo>
                  <a:cubicBezTo>
                    <a:pt x="1967" y="7689"/>
                    <a:pt x="1882" y="7714"/>
                    <a:pt x="1821" y="7714"/>
                  </a:cubicBezTo>
                  <a:cubicBezTo>
                    <a:pt x="1671" y="7714"/>
                    <a:pt x="1546" y="7689"/>
                    <a:pt x="1400" y="7649"/>
                  </a:cubicBezTo>
                  <a:cubicBezTo>
                    <a:pt x="1320" y="7609"/>
                    <a:pt x="1235" y="7564"/>
                    <a:pt x="1149" y="7523"/>
                  </a:cubicBezTo>
                  <a:cubicBezTo>
                    <a:pt x="1024" y="7438"/>
                    <a:pt x="919" y="7358"/>
                    <a:pt x="839" y="7253"/>
                  </a:cubicBezTo>
                  <a:lnTo>
                    <a:pt x="818" y="7233"/>
                  </a:lnTo>
                  <a:cubicBezTo>
                    <a:pt x="733" y="7127"/>
                    <a:pt x="648" y="6982"/>
                    <a:pt x="608" y="6836"/>
                  </a:cubicBezTo>
                  <a:cubicBezTo>
                    <a:pt x="588" y="6686"/>
                    <a:pt x="568" y="6561"/>
                    <a:pt x="568" y="6415"/>
                  </a:cubicBezTo>
                  <a:lnTo>
                    <a:pt x="523" y="6415"/>
                  </a:lnTo>
                  <a:cubicBezTo>
                    <a:pt x="503" y="6415"/>
                    <a:pt x="482" y="6375"/>
                    <a:pt x="482" y="6355"/>
                  </a:cubicBezTo>
                  <a:cubicBezTo>
                    <a:pt x="482" y="6335"/>
                    <a:pt x="482" y="6310"/>
                    <a:pt x="462" y="6270"/>
                  </a:cubicBezTo>
                  <a:cubicBezTo>
                    <a:pt x="462" y="6310"/>
                    <a:pt x="417" y="6335"/>
                    <a:pt x="397" y="6355"/>
                  </a:cubicBezTo>
                  <a:lnTo>
                    <a:pt x="357" y="6355"/>
                  </a:lnTo>
                  <a:cubicBezTo>
                    <a:pt x="337" y="6355"/>
                    <a:pt x="317" y="6355"/>
                    <a:pt x="292" y="6335"/>
                  </a:cubicBezTo>
                  <a:cubicBezTo>
                    <a:pt x="272" y="6310"/>
                    <a:pt x="272" y="6270"/>
                    <a:pt x="272" y="6250"/>
                  </a:cubicBezTo>
                  <a:cubicBezTo>
                    <a:pt x="292" y="6230"/>
                    <a:pt x="292" y="6209"/>
                    <a:pt x="317" y="6184"/>
                  </a:cubicBezTo>
                  <a:cubicBezTo>
                    <a:pt x="292" y="6184"/>
                    <a:pt x="292" y="6209"/>
                    <a:pt x="272" y="6209"/>
                  </a:cubicBezTo>
                  <a:cubicBezTo>
                    <a:pt x="252" y="6209"/>
                    <a:pt x="232" y="6184"/>
                    <a:pt x="212" y="6184"/>
                  </a:cubicBezTo>
                  <a:cubicBezTo>
                    <a:pt x="192" y="6164"/>
                    <a:pt x="192" y="6124"/>
                    <a:pt x="192" y="6104"/>
                  </a:cubicBezTo>
                  <a:cubicBezTo>
                    <a:pt x="192" y="6059"/>
                    <a:pt x="212" y="6039"/>
                    <a:pt x="232" y="5999"/>
                  </a:cubicBezTo>
                  <a:cubicBezTo>
                    <a:pt x="292" y="5914"/>
                    <a:pt x="397" y="5853"/>
                    <a:pt x="503" y="5808"/>
                  </a:cubicBezTo>
                  <a:cubicBezTo>
                    <a:pt x="523" y="5768"/>
                    <a:pt x="543" y="5728"/>
                    <a:pt x="568" y="5683"/>
                  </a:cubicBezTo>
                  <a:cubicBezTo>
                    <a:pt x="648" y="5477"/>
                    <a:pt x="753" y="5247"/>
                    <a:pt x="879" y="5056"/>
                  </a:cubicBezTo>
                  <a:cubicBezTo>
                    <a:pt x="984" y="4785"/>
                    <a:pt x="1129" y="4534"/>
                    <a:pt x="1295" y="4304"/>
                  </a:cubicBezTo>
                  <a:lnTo>
                    <a:pt x="1295" y="4284"/>
                  </a:lnTo>
                  <a:cubicBezTo>
                    <a:pt x="1400" y="3531"/>
                    <a:pt x="1611" y="2739"/>
                    <a:pt x="2092" y="2152"/>
                  </a:cubicBezTo>
                  <a:cubicBezTo>
                    <a:pt x="2218" y="1987"/>
                    <a:pt x="2343" y="1861"/>
                    <a:pt x="2489" y="1756"/>
                  </a:cubicBezTo>
                  <a:cubicBezTo>
                    <a:pt x="2549" y="1716"/>
                    <a:pt x="2614" y="1671"/>
                    <a:pt x="2674" y="1631"/>
                  </a:cubicBezTo>
                  <a:cubicBezTo>
                    <a:pt x="2529" y="1254"/>
                    <a:pt x="2238" y="918"/>
                    <a:pt x="1882" y="693"/>
                  </a:cubicBezTo>
                  <a:cubicBezTo>
                    <a:pt x="1862" y="793"/>
                    <a:pt x="1796" y="878"/>
                    <a:pt x="1696" y="898"/>
                  </a:cubicBezTo>
                  <a:lnTo>
                    <a:pt x="1651" y="898"/>
                  </a:lnTo>
                  <a:cubicBezTo>
                    <a:pt x="1546" y="898"/>
                    <a:pt x="1445" y="818"/>
                    <a:pt x="1445" y="693"/>
                  </a:cubicBezTo>
                  <a:cubicBezTo>
                    <a:pt x="1420" y="587"/>
                    <a:pt x="1506" y="462"/>
                    <a:pt x="1631" y="442"/>
                  </a:cubicBezTo>
                  <a:lnTo>
                    <a:pt x="1651" y="442"/>
                  </a:lnTo>
                  <a:cubicBezTo>
                    <a:pt x="1776" y="442"/>
                    <a:pt x="1862" y="522"/>
                    <a:pt x="1882" y="628"/>
                  </a:cubicBezTo>
                  <a:lnTo>
                    <a:pt x="1882" y="648"/>
                  </a:lnTo>
                  <a:cubicBezTo>
                    <a:pt x="2258" y="858"/>
                    <a:pt x="2549" y="1214"/>
                    <a:pt x="2719" y="1611"/>
                  </a:cubicBezTo>
                  <a:cubicBezTo>
                    <a:pt x="3030" y="1445"/>
                    <a:pt x="3386" y="1360"/>
                    <a:pt x="3742" y="1360"/>
                  </a:cubicBezTo>
                  <a:cubicBezTo>
                    <a:pt x="3973" y="1360"/>
                    <a:pt x="4179" y="1380"/>
                    <a:pt x="4389" y="1445"/>
                  </a:cubicBezTo>
                  <a:cubicBezTo>
                    <a:pt x="4515" y="1004"/>
                    <a:pt x="4806" y="628"/>
                    <a:pt x="5182" y="377"/>
                  </a:cubicBezTo>
                  <a:cubicBezTo>
                    <a:pt x="5207" y="251"/>
                    <a:pt x="5287" y="166"/>
                    <a:pt x="5412" y="166"/>
                  </a:cubicBezTo>
                  <a:close/>
                  <a:moveTo>
                    <a:pt x="5412" y="1"/>
                  </a:moveTo>
                  <a:cubicBezTo>
                    <a:pt x="5227" y="1"/>
                    <a:pt x="5081" y="106"/>
                    <a:pt x="5036" y="272"/>
                  </a:cubicBezTo>
                  <a:cubicBezTo>
                    <a:pt x="4680" y="522"/>
                    <a:pt x="4429" y="858"/>
                    <a:pt x="4284" y="1234"/>
                  </a:cubicBezTo>
                  <a:cubicBezTo>
                    <a:pt x="4118" y="1214"/>
                    <a:pt x="3928" y="1194"/>
                    <a:pt x="3742" y="1194"/>
                  </a:cubicBezTo>
                  <a:cubicBezTo>
                    <a:pt x="3426" y="1194"/>
                    <a:pt x="3095" y="1254"/>
                    <a:pt x="2799" y="1380"/>
                  </a:cubicBezTo>
                  <a:cubicBezTo>
                    <a:pt x="2634" y="1044"/>
                    <a:pt x="2363" y="733"/>
                    <a:pt x="2027" y="522"/>
                  </a:cubicBezTo>
                  <a:cubicBezTo>
                    <a:pt x="1967" y="377"/>
                    <a:pt x="1821" y="272"/>
                    <a:pt x="1651" y="272"/>
                  </a:cubicBezTo>
                  <a:lnTo>
                    <a:pt x="1591" y="272"/>
                  </a:lnTo>
                  <a:cubicBezTo>
                    <a:pt x="1506" y="292"/>
                    <a:pt x="1400" y="357"/>
                    <a:pt x="1340" y="442"/>
                  </a:cubicBezTo>
                  <a:cubicBezTo>
                    <a:pt x="1275" y="522"/>
                    <a:pt x="1255" y="628"/>
                    <a:pt x="1275" y="733"/>
                  </a:cubicBezTo>
                  <a:cubicBezTo>
                    <a:pt x="1295" y="918"/>
                    <a:pt x="1465" y="1069"/>
                    <a:pt x="1651" y="1069"/>
                  </a:cubicBezTo>
                  <a:cubicBezTo>
                    <a:pt x="1671" y="1069"/>
                    <a:pt x="1696" y="1069"/>
                    <a:pt x="1716" y="1044"/>
                  </a:cubicBezTo>
                  <a:cubicBezTo>
                    <a:pt x="1796" y="1044"/>
                    <a:pt x="1882" y="1004"/>
                    <a:pt x="1947" y="944"/>
                  </a:cubicBezTo>
                  <a:cubicBezTo>
                    <a:pt x="2173" y="1109"/>
                    <a:pt x="2343" y="1320"/>
                    <a:pt x="2468" y="1570"/>
                  </a:cubicBezTo>
                  <a:cubicBezTo>
                    <a:pt x="2448" y="1591"/>
                    <a:pt x="2423" y="1611"/>
                    <a:pt x="2403" y="1611"/>
                  </a:cubicBezTo>
                  <a:cubicBezTo>
                    <a:pt x="2238" y="1736"/>
                    <a:pt x="2092" y="1881"/>
                    <a:pt x="1967" y="2047"/>
                  </a:cubicBezTo>
                  <a:cubicBezTo>
                    <a:pt x="1546" y="2573"/>
                    <a:pt x="1275" y="3281"/>
                    <a:pt x="1129" y="4244"/>
                  </a:cubicBezTo>
                  <a:cubicBezTo>
                    <a:pt x="984" y="4474"/>
                    <a:pt x="839" y="4725"/>
                    <a:pt x="733" y="4976"/>
                  </a:cubicBezTo>
                  <a:cubicBezTo>
                    <a:pt x="608" y="5181"/>
                    <a:pt x="503" y="5412"/>
                    <a:pt x="417" y="5623"/>
                  </a:cubicBezTo>
                  <a:lnTo>
                    <a:pt x="377" y="5683"/>
                  </a:lnTo>
                  <a:cubicBezTo>
                    <a:pt x="272" y="5728"/>
                    <a:pt x="166" y="5808"/>
                    <a:pt x="106" y="5914"/>
                  </a:cubicBezTo>
                  <a:cubicBezTo>
                    <a:pt x="66" y="5934"/>
                    <a:pt x="41" y="5999"/>
                    <a:pt x="21" y="6059"/>
                  </a:cubicBezTo>
                  <a:cubicBezTo>
                    <a:pt x="1" y="6164"/>
                    <a:pt x="41" y="6270"/>
                    <a:pt x="106" y="6310"/>
                  </a:cubicBezTo>
                  <a:cubicBezTo>
                    <a:pt x="126" y="6375"/>
                    <a:pt x="146" y="6415"/>
                    <a:pt x="166" y="6435"/>
                  </a:cubicBezTo>
                  <a:cubicBezTo>
                    <a:pt x="212" y="6500"/>
                    <a:pt x="292" y="6520"/>
                    <a:pt x="357" y="6520"/>
                  </a:cubicBezTo>
                  <a:lnTo>
                    <a:pt x="397" y="6520"/>
                  </a:lnTo>
                  <a:lnTo>
                    <a:pt x="397" y="6540"/>
                  </a:lnTo>
                  <a:cubicBezTo>
                    <a:pt x="397" y="6666"/>
                    <a:pt x="417" y="6771"/>
                    <a:pt x="462" y="6876"/>
                  </a:cubicBezTo>
                  <a:cubicBezTo>
                    <a:pt x="503" y="7042"/>
                    <a:pt x="588" y="7213"/>
                    <a:pt x="693" y="7338"/>
                  </a:cubicBezTo>
                  <a:cubicBezTo>
                    <a:pt x="693" y="7358"/>
                    <a:pt x="713" y="7358"/>
                    <a:pt x="713" y="7378"/>
                  </a:cubicBezTo>
                  <a:cubicBezTo>
                    <a:pt x="818" y="7483"/>
                    <a:pt x="919" y="7589"/>
                    <a:pt x="1044" y="7649"/>
                  </a:cubicBezTo>
                  <a:cubicBezTo>
                    <a:pt x="1069" y="7669"/>
                    <a:pt x="1069" y="7669"/>
                    <a:pt x="1089" y="7669"/>
                  </a:cubicBezTo>
                  <a:cubicBezTo>
                    <a:pt x="1170" y="7734"/>
                    <a:pt x="1255" y="7774"/>
                    <a:pt x="1360" y="7794"/>
                  </a:cubicBezTo>
                  <a:cubicBezTo>
                    <a:pt x="1506" y="7839"/>
                    <a:pt x="1651" y="7880"/>
                    <a:pt x="1821" y="7880"/>
                  </a:cubicBezTo>
                  <a:cubicBezTo>
                    <a:pt x="1882" y="7880"/>
                    <a:pt x="1967" y="7859"/>
                    <a:pt x="2027" y="7859"/>
                  </a:cubicBezTo>
                  <a:cubicBezTo>
                    <a:pt x="1611" y="8025"/>
                    <a:pt x="1506" y="8110"/>
                    <a:pt x="1526" y="8256"/>
                  </a:cubicBezTo>
                  <a:cubicBezTo>
                    <a:pt x="1546" y="8421"/>
                    <a:pt x="1736" y="8421"/>
                    <a:pt x="1796" y="8421"/>
                  </a:cubicBezTo>
                  <a:cubicBezTo>
                    <a:pt x="1947" y="8421"/>
                    <a:pt x="2198" y="8381"/>
                    <a:pt x="2363" y="8361"/>
                  </a:cubicBezTo>
                  <a:cubicBezTo>
                    <a:pt x="2739" y="8296"/>
                    <a:pt x="2799" y="8256"/>
                    <a:pt x="2845" y="8170"/>
                  </a:cubicBezTo>
                  <a:cubicBezTo>
                    <a:pt x="2865" y="8130"/>
                    <a:pt x="2865" y="8065"/>
                    <a:pt x="2865" y="7940"/>
                  </a:cubicBezTo>
                  <a:lnTo>
                    <a:pt x="2925" y="7483"/>
                  </a:lnTo>
                  <a:cubicBezTo>
                    <a:pt x="3115" y="7523"/>
                    <a:pt x="3326" y="7564"/>
                    <a:pt x="3512" y="7589"/>
                  </a:cubicBezTo>
                  <a:lnTo>
                    <a:pt x="3552" y="7649"/>
                  </a:lnTo>
                  <a:lnTo>
                    <a:pt x="3702" y="7920"/>
                  </a:lnTo>
                  <a:lnTo>
                    <a:pt x="3828" y="8170"/>
                  </a:lnTo>
                  <a:lnTo>
                    <a:pt x="3993" y="7920"/>
                  </a:lnTo>
                  <a:cubicBezTo>
                    <a:pt x="4053" y="7814"/>
                    <a:pt x="4118" y="7689"/>
                    <a:pt x="4204" y="7564"/>
                  </a:cubicBezTo>
                  <a:cubicBezTo>
                    <a:pt x="4349" y="7544"/>
                    <a:pt x="4495" y="7523"/>
                    <a:pt x="4620" y="7483"/>
                  </a:cubicBezTo>
                  <a:lnTo>
                    <a:pt x="4660" y="7880"/>
                  </a:lnTo>
                  <a:cubicBezTo>
                    <a:pt x="4640" y="8025"/>
                    <a:pt x="4640" y="8065"/>
                    <a:pt x="4660" y="8110"/>
                  </a:cubicBezTo>
                  <a:cubicBezTo>
                    <a:pt x="4680" y="8216"/>
                    <a:pt x="4745" y="8256"/>
                    <a:pt x="5162" y="8341"/>
                  </a:cubicBezTo>
                  <a:cubicBezTo>
                    <a:pt x="5352" y="8381"/>
                    <a:pt x="5603" y="8441"/>
                    <a:pt x="5748" y="8441"/>
                  </a:cubicBezTo>
                  <a:cubicBezTo>
                    <a:pt x="5914" y="8441"/>
                    <a:pt x="5959" y="8316"/>
                    <a:pt x="5979" y="8276"/>
                  </a:cubicBezTo>
                  <a:cubicBezTo>
                    <a:pt x="5999" y="8130"/>
                    <a:pt x="5894" y="8045"/>
                    <a:pt x="5478" y="7859"/>
                  </a:cubicBezTo>
                  <a:cubicBezTo>
                    <a:pt x="5352" y="7794"/>
                    <a:pt x="5247" y="7734"/>
                    <a:pt x="5142" y="7689"/>
                  </a:cubicBezTo>
                  <a:lnTo>
                    <a:pt x="5142" y="7689"/>
                  </a:lnTo>
                  <a:cubicBezTo>
                    <a:pt x="5247" y="7734"/>
                    <a:pt x="5372" y="7754"/>
                    <a:pt x="5498" y="7774"/>
                  </a:cubicBezTo>
                  <a:lnTo>
                    <a:pt x="5683" y="7774"/>
                  </a:lnTo>
                  <a:cubicBezTo>
                    <a:pt x="5894" y="7774"/>
                    <a:pt x="6059" y="7754"/>
                    <a:pt x="6250" y="7689"/>
                  </a:cubicBezTo>
                  <a:cubicBezTo>
                    <a:pt x="6335" y="7649"/>
                    <a:pt x="6415" y="7609"/>
                    <a:pt x="6501" y="7544"/>
                  </a:cubicBezTo>
                  <a:cubicBezTo>
                    <a:pt x="6521" y="7523"/>
                    <a:pt x="6541" y="7523"/>
                    <a:pt x="6541" y="7523"/>
                  </a:cubicBezTo>
                  <a:cubicBezTo>
                    <a:pt x="6666" y="7438"/>
                    <a:pt x="6771" y="7338"/>
                    <a:pt x="6857" y="7213"/>
                  </a:cubicBezTo>
                  <a:cubicBezTo>
                    <a:pt x="6877" y="7213"/>
                    <a:pt x="6877" y="7187"/>
                    <a:pt x="6877" y="7187"/>
                  </a:cubicBezTo>
                  <a:cubicBezTo>
                    <a:pt x="6982" y="7042"/>
                    <a:pt x="7062" y="6876"/>
                    <a:pt x="7087" y="6711"/>
                  </a:cubicBezTo>
                  <a:cubicBezTo>
                    <a:pt x="7128" y="6540"/>
                    <a:pt x="7128" y="6375"/>
                    <a:pt x="7107" y="6250"/>
                  </a:cubicBezTo>
                  <a:cubicBezTo>
                    <a:pt x="7148" y="6209"/>
                    <a:pt x="7168" y="6144"/>
                    <a:pt x="7168" y="6104"/>
                  </a:cubicBezTo>
                  <a:cubicBezTo>
                    <a:pt x="7168" y="6019"/>
                    <a:pt x="7128" y="5959"/>
                    <a:pt x="7107" y="5914"/>
                  </a:cubicBezTo>
                  <a:cubicBezTo>
                    <a:pt x="7107" y="5894"/>
                    <a:pt x="7087" y="5853"/>
                    <a:pt x="7062" y="5833"/>
                  </a:cubicBezTo>
                  <a:cubicBezTo>
                    <a:pt x="7002" y="5583"/>
                    <a:pt x="6937" y="5352"/>
                    <a:pt x="6837" y="5101"/>
                  </a:cubicBezTo>
                  <a:cubicBezTo>
                    <a:pt x="6837" y="5081"/>
                    <a:pt x="6812" y="5056"/>
                    <a:pt x="6812" y="5036"/>
                  </a:cubicBezTo>
                  <a:cubicBezTo>
                    <a:pt x="6711" y="4785"/>
                    <a:pt x="6561" y="4554"/>
                    <a:pt x="6395" y="4304"/>
                  </a:cubicBezTo>
                  <a:cubicBezTo>
                    <a:pt x="6395" y="4244"/>
                    <a:pt x="6395" y="4158"/>
                    <a:pt x="6375" y="4098"/>
                  </a:cubicBezTo>
                  <a:cubicBezTo>
                    <a:pt x="6375" y="4053"/>
                    <a:pt x="6375" y="3993"/>
                    <a:pt x="6355" y="3953"/>
                  </a:cubicBezTo>
                  <a:cubicBezTo>
                    <a:pt x="6250" y="3175"/>
                    <a:pt x="5979" y="2508"/>
                    <a:pt x="5583" y="2047"/>
                  </a:cubicBezTo>
                  <a:cubicBezTo>
                    <a:pt x="5332" y="1736"/>
                    <a:pt x="5016" y="1505"/>
                    <a:pt x="4660" y="1360"/>
                  </a:cubicBezTo>
                  <a:cubicBezTo>
                    <a:pt x="4765" y="1089"/>
                    <a:pt x="4931" y="858"/>
                    <a:pt x="5142" y="693"/>
                  </a:cubicBezTo>
                  <a:cubicBezTo>
                    <a:pt x="5207" y="733"/>
                    <a:pt x="5287" y="773"/>
                    <a:pt x="5372" y="773"/>
                  </a:cubicBezTo>
                  <a:cubicBezTo>
                    <a:pt x="5392" y="793"/>
                    <a:pt x="5392" y="793"/>
                    <a:pt x="5412" y="793"/>
                  </a:cubicBezTo>
                  <a:cubicBezTo>
                    <a:pt x="5623" y="793"/>
                    <a:pt x="5789" y="628"/>
                    <a:pt x="5809" y="442"/>
                  </a:cubicBezTo>
                  <a:cubicBezTo>
                    <a:pt x="5809" y="337"/>
                    <a:pt x="5789" y="231"/>
                    <a:pt x="5708" y="146"/>
                  </a:cubicBezTo>
                  <a:cubicBezTo>
                    <a:pt x="5643" y="66"/>
                    <a:pt x="5558" y="1"/>
                    <a:pt x="5458"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grpSp>
      <p:grpSp>
        <p:nvGrpSpPr>
          <p:cNvPr id="1186" name="Google Shape;1186;p42"/>
          <p:cNvGrpSpPr/>
          <p:nvPr/>
        </p:nvGrpSpPr>
        <p:grpSpPr>
          <a:xfrm>
            <a:off x="16089190" y="7970841"/>
            <a:ext cx="2198792" cy="2123526"/>
            <a:chOff x="4962327" y="1659295"/>
            <a:chExt cx="298319" cy="288115"/>
          </a:xfrm>
        </p:grpSpPr>
        <p:sp>
          <p:nvSpPr>
            <p:cNvPr id="1187" name="Google Shape;1187;p42"/>
            <p:cNvSpPr/>
            <p:nvPr/>
          </p:nvSpPr>
          <p:spPr>
            <a:xfrm>
              <a:off x="4962327" y="1659295"/>
              <a:ext cx="298319" cy="288115"/>
            </a:xfrm>
            <a:custGeom>
              <a:avLst/>
              <a:gdLst/>
              <a:ahLst/>
              <a:cxnLst/>
              <a:rect l="l" t="t" r="r" b="b"/>
              <a:pathLst>
                <a:path w="10408" h="10052" extrusionOk="0">
                  <a:moveTo>
                    <a:pt x="7188" y="1"/>
                  </a:moveTo>
                  <a:cubicBezTo>
                    <a:pt x="7102" y="1"/>
                    <a:pt x="7022" y="21"/>
                    <a:pt x="6917" y="21"/>
                  </a:cubicBezTo>
                  <a:cubicBezTo>
                    <a:pt x="6601" y="41"/>
                    <a:pt x="6290" y="126"/>
                    <a:pt x="5974" y="206"/>
                  </a:cubicBezTo>
                  <a:cubicBezTo>
                    <a:pt x="5723" y="312"/>
                    <a:pt x="5452" y="417"/>
                    <a:pt x="5222" y="562"/>
                  </a:cubicBezTo>
                  <a:cubicBezTo>
                    <a:pt x="5202" y="562"/>
                    <a:pt x="5182" y="582"/>
                    <a:pt x="5141" y="603"/>
                  </a:cubicBezTo>
                  <a:cubicBezTo>
                    <a:pt x="4951" y="542"/>
                    <a:pt x="4765" y="502"/>
                    <a:pt x="4575" y="477"/>
                  </a:cubicBezTo>
                  <a:cubicBezTo>
                    <a:pt x="4531" y="474"/>
                    <a:pt x="4487" y="473"/>
                    <a:pt x="4443" y="473"/>
                  </a:cubicBezTo>
                  <a:cubicBezTo>
                    <a:pt x="3856" y="473"/>
                    <a:pt x="3247" y="720"/>
                    <a:pt x="2799" y="1149"/>
                  </a:cubicBezTo>
                  <a:cubicBezTo>
                    <a:pt x="2589" y="1335"/>
                    <a:pt x="2423" y="1565"/>
                    <a:pt x="2278" y="1816"/>
                  </a:cubicBezTo>
                  <a:cubicBezTo>
                    <a:pt x="2027" y="1922"/>
                    <a:pt x="1816" y="2027"/>
                    <a:pt x="1671" y="2132"/>
                  </a:cubicBezTo>
                  <a:cubicBezTo>
                    <a:pt x="1275" y="2358"/>
                    <a:pt x="979" y="2568"/>
                    <a:pt x="753" y="2799"/>
                  </a:cubicBezTo>
                  <a:cubicBezTo>
                    <a:pt x="437" y="3135"/>
                    <a:pt x="207" y="3486"/>
                    <a:pt x="81" y="3887"/>
                  </a:cubicBezTo>
                  <a:cubicBezTo>
                    <a:pt x="61" y="3988"/>
                    <a:pt x="21" y="4113"/>
                    <a:pt x="21" y="4218"/>
                  </a:cubicBezTo>
                  <a:lnTo>
                    <a:pt x="1" y="4218"/>
                  </a:lnTo>
                  <a:lnTo>
                    <a:pt x="21" y="4239"/>
                  </a:lnTo>
                  <a:cubicBezTo>
                    <a:pt x="1" y="4389"/>
                    <a:pt x="21" y="4514"/>
                    <a:pt x="41" y="4660"/>
                  </a:cubicBezTo>
                  <a:cubicBezTo>
                    <a:pt x="101" y="4971"/>
                    <a:pt x="292" y="5242"/>
                    <a:pt x="543" y="5412"/>
                  </a:cubicBezTo>
                  <a:cubicBezTo>
                    <a:pt x="721" y="5530"/>
                    <a:pt x="942" y="5584"/>
                    <a:pt x="1167" y="5584"/>
                  </a:cubicBezTo>
                  <a:cubicBezTo>
                    <a:pt x="1258" y="5584"/>
                    <a:pt x="1350" y="5575"/>
                    <a:pt x="1440" y="5558"/>
                  </a:cubicBezTo>
                  <a:cubicBezTo>
                    <a:pt x="1440" y="5808"/>
                    <a:pt x="1505" y="6079"/>
                    <a:pt x="1671" y="6350"/>
                  </a:cubicBezTo>
                  <a:cubicBezTo>
                    <a:pt x="1776" y="6541"/>
                    <a:pt x="1942" y="6706"/>
                    <a:pt x="2152" y="6791"/>
                  </a:cubicBezTo>
                  <a:cubicBezTo>
                    <a:pt x="2279" y="6849"/>
                    <a:pt x="2417" y="6881"/>
                    <a:pt x="2561" y="6881"/>
                  </a:cubicBezTo>
                  <a:cubicBezTo>
                    <a:pt x="2680" y="6881"/>
                    <a:pt x="2802" y="6859"/>
                    <a:pt x="2925" y="6811"/>
                  </a:cubicBezTo>
                  <a:cubicBezTo>
                    <a:pt x="3196" y="6726"/>
                    <a:pt x="3446" y="6541"/>
                    <a:pt x="3637" y="6290"/>
                  </a:cubicBezTo>
                  <a:cubicBezTo>
                    <a:pt x="3697" y="6350"/>
                    <a:pt x="3762" y="6435"/>
                    <a:pt x="3822" y="6520"/>
                  </a:cubicBezTo>
                  <a:cubicBezTo>
                    <a:pt x="3968" y="6666"/>
                    <a:pt x="4159" y="6791"/>
                    <a:pt x="4344" y="6872"/>
                  </a:cubicBezTo>
                  <a:cubicBezTo>
                    <a:pt x="4481" y="6922"/>
                    <a:pt x="4618" y="6943"/>
                    <a:pt x="4745" y="6943"/>
                  </a:cubicBezTo>
                  <a:cubicBezTo>
                    <a:pt x="4833" y="6943"/>
                    <a:pt x="4916" y="6933"/>
                    <a:pt x="4991" y="6917"/>
                  </a:cubicBezTo>
                  <a:cubicBezTo>
                    <a:pt x="5016" y="6917"/>
                    <a:pt x="5036" y="6917"/>
                    <a:pt x="5056" y="6897"/>
                  </a:cubicBezTo>
                  <a:lnTo>
                    <a:pt x="5056" y="6897"/>
                  </a:lnTo>
                  <a:cubicBezTo>
                    <a:pt x="5056" y="7333"/>
                    <a:pt x="5016" y="7814"/>
                    <a:pt x="4931" y="8316"/>
                  </a:cubicBezTo>
                  <a:cubicBezTo>
                    <a:pt x="4931" y="8336"/>
                    <a:pt x="4931" y="8356"/>
                    <a:pt x="4911" y="8376"/>
                  </a:cubicBezTo>
                  <a:cubicBezTo>
                    <a:pt x="4053" y="8421"/>
                    <a:pt x="3236" y="8672"/>
                    <a:pt x="2549" y="9108"/>
                  </a:cubicBezTo>
                  <a:lnTo>
                    <a:pt x="1084" y="10031"/>
                  </a:lnTo>
                  <a:lnTo>
                    <a:pt x="10407" y="10051"/>
                  </a:lnTo>
                  <a:lnTo>
                    <a:pt x="8085" y="9068"/>
                  </a:lnTo>
                  <a:cubicBezTo>
                    <a:pt x="7649" y="8903"/>
                    <a:pt x="7273" y="8752"/>
                    <a:pt x="6917" y="8652"/>
                  </a:cubicBezTo>
                  <a:cubicBezTo>
                    <a:pt x="7102" y="8501"/>
                    <a:pt x="7293" y="8336"/>
                    <a:pt x="7438" y="8150"/>
                  </a:cubicBezTo>
                  <a:cubicBezTo>
                    <a:pt x="7774" y="7729"/>
                    <a:pt x="7960" y="7208"/>
                    <a:pt x="7960" y="6686"/>
                  </a:cubicBezTo>
                  <a:lnTo>
                    <a:pt x="7920" y="5848"/>
                  </a:lnTo>
                  <a:lnTo>
                    <a:pt x="7208" y="6144"/>
                  </a:lnTo>
                  <a:lnTo>
                    <a:pt x="7168" y="6164"/>
                  </a:lnTo>
                  <a:lnTo>
                    <a:pt x="7148" y="6184"/>
                  </a:lnTo>
                  <a:cubicBezTo>
                    <a:pt x="6771" y="6350"/>
                    <a:pt x="6415" y="6541"/>
                    <a:pt x="6119" y="6771"/>
                  </a:cubicBezTo>
                  <a:cubicBezTo>
                    <a:pt x="6119" y="6455"/>
                    <a:pt x="6119" y="6144"/>
                    <a:pt x="6099" y="5828"/>
                  </a:cubicBezTo>
                  <a:lnTo>
                    <a:pt x="6099" y="5828"/>
                  </a:lnTo>
                  <a:cubicBezTo>
                    <a:pt x="6297" y="5911"/>
                    <a:pt x="6522" y="5966"/>
                    <a:pt x="6732" y="5966"/>
                  </a:cubicBezTo>
                  <a:cubicBezTo>
                    <a:pt x="6788" y="5966"/>
                    <a:pt x="6844" y="5962"/>
                    <a:pt x="6897" y="5954"/>
                  </a:cubicBezTo>
                  <a:cubicBezTo>
                    <a:pt x="7042" y="5934"/>
                    <a:pt x="7168" y="5894"/>
                    <a:pt x="7293" y="5828"/>
                  </a:cubicBezTo>
                  <a:cubicBezTo>
                    <a:pt x="7499" y="5703"/>
                    <a:pt x="7669" y="5472"/>
                    <a:pt x="7749" y="5201"/>
                  </a:cubicBezTo>
                  <a:cubicBezTo>
                    <a:pt x="7835" y="4931"/>
                    <a:pt x="7835" y="4615"/>
                    <a:pt x="7749" y="4304"/>
                  </a:cubicBezTo>
                  <a:lnTo>
                    <a:pt x="7815" y="4304"/>
                  </a:lnTo>
                  <a:cubicBezTo>
                    <a:pt x="8191" y="4264"/>
                    <a:pt x="8547" y="4158"/>
                    <a:pt x="8818" y="3948"/>
                  </a:cubicBezTo>
                  <a:cubicBezTo>
                    <a:pt x="9088" y="3737"/>
                    <a:pt x="9279" y="3466"/>
                    <a:pt x="9339" y="3175"/>
                  </a:cubicBezTo>
                  <a:cubicBezTo>
                    <a:pt x="9445" y="2734"/>
                    <a:pt x="9254" y="2212"/>
                    <a:pt x="8858" y="1881"/>
                  </a:cubicBezTo>
                  <a:cubicBezTo>
                    <a:pt x="8752" y="1776"/>
                    <a:pt x="8627" y="1691"/>
                    <a:pt x="8502" y="1631"/>
                  </a:cubicBezTo>
                  <a:cubicBezTo>
                    <a:pt x="8607" y="1400"/>
                    <a:pt x="8627" y="1129"/>
                    <a:pt x="8567" y="898"/>
                  </a:cubicBezTo>
                  <a:cubicBezTo>
                    <a:pt x="8462" y="542"/>
                    <a:pt x="8171" y="251"/>
                    <a:pt x="7795" y="101"/>
                  </a:cubicBezTo>
                  <a:cubicBezTo>
                    <a:pt x="7604" y="41"/>
                    <a:pt x="7418" y="1"/>
                    <a:pt x="7188"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p>
          </p:txBody>
        </p:sp>
        <p:sp>
          <p:nvSpPr>
            <p:cNvPr id="1188" name="Google Shape;1188;p42"/>
            <p:cNvSpPr/>
            <p:nvPr/>
          </p:nvSpPr>
          <p:spPr>
            <a:xfrm>
              <a:off x="5089273" y="1734047"/>
              <a:ext cx="35398" cy="189344"/>
            </a:xfrm>
            <a:custGeom>
              <a:avLst/>
              <a:gdLst/>
              <a:ahLst/>
              <a:cxnLst/>
              <a:rect l="l" t="t" r="r" b="b"/>
              <a:pathLst>
                <a:path w="1235" h="6606" extrusionOk="0">
                  <a:moveTo>
                    <a:pt x="0" y="1"/>
                  </a:moveTo>
                  <a:lnTo>
                    <a:pt x="0" y="46"/>
                  </a:lnTo>
                  <a:cubicBezTo>
                    <a:pt x="647" y="1049"/>
                    <a:pt x="1043" y="2197"/>
                    <a:pt x="1109" y="3240"/>
                  </a:cubicBezTo>
                  <a:cubicBezTo>
                    <a:pt x="1189" y="4203"/>
                    <a:pt x="1129" y="5226"/>
                    <a:pt x="898" y="6586"/>
                  </a:cubicBezTo>
                  <a:cubicBezTo>
                    <a:pt x="898" y="6586"/>
                    <a:pt x="898" y="6606"/>
                    <a:pt x="918" y="6606"/>
                  </a:cubicBezTo>
                  <a:cubicBezTo>
                    <a:pt x="918" y="6606"/>
                    <a:pt x="938" y="6606"/>
                    <a:pt x="938" y="6586"/>
                  </a:cubicBezTo>
                  <a:cubicBezTo>
                    <a:pt x="1169" y="5246"/>
                    <a:pt x="1234" y="4203"/>
                    <a:pt x="1169" y="3240"/>
                  </a:cubicBezTo>
                  <a:cubicBezTo>
                    <a:pt x="1089" y="2177"/>
                    <a:pt x="687" y="1029"/>
                    <a:pt x="40" y="26"/>
                  </a:cubicBezTo>
                  <a:cubicBezTo>
                    <a:pt x="20" y="1"/>
                    <a:pt x="20" y="1"/>
                    <a:pt x="0" y="1"/>
                  </a:cubicBezTo>
                  <a:close/>
                </a:path>
              </a:pathLst>
            </a:custGeom>
            <a:solidFill>
              <a:srgbClr val="37B771"/>
            </a:solidFill>
            <a:ln>
              <a:noFill/>
            </a:ln>
          </p:spPr>
          <p:txBody>
            <a:bodyPr spcFirstLastPara="1" wrap="square" lIns="182850" tIns="182850" rIns="182850" bIns="182850" anchor="ctr" anchorCtr="0">
              <a:noAutofit/>
            </a:bodyPr>
            <a:lstStyle/>
            <a:p>
              <a:endParaRPr sz="3600"/>
            </a:p>
          </p:txBody>
        </p:sp>
        <p:sp>
          <p:nvSpPr>
            <p:cNvPr id="1189" name="Google Shape;1189;p42"/>
            <p:cNvSpPr/>
            <p:nvPr/>
          </p:nvSpPr>
          <p:spPr>
            <a:xfrm>
              <a:off x="5106671" y="1709168"/>
              <a:ext cx="111411" cy="61051"/>
            </a:xfrm>
            <a:custGeom>
              <a:avLst/>
              <a:gdLst/>
              <a:ahLst/>
              <a:cxnLst/>
              <a:rect l="l" t="t" r="r" b="b"/>
              <a:pathLst>
                <a:path w="3887" h="2130" extrusionOk="0">
                  <a:moveTo>
                    <a:pt x="711" y="0"/>
                  </a:moveTo>
                  <a:cubicBezTo>
                    <a:pt x="619" y="0"/>
                    <a:pt x="543" y="15"/>
                    <a:pt x="502" y="56"/>
                  </a:cubicBezTo>
                  <a:cubicBezTo>
                    <a:pt x="166" y="327"/>
                    <a:pt x="146" y="518"/>
                    <a:pt x="0" y="914"/>
                  </a:cubicBezTo>
                  <a:cubicBezTo>
                    <a:pt x="482" y="1205"/>
                    <a:pt x="1399" y="1917"/>
                    <a:pt x="1941" y="2042"/>
                  </a:cubicBezTo>
                  <a:cubicBezTo>
                    <a:pt x="2160" y="2091"/>
                    <a:pt x="2365" y="2129"/>
                    <a:pt x="2581" y="2129"/>
                  </a:cubicBezTo>
                  <a:cubicBezTo>
                    <a:pt x="2633" y="2129"/>
                    <a:pt x="2685" y="2127"/>
                    <a:pt x="2738" y="2122"/>
                  </a:cubicBezTo>
                  <a:cubicBezTo>
                    <a:pt x="3009" y="2102"/>
                    <a:pt x="3260" y="2022"/>
                    <a:pt x="3491" y="1872"/>
                  </a:cubicBezTo>
                  <a:cubicBezTo>
                    <a:pt x="3636" y="1746"/>
                    <a:pt x="3762" y="1581"/>
                    <a:pt x="3802" y="1395"/>
                  </a:cubicBezTo>
                  <a:cubicBezTo>
                    <a:pt x="3887" y="1099"/>
                    <a:pt x="3741" y="788"/>
                    <a:pt x="3491" y="578"/>
                  </a:cubicBezTo>
                  <a:cubicBezTo>
                    <a:pt x="3260" y="367"/>
                    <a:pt x="2964" y="267"/>
                    <a:pt x="2653" y="202"/>
                  </a:cubicBezTo>
                  <a:cubicBezTo>
                    <a:pt x="2257" y="116"/>
                    <a:pt x="1836" y="76"/>
                    <a:pt x="1419" y="76"/>
                  </a:cubicBezTo>
                  <a:cubicBezTo>
                    <a:pt x="1408" y="77"/>
                    <a:pt x="1396" y="78"/>
                    <a:pt x="1384" y="78"/>
                  </a:cubicBezTo>
                  <a:cubicBezTo>
                    <a:pt x="1221" y="78"/>
                    <a:pt x="923" y="0"/>
                    <a:pt x="711" y="0"/>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0" name="Google Shape;1190;p42"/>
            <p:cNvSpPr/>
            <p:nvPr/>
          </p:nvSpPr>
          <p:spPr>
            <a:xfrm>
              <a:off x="4976716" y="1723986"/>
              <a:ext cx="76070" cy="83007"/>
            </a:xfrm>
            <a:custGeom>
              <a:avLst/>
              <a:gdLst/>
              <a:ahLst/>
              <a:cxnLst/>
              <a:rect l="l" t="t" r="r" b="b"/>
              <a:pathLst>
                <a:path w="2654" h="2896" extrusionOk="0">
                  <a:moveTo>
                    <a:pt x="2423" y="1"/>
                  </a:moveTo>
                  <a:cubicBezTo>
                    <a:pt x="2067" y="21"/>
                    <a:pt x="1731" y="186"/>
                    <a:pt x="1420" y="377"/>
                  </a:cubicBezTo>
                  <a:cubicBezTo>
                    <a:pt x="1129" y="542"/>
                    <a:pt x="833" y="728"/>
                    <a:pt x="602" y="958"/>
                  </a:cubicBezTo>
                  <a:cubicBezTo>
                    <a:pt x="352" y="1209"/>
                    <a:pt x="166" y="1505"/>
                    <a:pt x="61" y="1816"/>
                  </a:cubicBezTo>
                  <a:cubicBezTo>
                    <a:pt x="20" y="2007"/>
                    <a:pt x="0" y="2192"/>
                    <a:pt x="20" y="2358"/>
                  </a:cubicBezTo>
                  <a:cubicBezTo>
                    <a:pt x="61" y="2528"/>
                    <a:pt x="166" y="2714"/>
                    <a:pt x="311" y="2799"/>
                  </a:cubicBezTo>
                  <a:cubicBezTo>
                    <a:pt x="411" y="2864"/>
                    <a:pt x="532" y="2896"/>
                    <a:pt x="658" y="2896"/>
                  </a:cubicBezTo>
                  <a:cubicBezTo>
                    <a:pt x="774" y="2896"/>
                    <a:pt x="893" y="2869"/>
                    <a:pt x="1003" y="2819"/>
                  </a:cubicBezTo>
                  <a:cubicBezTo>
                    <a:pt x="1209" y="2714"/>
                    <a:pt x="1380" y="2548"/>
                    <a:pt x="1545" y="2383"/>
                  </a:cubicBezTo>
                  <a:cubicBezTo>
                    <a:pt x="1901" y="1982"/>
                    <a:pt x="2212" y="1545"/>
                    <a:pt x="2653" y="1229"/>
                  </a:cubicBezTo>
                  <a:cubicBezTo>
                    <a:pt x="2653" y="773"/>
                    <a:pt x="2608" y="397"/>
                    <a:pt x="2423" y="1"/>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1" name="Google Shape;1191;p42"/>
            <p:cNvSpPr/>
            <p:nvPr/>
          </p:nvSpPr>
          <p:spPr>
            <a:xfrm>
              <a:off x="5016814" y="1743677"/>
              <a:ext cx="52653" cy="100319"/>
            </a:xfrm>
            <a:custGeom>
              <a:avLst/>
              <a:gdLst/>
              <a:ahLst/>
              <a:cxnLst/>
              <a:rect l="l" t="t" r="r" b="b"/>
              <a:pathLst>
                <a:path w="1837" h="3500" extrusionOk="0">
                  <a:moveTo>
                    <a:pt x="1024" y="1"/>
                  </a:moveTo>
                  <a:cubicBezTo>
                    <a:pt x="582" y="502"/>
                    <a:pt x="166" y="1485"/>
                    <a:pt x="61" y="2152"/>
                  </a:cubicBezTo>
                  <a:cubicBezTo>
                    <a:pt x="21" y="2508"/>
                    <a:pt x="1" y="2904"/>
                    <a:pt x="186" y="3200"/>
                  </a:cubicBezTo>
                  <a:cubicBezTo>
                    <a:pt x="251" y="3301"/>
                    <a:pt x="332" y="3406"/>
                    <a:pt x="457" y="3451"/>
                  </a:cubicBezTo>
                  <a:cubicBezTo>
                    <a:pt x="526" y="3484"/>
                    <a:pt x="603" y="3499"/>
                    <a:pt x="682" y="3499"/>
                  </a:cubicBezTo>
                  <a:cubicBezTo>
                    <a:pt x="747" y="3499"/>
                    <a:pt x="813" y="3489"/>
                    <a:pt x="878" y="3471"/>
                  </a:cubicBezTo>
                  <a:cubicBezTo>
                    <a:pt x="1064" y="3406"/>
                    <a:pt x="1234" y="3260"/>
                    <a:pt x="1360" y="3095"/>
                  </a:cubicBezTo>
                  <a:cubicBezTo>
                    <a:pt x="1460" y="2924"/>
                    <a:pt x="1545" y="2739"/>
                    <a:pt x="1631" y="2528"/>
                  </a:cubicBezTo>
                  <a:cubicBezTo>
                    <a:pt x="1836" y="1947"/>
                    <a:pt x="1836" y="793"/>
                    <a:pt x="1816" y="166"/>
                  </a:cubicBezTo>
                  <a:cubicBezTo>
                    <a:pt x="1485" y="1"/>
                    <a:pt x="1400" y="41"/>
                    <a:pt x="1024" y="1"/>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2" name="Google Shape;1192;p42"/>
            <p:cNvSpPr/>
            <p:nvPr/>
          </p:nvSpPr>
          <p:spPr>
            <a:xfrm>
              <a:off x="5064681" y="1740668"/>
              <a:ext cx="53370" cy="105105"/>
            </a:xfrm>
            <a:custGeom>
              <a:avLst/>
              <a:gdLst/>
              <a:ahLst/>
              <a:cxnLst/>
              <a:rect l="l" t="t" r="r" b="b"/>
              <a:pathLst>
                <a:path w="1862" h="3667" extrusionOk="0">
                  <a:moveTo>
                    <a:pt x="1024" y="0"/>
                  </a:moveTo>
                  <a:cubicBezTo>
                    <a:pt x="648" y="106"/>
                    <a:pt x="502" y="106"/>
                    <a:pt x="126" y="271"/>
                  </a:cubicBezTo>
                  <a:cubicBezTo>
                    <a:pt x="1" y="983"/>
                    <a:pt x="86" y="2217"/>
                    <a:pt x="337" y="2904"/>
                  </a:cubicBezTo>
                  <a:cubicBezTo>
                    <a:pt x="397" y="3075"/>
                    <a:pt x="482" y="3260"/>
                    <a:pt x="608" y="3386"/>
                  </a:cubicBezTo>
                  <a:cubicBezTo>
                    <a:pt x="713" y="3491"/>
                    <a:pt x="818" y="3576"/>
                    <a:pt x="964" y="3616"/>
                  </a:cubicBezTo>
                  <a:cubicBezTo>
                    <a:pt x="1040" y="3645"/>
                    <a:pt x="1126" y="3666"/>
                    <a:pt x="1216" y="3666"/>
                  </a:cubicBezTo>
                  <a:cubicBezTo>
                    <a:pt x="1250" y="3666"/>
                    <a:pt x="1285" y="3663"/>
                    <a:pt x="1320" y="3656"/>
                  </a:cubicBezTo>
                  <a:cubicBezTo>
                    <a:pt x="1505" y="3616"/>
                    <a:pt x="1671" y="3451"/>
                    <a:pt x="1756" y="3260"/>
                  </a:cubicBezTo>
                  <a:cubicBezTo>
                    <a:pt x="1821" y="3095"/>
                    <a:pt x="1841" y="2884"/>
                    <a:pt x="1841" y="2678"/>
                  </a:cubicBezTo>
                  <a:cubicBezTo>
                    <a:pt x="1861" y="1926"/>
                    <a:pt x="1380" y="672"/>
                    <a:pt x="1024" y="0"/>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3" name="Google Shape;1193;p42"/>
            <p:cNvSpPr/>
            <p:nvPr/>
          </p:nvSpPr>
          <p:spPr>
            <a:xfrm>
              <a:off x="5094003" y="1728142"/>
              <a:ext cx="79682" cy="89656"/>
            </a:xfrm>
            <a:custGeom>
              <a:avLst/>
              <a:gdLst/>
              <a:ahLst/>
              <a:cxnLst/>
              <a:rect l="l" t="t" r="r" b="b"/>
              <a:pathLst>
                <a:path w="2780" h="3128" extrusionOk="0">
                  <a:moveTo>
                    <a:pt x="608" y="1"/>
                  </a:moveTo>
                  <a:cubicBezTo>
                    <a:pt x="397" y="146"/>
                    <a:pt x="211" y="332"/>
                    <a:pt x="1" y="482"/>
                  </a:cubicBezTo>
                  <a:cubicBezTo>
                    <a:pt x="171" y="1109"/>
                    <a:pt x="713" y="2132"/>
                    <a:pt x="1149" y="2589"/>
                  </a:cubicBezTo>
                  <a:cubicBezTo>
                    <a:pt x="1300" y="2739"/>
                    <a:pt x="1445" y="2885"/>
                    <a:pt x="1631" y="2990"/>
                  </a:cubicBezTo>
                  <a:cubicBezTo>
                    <a:pt x="1782" y="3070"/>
                    <a:pt x="1944" y="3127"/>
                    <a:pt x="2109" y="3127"/>
                  </a:cubicBezTo>
                  <a:cubicBezTo>
                    <a:pt x="2152" y="3127"/>
                    <a:pt x="2195" y="3124"/>
                    <a:pt x="2238" y="3115"/>
                  </a:cubicBezTo>
                  <a:cubicBezTo>
                    <a:pt x="2303" y="3115"/>
                    <a:pt x="2383" y="3090"/>
                    <a:pt x="2428" y="3050"/>
                  </a:cubicBezTo>
                  <a:cubicBezTo>
                    <a:pt x="2554" y="2990"/>
                    <a:pt x="2634" y="2865"/>
                    <a:pt x="2679" y="2714"/>
                  </a:cubicBezTo>
                  <a:cubicBezTo>
                    <a:pt x="2779" y="2363"/>
                    <a:pt x="2654" y="1942"/>
                    <a:pt x="2448" y="1611"/>
                  </a:cubicBezTo>
                  <a:cubicBezTo>
                    <a:pt x="2132" y="1129"/>
                    <a:pt x="1696" y="733"/>
                    <a:pt x="1174" y="482"/>
                  </a:cubicBezTo>
                  <a:cubicBezTo>
                    <a:pt x="1069" y="437"/>
                    <a:pt x="693" y="1"/>
                    <a:pt x="608" y="1"/>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4" name="Google Shape;1194;p42"/>
            <p:cNvSpPr/>
            <p:nvPr/>
          </p:nvSpPr>
          <p:spPr>
            <a:xfrm>
              <a:off x="5102487" y="1675661"/>
              <a:ext cx="93468" cy="47178"/>
            </a:xfrm>
            <a:custGeom>
              <a:avLst/>
              <a:gdLst/>
              <a:ahLst/>
              <a:cxnLst/>
              <a:rect l="l" t="t" r="r" b="b"/>
              <a:pathLst>
                <a:path w="3261" h="1646" extrusionOk="0">
                  <a:moveTo>
                    <a:pt x="2298" y="1"/>
                  </a:moveTo>
                  <a:cubicBezTo>
                    <a:pt x="2227" y="1"/>
                    <a:pt x="2156" y="5"/>
                    <a:pt x="2087" y="11"/>
                  </a:cubicBezTo>
                  <a:cubicBezTo>
                    <a:pt x="1796" y="32"/>
                    <a:pt x="1525" y="97"/>
                    <a:pt x="1255" y="182"/>
                  </a:cubicBezTo>
                  <a:cubicBezTo>
                    <a:pt x="1024" y="262"/>
                    <a:pt x="793" y="368"/>
                    <a:pt x="582" y="493"/>
                  </a:cubicBezTo>
                  <a:cubicBezTo>
                    <a:pt x="417" y="578"/>
                    <a:pt x="81" y="724"/>
                    <a:pt x="41" y="909"/>
                  </a:cubicBezTo>
                  <a:cubicBezTo>
                    <a:pt x="1" y="1100"/>
                    <a:pt x="272" y="1265"/>
                    <a:pt x="397" y="1351"/>
                  </a:cubicBezTo>
                  <a:cubicBezTo>
                    <a:pt x="582" y="1476"/>
                    <a:pt x="793" y="1561"/>
                    <a:pt x="1024" y="1601"/>
                  </a:cubicBezTo>
                  <a:cubicBezTo>
                    <a:pt x="1167" y="1632"/>
                    <a:pt x="1314" y="1646"/>
                    <a:pt x="1460" y="1646"/>
                  </a:cubicBezTo>
                  <a:cubicBezTo>
                    <a:pt x="1719" y="1646"/>
                    <a:pt x="1980" y="1603"/>
                    <a:pt x="2232" y="1536"/>
                  </a:cubicBezTo>
                  <a:cubicBezTo>
                    <a:pt x="2483" y="1476"/>
                    <a:pt x="2734" y="1391"/>
                    <a:pt x="2945" y="1225"/>
                  </a:cubicBezTo>
                  <a:cubicBezTo>
                    <a:pt x="3135" y="1035"/>
                    <a:pt x="3261" y="764"/>
                    <a:pt x="3195" y="513"/>
                  </a:cubicBezTo>
                  <a:cubicBezTo>
                    <a:pt x="3135" y="307"/>
                    <a:pt x="2945" y="137"/>
                    <a:pt x="2734" y="77"/>
                  </a:cubicBezTo>
                  <a:cubicBezTo>
                    <a:pt x="2596" y="19"/>
                    <a:pt x="2446" y="1"/>
                    <a:pt x="2298" y="1"/>
                  </a:cubicBezTo>
                  <a:close/>
                </a:path>
              </a:pathLst>
            </a:custGeom>
            <a:solidFill>
              <a:srgbClr val="FDF6D3"/>
            </a:solidFill>
            <a:ln>
              <a:noFill/>
            </a:ln>
          </p:spPr>
          <p:txBody>
            <a:bodyPr spcFirstLastPara="1" wrap="square" lIns="182850" tIns="182850" rIns="182850" bIns="182850" anchor="ctr" anchorCtr="0">
              <a:noAutofit/>
            </a:bodyPr>
            <a:lstStyle/>
            <a:p>
              <a:endParaRPr sz="3600"/>
            </a:p>
          </p:txBody>
        </p:sp>
        <p:sp>
          <p:nvSpPr>
            <p:cNvPr id="1195" name="Google Shape;1195;p42"/>
            <p:cNvSpPr/>
            <p:nvPr/>
          </p:nvSpPr>
          <p:spPr>
            <a:xfrm>
              <a:off x="5020999" y="1743104"/>
              <a:ext cx="21583" cy="48468"/>
            </a:xfrm>
            <a:custGeom>
              <a:avLst/>
              <a:gdLst/>
              <a:ahLst/>
              <a:cxnLst/>
              <a:rect l="l" t="t" r="r" b="b"/>
              <a:pathLst>
                <a:path w="753" h="1691" extrusionOk="0">
                  <a:moveTo>
                    <a:pt x="732" y="1"/>
                  </a:moveTo>
                  <a:cubicBezTo>
                    <a:pt x="482" y="291"/>
                    <a:pt x="105" y="1315"/>
                    <a:pt x="0" y="1691"/>
                  </a:cubicBezTo>
                  <a:lnTo>
                    <a:pt x="20" y="1691"/>
                  </a:lnTo>
                  <a:cubicBezTo>
                    <a:pt x="125" y="1340"/>
                    <a:pt x="502" y="291"/>
                    <a:pt x="752" y="21"/>
                  </a:cubicBezTo>
                  <a:lnTo>
                    <a:pt x="732" y="1"/>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96" name="Google Shape;1196;p42"/>
            <p:cNvSpPr/>
            <p:nvPr/>
          </p:nvSpPr>
          <p:spPr>
            <a:xfrm>
              <a:off x="5065254" y="1748435"/>
              <a:ext cx="2494" cy="45573"/>
            </a:xfrm>
            <a:custGeom>
              <a:avLst/>
              <a:gdLst/>
              <a:ahLst/>
              <a:cxnLst/>
              <a:rect l="l" t="t" r="r" b="b"/>
              <a:pathLst>
                <a:path w="87" h="1590" extrusionOk="0">
                  <a:moveTo>
                    <a:pt x="21" y="0"/>
                  </a:moveTo>
                  <a:lnTo>
                    <a:pt x="1" y="25"/>
                  </a:lnTo>
                  <a:cubicBezTo>
                    <a:pt x="21" y="191"/>
                    <a:pt x="21" y="502"/>
                    <a:pt x="46" y="798"/>
                  </a:cubicBezTo>
                  <a:cubicBezTo>
                    <a:pt x="46" y="1088"/>
                    <a:pt x="66" y="1404"/>
                    <a:pt x="66" y="1590"/>
                  </a:cubicBezTo>
                  <a:lnTo>
                    <a:pt x="86" y="1590"/>
                  </a:lnTo>
                  <a:cubicBezTo>
                    <a:pt x="86" y="1404"/>
                    <a:pt x="66" y="1088"/>
                    <a:pt x="66" y="798"/>
                  </a:cubicBezTo>
                  <a:cubicBezTo>
                    <a:pt x="46" y="502"/>
                    <a:pt x="46" y="191"/>
                    <a:pt x="46" y="25"/>
                  </a:cubicBezTo>
                  <a:lnTo>
                    <a:pt x="21" y="0"/>
                  </a:ln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97" name="Google Shape;1197;p42"/>
            <p:cNvSpPr/>
            <p:nvPr/>
          </p:nvSpPr>
          <p:spPr>
            <a:xfrm>
              <a:off x="5094576" y="1742531"/>
              <a:ext cx="16280" cy="37118"/>
            </a:xfrm>
            <a:custGeom>
              <a:avLst/>
              <a:gdLst/>
              <a:ahLst/>
              <a:cxnLst/>
              <a:rect l="l" t="t" r="r" b="b"/>
              <a:pathLst>
                <a:path w="568" h="1295" extrusionOk="0">
                  <a:moveTo>
                    <a:pt x="1" y="1"/>
                  </a:moveTo>
                  <a:cubicBezTo>
                    <a:pt x="66" y="186"/>
                    <a:pt x="171" y="417"/>
                    <a:pt x="277" y="647"/>
                  </a:cubicBezTo>
                  <a:cubicBezTo>
                    <a:pt x="377" y="878"/>
                    <a:pt x="482" y="1129"/>
                    <a:pt x="548" y="1294"/>
                  </a:cubicBezTo>
                  <a:lnTo>
                    <a:pt x="568" y="1294"/>
                  </a:lnTo>
                  <a:cubicBezTo>
                    <a:pt x="502" y="1109"/>
                    <a:pt x="402" y="878"/>
                    <a:pt x="297" y="647"/>
                  </a:cubicBezTo>
                  <a:cubicBezTo>
                    <a:pt x="191" y="417"/>
                    <a:pt x="86" y="166"/>
                    <a:pt x="26"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98" name="Google Shape;1198;p42"/>
            <p:cNvSpPr/>
            <p:nvPr/>
          </p:nvSpPr>
          <p:spPr>
            <a:xfrm>
              <a:off x="5112547" y="1728744"/>
              <a:ext cx="46749" cy="38408"/>
            </a:xfrm>
            <a:custGeom>
              <a:avLst/>
              <a:gdLst/>
              <a:ahLst/>
              <a:cxnLst/>
              <a:rect l="l" t="t" r="r" b="b"/>
              <a:pathLst>
                <a:path w="1631" h="1340" extrusionOk="0">
                  <a:moveTo>
                    <a:pt x="1" y="0"/>
                  </a:moveTo>
                  <a:lnTo>
                    <a:pt x="1" y="20"/>
                  </a:lnTo>
                  <a:cubicBezTo>
                    <a:pt x="26" y="40"/>
                    <a:pt x="1360" y="1043"/>
                    <a:pt x="1611" y="1339"/>
                  </a:cubicBezTo>
                  <a:lnTo>
                    <a:pt x="1631" y="1339"/>
                  </a:lnTo>
                  <a:lnTo>
                    <a:pt x="1631" y="1314"/>
                  </a:lnTo>
                  <a:cubicBezTo>
                    <a:pt x="1360" y="1023"/>
                    <a:pt x="46" y="20"/>
                    <a:pt x="26" y="0"/>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199" name="Google Shape;1199;p42"/>
            <p:cNvSpPr/>
            <p:nvPr/>
          </p:nvSpPr>
          <p:spPr>
            <a:xfrm>
              <a:off x="5122751" y="1708308"/>
              <a:ext cx="64720" cy="7796"/>
            </a:xfrm>
            <a:custGeom>
              <a:avLst/>
              <a:gdLst/>
              <a:ahLst/>
              <a:cxnLst/>
              <a:rect l="l" t="t" r="r" b="b"/>
              <a:pathLst>
                <a:path w="2258" h="272" extrusionOk="0">
                  <a:moveTo>
                    <a:pt x="21" y="1"/>
                  </a:moveTo>
                  <a:cubicBezTo>
                    <a:pt x="21" y="1"/>
                    <a:pt x="1" y="1"/>
                    <a:pt x="1" y="21"/>
                  </a:cubicBezTo>
                  <a:lnTo>
                    <a:pt x="21" y="21"/>
                  </a:lnTo>
                  <a:cubicBezTo>
                    <a:pt x="46" y="21"/>
                    <a:pt x="1445" y="126"/>
                    <a:pt x="2238" y="272"/>
                  </a:cubicBezTo>
                  <a:lnTo>
                    <a:pt x="2258" y="272"/>
                  </a:lnTo>
                  <a:cubicBezTo>
                    <a:pt x="2258" y="272"/>
                    <a:pt x="2258" y="252"/>
                    <a:pt x="2238" y="252"/>
                  </a:cubicBezTo>
                  <a:cubicBezTo>
                    <a:pt x="1445" y="106"/>
                    <a:pt x="46" y="1"/>
                    <a:pt x="21" y="1"/>
                  </a:cubicBezTo>
                  <a:close/>
                </a:path>
              </a:pathLst>
            </a:custGeom>
            <a:solidFill>
              <a:srgbClr val="DBC89C"/>
            </a:solidFill>
            <a:ln>
              <a:noFill/>
            </a:ln>
          </p:spPr>
          <p:txBody>
            <a:bodyPr spcFirstLastPara="1" wrap="square" lIns="182850" tIns="182850" rIns="182850" bIns="182850" anchor="ctr" anchorCtr="0">
              <a:noAutofit/>
            </a:bodyPr>
            <a:lstStyle/>
            <a:p>
              <a:endParaRPr sz="3600"/>
            </a:p>
          </p:txBody>
        </p:sp>
        <p:sp>
          <p:nvSpPr>
            <p:cNvPr id="1200" name="Google Shape;1200;p42"/>
            <p:cNvSpPr/>
            <p:nvPr/>
          </p:nvSpPr>
          <p:spPr>
            <a:xfrm>
              <a:off x="5032350" y="1689620"/>
              <a:ext cx="98914" cy="62398"/>
            </a:xfrm>
            <a:custGeom>
              <a:avLst/>
              <a:gdLst/>
              <a:ahLst/>
              <a:cxnLst/>
              <a:rect l="l" t="t" r="r" b="b"/>
              <a:pathLst>
                <a:path w="3451" h="2177" extrusionOk="0">
                  <a:moveTo>
                    <a:pt x="1966" y="1"/>
                  </a:moveTo>
                  <a:cubicBezTo>
                    <a:pt x="1504" y="1"/>
                    <a:pt x="1039" y="199"/>
                    <a:pt x="712" y="507"/>
                  </a:cubicBezTo>
                  <a:cubicBezTo>
                    <a:pt x="376" y="823"/>
                    <a:pt x="146" y="1220"/>
                    <a:pt x="40" y="1656"/>
                  </a:cubicBezTo>
                  <a:cubicBezTo>
                    <a:pt x="40" y="1701"/>
                    <a:pt x="20" y="1721"/>
                    <a:pt x="20" y="1761"/>
                  </a:cubicBezTo>
                  <a:cubicBezTo>
                    <a:pt x="0" y="1826"/>
                    <a:pt x="40" y="1907"/>
                    <a:pt x="86" y="1927"/>
                  </a:cubicBezTo>
                  <a:cubicBezTo>
                    <a:pt x="395" y="2098"/>
                    <a:pt x="748" y="2177"/>
                    <a:pt x="1100" y="2177"/>
                  </a:cubicBezTo>
                  <a:cubicBezTo>
                    <a:pt x="1438" y="2177"/>
                    <a:pt x="1774" y="2104"/>
                    <a:pt x="2072" y="1972"/>
                  </a:cubicBezTo>
                  <a:cubicBezTo>
                    <a:pt x="2633" y="1721"/>
                    <a:pt x="3115" y="1300"/>
                    <a:pt x="3386" y="778"/>
                  </a:cubicBezTo>
                  <a:cubicBezTo>
                    <a:pt x="3451" y="673"/>
                    <a:pt x="3426" y="528"/>
                    <a:pt x="3325" y="467"/>
                  </a:cubicBezTo>
                  <a:cubicBezTo>
                    <a:pt x="3115" y="297"/>
                    <a:pt x="2864" y="171"/>
                    <a:pt x="2613" y="111"/>
                  </a:cubicBezTo>
                  <a:cubicBezTo>
                    <a:pt x="2423" y="46"/>
                    <a:pt x="2257" y="6"/>
                    <a:pt x="2092" y="6"/>
                  </a:cubicBezTo>
                  <a:cubicBezTo>
                    <a:pt x="2050" y="3"/>
                    <a:pt x="2008" y="1"/>
                    <a:pt x="1966" y="1"/>
                  </a:cubicBezTo>
                  <a:close/>
                </a:path>
              </a:pathLst>
            </a:custGeom>
            <a:solidFill>
              <a:srgbClr val="FFC14C"/>
            </a:solidFill>
            <a:ln>
              <a:noFill/>
            </a:ln>
          </p:spPr>
          <p:txBody>
            <a:bodyPr spcFirstLastPara="1" wrap="square" lIns="182850" tIns="182850" rIns="182850" bIns="182850" anchor="ctr" anchorCtr="0">
              <a:noAutofit/>
            </a:bodyPr>
            <a:lstStyle/>
            <a:p>
              <a:endParaRPr sz="3600"/>
            </a:p>
          </p:txBody>
        </p:sp>
        <p:sp>
          <p:nvSpPr>
            <p:cNvPr id="1201" name="Google Shape;1201;p42"/>
            <p:cNvSpPr/>
            <p:nvPr/>
          </p:nvSpPr>
          <p:spPr>
            <a:xfrm>
              <a:off x="5113837" y="1849757"/>
              <a:ext cx="62857" cy="65866"/>
            </a:xfrm>
            <a:custGeom>
              <a:avLst/>
              <a:gdLst/>
              <a:ahLst/>
              <a:cxnLst/>
              <a:rect l="l" t="t" r="r" b="b"/>
              <a:pathLst>
                <a:path w="2193" h="2298" extrusionOk="0">
                  <a:moveTo>
                    <a:pt x="2172" y="1"/>
                  </a:moveTo>
                  <a:lnTo>
                    <a:pt x="2172" y="1"/>
                  </a:lnTo>
                  <a:cubicBezTo>
                    <a:pt x="1671" y="206"/>
                    <a:pt x="1190" y="502"/>
                    <a:pt x="793" y="899"/>
                  </a:cubicBezTo>
                  <a:cubicBezTo>
                    <a:pt x="417" y="1275"/>
                    <a:pt x="126" y="1776"/>
                    <a:pt x="1" y="2298"/>
                  </a:cubicBezTo>
                  <a:cubicBezTo>
                    <a:pt x="207" y="2172"/>
                    <a:pt x="437" y="2107"/>
                    <a:pt x="668" y="2027"/>
                  </a:cubicBezTo>
                  <a:cubicBezTo>
                    <a:pt x="1084" y="1856"/>
                    <a:pt x="1485" y="1606"/>
                    <a:pt x="1756" y="1255"/>
                  </a:cubicBezTo>
                  <a:cubicBezTo>
                    <a:pt x="2047" y="899"/>
                    <a:pt x="2193" y="457"/>
                    <a:pt x="2172" y="1"/>
                  </a:cubicBezTo>
                  <a:close/>
                </a:path>
              </a:pathLst>
            </a:custGeom>
            <a:solidFill>
              <a:srgbClr val="37B771"/>
            </a:solidFill>
            <a:ln>
              <a:noFill/>
            </a:ln>
          </p:spPr>
          <p:txBody>
            <a:bodyPr spcFirstLastPara="1" wrap="square" lIns="182850" tIns="182850" rIns="182850" bIns="182850" anchor="ctr" anchorCtr="0">
              <a:noAutofit/>
            </a:bodyPr>
            <a:lstStyle/>
            <a:p>
              <a:endParaRPr sz="3600"/>
            </a:p>
          </p:txBody>
        </p:sp>
        <p:sp>
          <p:nvSpPr>
            <p:cNvPr id="1202" name="Google Shape;1202;p42"/>
            <p:cNvSpPr/>
            <p:nvPr/>
          </p:nvSpPr>
          <p:spPr>
            <a:xfrm>
              <a:off x="5043127" y="1915022"/>
              <a:ext cx="144918" cy="19720"/>
            </a:xfrm>
            <a:custGeom>
              <a:avLst/>
              <a:gdLst/>
              <a:ahLst/>
              <a:cxnLst/>
              <a:rect l="l" t="t" r="r" b="b"/>
              <a:pathLst>
                <a:path w="5056" h="688" extrusionOk="0">
                  <a:moveTo>
                    <a:pt x="2423" y="1"/>
                  </a:moveTo>
                  <a:cubicBezTo>
                    <a:pt x="1570" y="1"/>
                    <a:pt x="713" y="231"/>
                    <a:pt x="0" y="668"/>
                  </a:cubicBezTo>
                  <a:lnTo>
                    <a:pt x="5056" y="688"/>
                  </a:lnTo>
                  <a:cubicBezTo>
                    <a:pt x="4283" y="357"/>
                    <a:pt x="3260" y="1"/>
                    <a:pt x="2423" y="1"/>
                  </a:cubicBezTo>
                  <a:close/>
                </a:path>
              </a:pathLst>
            </a:custGeom>
            <a:solidFill>
              <a:srgbClr val="FF907A"/>
            </a:solidFill>
            <a:ln>
              <a:noFill/>
            </a:ln>
          </p:spPr>
          <p:txBody>
            <a:bodyPr spcFirstLastPara="1" wrap="square" lIns="182850" tIns="182850" rIns="182850" bIns="182850" anchor="ctr" anchorCtr="0">
              <a:noAutofit/>
            </a:bodyPr>
            <a:lstStyle/>
            <a:p>
              <a:endParaRPr sz="3600"/>
            </a:p>
          </p:txBody>
        </p:sp>
        <p:sp>
          <p:nvSpPr>
            <p:cNvPr id="1203" name="Google Shape;1203;p42"/>
            <p:cNvSpPr/>
            <p:nvPr/>
          </p:nvSpPr>
          <p:spPr>
            <a:xfrm>
              <a:off x="5114410" y="1849757"/>
              <a:ext cx="61710" cy="64720"/>
            </a:xfrm>
            <a:custGeom>
              <a:avLst/>
              <a:gdLst/>
              <a:ahLst/>
              <a:cxnLst/>
              <a:rect l="l" t="t" r="r" b="b"/>
              <a:pathLst>
                <a:path w="2153" h="2258" extrusionOk="0">
                  <a:moveTo>
                    <a:pt x="2152" y="1"/>
                  </a:moveTo>
                  <a:cubicBezTo>
                    <a:pt x="1420" y="648"/>
                    <a:pt x="648" y="1355"/>
                    <a:pt x="1" y="2233"/>
                  </a:cubicBezTo>
                  <a:lnTo>
                    <a:pt x="21" y="2258"/>
                  </a:lnTo>
                  <a:cubicBezTo>
                    <a:pt x="668" y="1380"/>
                    <a:pt x="1420" y="668"/>
                    <a:pt x="2152" y="21"/>
                  </a:cubicBezTo>
                  <a:lnTo>
                    <a:pt x="2152" y="1"/>
                  </a:lnTo>
                  <a:close/>
                </a:path>
              </a:pathLst>
            </a:custGeom>
            <a:solidFill>
              <a:srgbClr val="97723B"/>
            </a:solidFill>
            <a:ln>
              <a:noFill/>
            </a:ln>
          </p:spPr>
          <p:txBody>
            <a:bodyPr spcFirstLastPara="1" wrap="square" lIns="182850" tIns="182850" rIns="182850" bIns="182850" anchor="ctr" anchorCtr="0">
              <a:noAutofit/>
            </a:bodyPr>
            <a:lstStyle/>
            <a:p>
              <a:endParaRPr sz="3600"/>
            </a:p>
          </p:txBody>
        </p:sp>
        <p:sp>
          <p:nvSpPr>
            <p:cNvPr id="1204" name="Google Shape;1204;p42"/>
            <p:cNvSpPr/>
            <p:nvPr/>
          </p:nvSpPr>
          <p:spPr>
            <a:xfrm>
              <a:off x="4971814" y="1671218"/>
              <a:ext cx="251026" cy="268424"/>
            </a:xfrm>
            <a:custGeom>
              <a:avLst/>
              <a:gdLst/>
              <a:ahLst/>
              <a:cxnLst/>
              <a:rect l="l" t="t" r="r" b="b"/>
              <a:pathLst>
                <a:path w="8758" h="9365" extrusionOk="0">
                  <a:moveTo>
                    <a:pt x="6521" y="3321"/>
                  </a:moveTo>
                  <a:lnTo>
                    <a:pt x="6521" y="3346"/>
                  </a:lnTo>
                  <a:lnTo>
                    <a:pt x="6539" y="3346"/>
                  </a:lnTo>
                  <a:cubicBezTo>
                    <a:pt x="6533" y="3338"/>
                    <a:pt x="6527" y="3329"/>
                    <a:pt x="6521" y="3321"/>
                  </a:cubicBezTo>
                  <a:close/>
                  <a:moveTo>
                    <a:pt x="5036" y="8487"/>
                  </a:moveTo>
                  <a:cubicBezTo>
                    <a:pt x="5016" y="8487"/>
                    <a:pt x="5016" y="8507"/>
                    <a:pt x="4996" y="8507"/>
                  </a:cubicBezTo>
                  <a:lnTo>
                    <a:pt x="5036" y="8507"/>
                  </a:lnTo>
                  <a:lnTo>
                    <a:pt x="5036" y="8487"/>
                  </a:lnTo>
                  <a:close/>
                  <a:moveTo>
                    <a:pt x="6857" y="166"/>
                  </a:moveTo>
                  <a:cubicBezTo>
                    <a:pt x="7002" y="166"/>
                    <a:pt x="7148" y="166"/>
                    <a:pt x="7293" y="232"/>
                  </a:cubicBezTo>
                  <a:cubicBezTo>
                    <a:pt x="7504" y="292"/>
                    <a:pt x="7694" y="462"/>
                    <a:pt x="7754" y="668"/>
                  </a:cubicBezTo>
                  <a:cubicBezTo>
                    <a:pt x="7820" y="919"/>
                    <a:pt x="7694" y="1190"/>
                    <a:pt x="7504" y="1380"/>
                  </a:cubicBezTo>
                  <a:cubicBezTo>
                    <a:pt x="7443" y="1420"/>
                    <a:pt x="7358" y="1465"/>
                    <a:pt x="7293" y="1506"/>
                  </a:cubicBezTo>
                  <a:cubicBezTo>
                    <a:pt x="7378" y="1526"/>
                    <a:pt x="7443" y="1546"/>
                    <a:pt x="7504" y="1546"/>
                  </a:cubicBezTo>
                  <a:cubicBezTo>
                    <a:pt x="7524" y="1546"/>
                    <a:pt x="7524" y="1566"/>
                    <a:pt x="7524" y="1566"/>
                  </a:cubicBezTo>
                  <a:cubicBezTo>
                    <a:pt x="7774" y="1631"/>
                    <a:pt x="8005" y="1736"/>
                    <a:pt x="8196" y="1902"/>
                  </a:cubicBezTo>
                  <a:cubicBezTo>
                    <a:pt x="8446" y="2112"/>
                    <a:pt x="8592" y="2423"/>
                    <a:pt x="8507" y="2719"/>
                  </a:cubicBezTo>
                  <a:cubicBezTo>
                    <a:pt x="8467" y="2905"/>
                    <a:pt x="8341" y="3070"/>
                    <a:pt x="8196" y="3196"/>
                  </a:cubicBezTo>
                  <a:cubicBezTo>
                    <a:pt x="7965" y="3346"/>
                    <a:pt x="7714" y="3426"/>
                    <a:pt x="7443" y="3446"/>
                  </a:cubicBezTo>
                  <a:lnTo>
                    <a:pt x="7318" y="3446"/>
                  </a:lnTo>
                  <a:cubicBezTo>
                    <a:pt x="7087" y="3446"/>
                    <a:pt x="6877" y="3406"/>
                    <a:pt x="6646" y="3366"/>
                  </a:cubicBezTo>
                  <a:cubicBezTo>
                    <a:pt x="6626" y="3366"/>
                    <a:pt x="6586" y="3346"/>
                    <a:pt x="6541" y="3346"/>
                  </a:cubicBezTo>
                  <a:lnTo>
                    <a:pt x="6539" y="3346"/>
                  </a:lnTo>
                  <a:cubicBezTo>
                    <a:pt x="6597" y="3426"/>
                    <a:pt x="6652" y="3520"/>
                    <a:pt x="6711" y="3597"/>
                  </a:cubicBezTo>
                  <a:cubicBezTo>
                    <a:pt x="6917" y="3928"/>
                    <a:pt x="7042" y="4349"/>
                    <a:pt x="6942" y="4700"/>
                  </a:cubicBezTo>
                  <a:cubicBezTo>
                    <a:pt x="6897" y="4851"/>
                    <a:pt x="6817" y="4976"/>
                    <a:pt x="6691" y="5036"/>
                  </a:cubicBezTo>
                  <a:cubicBezTo>
                    <a:pt x="6646" y="5076"/>
                    <a:pt x="6566" y="5101"/>
                    <a:pt x="6501" y="5101"/>
                  </a:cubicBezTo>
                  <a:cubicBezTo>
                    <a:pt x="6460" y="5121"/>
                    <a:pt x="6440" y="5121"/>
                    <a:pt x="6395" y="5121"/>
                  </a:cubicBezTo>
                  <a:cubicBezTo>
                    <a:pt x="6230" y="5121"/>
                    <a:pt x="6039" y="5056"/>
                    <a:pt x="5894" y="4976"/>
                  </a:cubicBezTo>
                  <a:cubicBezTo>
                    <a:pt x="5708" y="4871"/>
                    <a:pt x="5563" y="4725"/>
                    <a:pt x="5412" y="4575"/>
                  </a:cubicBezTo>
                  <a:cubicBezTo>
                    <a:pt x="5267" y="4429"/>
                    <a:pt x="5121" y="4199"/>
                    <a:pt x="4956" y="3948"/>
                  </a:cubicBezTo>
                  <a:lnTo>
                    <a:pt x="4956" y="3948"/>
                  </a:lnTo>
                  <a:cubicBezTo>
                    <a:pt x="5121" y="4449"/>
                    <a:pt x="5227" y="4951"/>
                    <a:pt x="5267" y="5432"/>
                  </a:cubicBezTo>
                  <a:cubicBezTo>
                    <a:pt x="5312" y="6185"/>
                    <a:pt x="5287" y="6982"/>
                    <a:pt x="5162" y="7940"/>
                  </a:cubicBezTo>
                  <a:cubicBezTo>
                    <a:pt x="5312" y="7629"/>
                    <a:pt x="5518" y="7358"/>
                    <a:pt x="5748" y="7128"/>
                  </a:cubicBezTo>
                  <a:cubicBezTo>
                    <a:pt x="6124" y="6751"/>
                    <a:pt x="6606" y="6456"/>
                    <a:pt x="7087" y="6250"/>
                  </a:cubicBezTo>
                  <a:cubicBezTo>
                    <a:pt x="7107" y="6250"/>
                    <a:pt x="7107" y="6230"/>
                    <a:pt x="7127" y="6230"/>
                  </a:cubicBezTo>
                  <a:lnTo>
                    <a:pt x="7127" y="6250"/>
                  </a:lnTo>
                  <a:cubicBezTo>
                    <a:pt x="7148" y="6706"/>
                    <a:pt x="7002" y="7128"/>
                    <a:pt x="6711" y="7484"/>
                  </a:cubicBezTo>
                  <a:cubicBezTo>
                    <a:pt x="6440" y="7835"/>
                    <a:pt x="6039" y="8085"/>
                    <a:pt x="5623" y="8256"/>
                  </a:cubicBezTo>
                  <a:cubicBezTo>
                    <a:pt x="5437" y="8316"/>
                    <a:pt x="5247" y="8361"/>
                    <a:pt x="5081" y="8462"/>
                  </a:cubicBezTo>
                  <a:lnTo>
                    <a:pt x="5081" y="8527"/>
                  </a:lnTo>
                  <a:cubicBezTo>
                    <a:pt x="5894" y="8567"/>
                    <a:pt x="6817" y="8883"/>
                    <a:pt x="7544" y="9194"/>
                  </a:cubicBezTo>
                  <a:lnTo>
                    <a:pt x="2488" y="9174"/>
                  </a:lnTo>
                  <a:cubicBezTo>
                    <a:pt x="3201" y="8737"/>
                    <a:pt x="4058" y="8507"/>
                    <a:pt x="4911" y="8507"/>
                  </a:cubicBezTo>
                  <a:lnTo>
                    <a:pt x="4956" y="8507"/>
                  </a:lnTo>
                  <a:cubicBezTo>
                    <a:pt x="4976" y="8507"/>
                    <a:pt x="4976" y="8487"/>
                    <a:pt x="4976" y="8462"/>
                  </a:cubicBezTo>
                  <a:lnTo>
                    <a:pt x="4976" y="8442"/>
                  </a:lnTo>
                  <a:cubicBezTo>
                    <a:pt x="5016" y="8336"/>
                    <a:pt x="5061" y="8211"/>
                    <a:pt x="5101" y="8085"/>
                  </a:cubicBezTo>
                  <a:cubicBezTo>
                    <a:pt x="5247" y="7062"/>
                    <a:pt x="5267" y="6230"/>
                    <a:pt x="5207" y="5432"/>
                  </a:cubicBezTo>
                  <a:cubicBezTo>
                    <a:pt x="5187" y="4891"/>
                    <a:pt x="5061" y="4324"/>
                    <a:pt x="4851" y="3782"/>
                  </a:cubicBezTo>
                  <a:lnTo>
                    <a:pt x="4831" y="3782"/>
                  </a:lnTo>
                  <a:cubicBezTo>
                    <a:pt x="4831" y="3762"/>
                    <a:pt x="4831" y="3742"/>
                    <a:pt x="4810" y="3722"/>
                  </a:cubicBezTo>
                  <a:lnTo>
                    <a:pt x="4810" y="3722"/>
                  </a:lnTo>
                  <a:cubicBezTo>
                    <a:pt x="4976" y="4224"/>
                    <a:pt x="5101" y="4725"/>
                    <a:pt x="5081" y="5101"/>
                  </a:cubicBezTo>
                  <a:cubicBezTo>
                    <a:pt x="5081" y="5307"/>
                    <a:pt x="5061" y="5518"/>
                    <a:pt x="4996" y="5683"/>
                  </a:cubicBezTo>
                  <a:cubicBezTo>
                    <a:pt x="4911" y="5874"/>
                    <a:pt x="4745" y="6039"/>
                    <a:pt x="4560" y="6079"/>
                  </a:cubicBezTo>
                  <a:lnTo>
                    <a:pt x="4434" y="6079"/>
                  </a:lnTo>
                  <a:cubicBezTo>
                    <a:pt x="4349" y="6079"/>
                    <a:pt x="4264" y="6079"/>
                    <a:pt x="4204" y="6039"/>
                  </a:cubicBezTo>
                  <a:cubicBezTo>
                    <a:pt x="4058" y="5999"/>
                    <a:pt x="3953" y="5914"/>
                    <a:pt x="3848" y="5809"/>
                  </a:cubicBezTo>
                  <a:cubicBezTo>
                    <a:pt x="3722" y="5683"/>
                    <a:pt x="3637" y="5498"/>
                    <a:pt x="3577" y="5327"/>
                  </a:cubicBezTo>
                  <a:cubicBezTo>
                    <a:pt x="3471" y="5036"/>
                    <a:pt x="3386" y="4620"/>
                    <a:pt x="3346" y="4199"/>
                  </a:cubicBezTo>
                  <a:lnTo>
                    <a:pt x="3346" y="4244"/>
                  </a:lnTo>
                  <a:lnTo>
                    <a:pt x="3346" y="4284"/>
                  </a:lnTo>
                  <a:cubicBezTo>
                    <a:pt x="3306" y="4575"/>
                    <a:pt x="3261" y="4871"/>
                    <a:pt x="3201" y="5056"/>
                  </a:cubicBezTo>
                  <a:cubicBezTo>
                    <a:pt x="3115" y="5267"/>
                    <a:pt x="3030" y="5452"/>
                    <a:pt x="2930" y="5623"/>
                  </a:cubicBezTo>
                  <a:cubicBezTo>
                    <a:pt x="2804" y="5788"/>
                    <a:pt x="2634" y="5934"/>
                    <a:pt x="2448" y="5999"/>
                  </a:cubicBezTo>
                  <a:cubicBezTo>
                    <a:pt x="2363" y="6019"/>
                    <a:pt x="2303" y="6019"/>
                    <a:pt x="2238" y="6019"/>
                  </a:cubicBezTo>
                  <a:cubicBezTo>
                    <a:pt x="2152" y="6019"/>
                    <a:pt x="2092" y="6019"/>
                    <a:pt x="2027" y="5979"/>
                  </a:cubicBezTo>
                  <a:cubicBezTo>
                    <a:pt x="1902" y="5934"/>
                    <a:pt x="1821" y="5829"/>
                    <a:pt x="1756" y="5728"/>
                  </a:cubicBezTo>
                  <a:cubicBezTo>
                    <a:pt x="1571" y="5432"/>
                    <a:pt x="1591" y="5036"/>
                    <a:pt x="1631" y="4680"/>
                  </a:cubicBezTo>
                  <a:cubicBezTo>
                    <a:pt x="1651" y="4515"/>
                    <a:pt x="1696" y="4349"/>
                    <a:pt x="1756" y="4179"/>
                  </a:cubicBezTo>
                  <a:lnTo>
                    <a:pt x="1736" y="4179"/>
                  </a:lnTo>
                  <a:lnTo>
                    <a:pt x="1736" y="4199"/>
                  </a:lnTo>
                  <a:lnTo>
                    <a:pt x="1716" y="4199"/>
                  </a:lnTo>
                  <a:lnTo>
                    <a:pt x="1716" y="4224"/>
                  </a:lnTo>
                  <a:cubicBezTo>
                    <a:pt x="1551" y="4389"/>
                    <a:pt x="1380" y="4555"/>
                    <a:pt x="1174" y="4660"/>
                  </a:cubicBezTo>
                  <a:cubicBezTo>
                    <a:pt x="1049" y="4700"/>
                    <a:pt x="944" y="4745"/>
                    <a:pt x="818" y="4745"/>
                  </a:cubicBezTo>
                  <a:cubicBezTo>
                    <a:pt x="693" y="4745"/>
                    <a:pt x="588" y="4700"/>
                    <a:pt x="482" y="4640"/>
                  </a:cubicBezTo>
                  <a:cubicBezTo>
                    <a:pt x="337" y="4555"/>
                    <a:pt x="232" y="4369"/>
                    <a:pt x="191" y="4199"/>
                  </a:cubicBezTo>
                  <a:cubicBezTo>
                    <a:pt x="171" y="4033"/>
                    <a:pt x="191" y="3848"/>
                    <a:pt x="232" y="3657"/>
                  </a:cubicBezTo>
                  <a:cubicBezTo>
                    <a:pt x="337" y="3346"/>
                    <a:pt x="523" y="3050"/>
                    <a:pt x="773" y="2799"/>
                  </a:cubicBezTo>
                  <a:cubicBezTo>
                    <a:pt x="1004" y="2569"/>
                    <a:pt x="1300" y="2383"/>
                    <a:pt x="1591" y="2218"/>
                  </a:cubicBezTo>
                  <a:cubicBezTo>
                    <a:pt x="1821" y="2067"/>
                    <a:pt x="2052" y="1942"/>
                    <a:pt x="2303" y="1882"/>
                  </a:cubicBezTo>
                  <a:cubicBezTo>
                    <a:pt x="2428" y="1611"/>
                    <a:pt x="2594" y="1360"/>
                    <a:pt x="2804" y="1149"/>
                  </a:cubicBezTo>
                  <a:cubicBezTo>
                    <a:pt x="3155" y="839"/>
                    <a:pt x="3617" y="628"/>
                    <a:pt x="4098" y="628"/>
                  </a:cubicBezTo>
                  <a:cubicBezTo>
                    <a:pt x="4138" y="628"/>
                    <a:pt x="4159" y="628"/>
                    <a:pt x="4204" y="648"/>
                  </a:cubicBezTo>
                  <a:cubicBezTo>
                    <a:pt x="4369" y="648"/>
                    <a:pt x="4535" y="688"/>
                    <a:pt x="4725" y="753"/>
                  </a:cubicBezTo>
                  <a:cubicBezTo>
                    <a:pt x="4765" y="753"/>
                    <a:pt x="4810" y="773"/>
                    <a:pt x="4871" y="793"/>
                  </a:cubicBezTo>
                  <a:cubicBezTo>
                    <a:pt x="4956" y="733"/>
                    <a:pt x="5061" y="688"/>
                    <a:pt x="5141" y="648"/>
                  </a:cubicBezTo>
                  <a:cubicBezTo>
                    <a:pt x="5352" y="523"/>
                    <a:pt x="5583" y="417"/>
                    <a:pt x="5814" y="337"/>
                  </a:cubicBezTo>
                  <a:cubicBezTo>
                    <a:pt x="6084" y="252"/>
                    <a:pt x="6355" y="187"/>
                    <a:pt x="6646" y="166"/>
                  </a:cubicBezTo>
                  <a:close/>
                  <a:moveTo>
                    <a:pt x="6626" y="1"/>
                  </a:moveTo>
                  <a:cubicBezTo>
                    <a:pt x="6335" y="21"/>
                    <a:pt x="6039" y="86"/>
                    <a:pt x="5748" y="187"/>
                  </a:cubicBezTo>
                  <a:cubicBezTo>
                    <a:pt x="5518" y="272"/>
                    <a:pt x="5267" y="377"/>
                    <a:pt x="5061" y="502"/>
                  </a:cubicBezTo>
                  <a:cubicBezTo>
                    <a:pt x="5036" y="502"/>
                    <a:pt x="4996" y="523"/>
                    <a:pt x="4976" y="543"/>
                  </a:cubicBezTo>
                  <a:cubicBezTo>
                    <a:pt x="4936" y="563"/>
                    <a:pt x="4891" y="588"/>
                    <a:pt x="4851" y="608"/>
                  </a:cubicBezTo>
                  <a:cubicBezTo>
                    <a:pt x="4831" y="608"/>
                    <a:pt x="4810" y="588"/>
                    <a:pt x="4765" y="588"/>
                  </a:cubicBezTo>
                  <a:cubicBezTo>
                    <a:pt x="4580" y="523"/>
                    <a:pt x="4389" y="482"/>
                    <a:pt x="4224" y="482"/>
                  </a:cubicBezTo>
                  <a:cubicBezTo>
                    <a:pt x="4184" y="462"/>
                    <a:pt x="4138" y="462"/>
                    <a:pt x="4098" y="462"/>
                  </a:cubicBezTo>
                  <a:cubicBezTo>
                    <a:pt x="3597" y="462"/>
                    <a:pt x="3095" y="668"/>
                    <a:pt x="2699" y="1024"/>
                  </a:cubicBezTo>
                  <a:cubicBezTo>
                    <a:pt x="2488" y="1235"/>
                    <a:pt x="2323" y="1465"/>
                    <a:pt x="2178" y="1736"/>
                  </a:cubicBezTo>
                  <a:cubicBezTo>
                    <a:pt x="1927" y="1816"/>
                    <a:pt x="1676" y="1967"/>
                    <a:pt x="1505" y="2067"/>
                  </a:cubicBezTo>
                  <a:cubicBezTo>
                    <a:pt x="1129" y="2278"/>
                    <a:pt x="879" y="2468"/>
                    <a:pt x="648" y="2694"/>
                  </a:cubicBezTo>
                  <a:cubicBezTo>
                    <a:pt x="377" y="2970"/>
                    <a:pt x="171" y="3301"/>
                    <a:pt x="86" y="3617"/>
                  </a:cubicBezTo>
                  <a:cubicBezTo>
                    <a:pt x="1" y="3848"/>
                    <a:pt x="1" y="4053"/>
                    <a:pt x="46" y="4244"/>
                  </a:cubicBezTo>
                  <a:cubicBezTo>
                    <a:pt x="86" y="4475"/>
                    <a:pt x="212" y="4660"/>
                    <a:pt x="397" y="4785"/>
                  </a:cubicBezTo>
                  <a:cubicBezTo>
                    <a:pt x="502" y="4871"/>
                    <a:pt x="648" y="4911"/>
                    <a:pt x="818" y="4911"/>
                  </a:cubicBezTo>
                  <a:cubicBezTo>
                    <a:pt x="964" y="4911"/>
                    <a:pt x="1109" y="4871"/>
                    <a:pt x="1235" y="4806"/>
                  </a:cubicBezTo>
                  <a:cubicBezTo>
                    <a:pt x="1320" y="4765"/>
                    <a:pt x="1400" y="4725"/>
                    <a:pt x="1465" y="4680"/>
                  </a:cubicBezTo>
                  <a:lnTo>
                    <a:pt x="1465" y="4680"/>
                  </a:lnTo>
                  <a:cubicBezTo>
                    <a:pt x="1425" y="4996"/>
                    <a:pt x="1380" y="5432"/>
                    <a:pt x="1611" y="5829"/>
                  </a:cubicBezTo>
                  <a:cubicBezTo>
                    <a:pt x="1716" y="5979"/>
                    <a:pt x="1821" y="6079"/>
                    <a:pt x="1947" y="6145"/>
                  </a:cubicBezTo>
                  <a:cubicBezTo>
                    <a:pt x="2027" y="6165"/>
                    <a:pt x="2132" y="6185"/>
                    <a:pt x="2238" y="6185"/>
                  </a:cubicBezTo>
                  <a:cubicBezTo>
                    <a:pt x="2323" y="6185"/>
                    <a:pt x="2403" y="6185"/>
                    <a:pt x="2488" y="6145"/>
                  </a:cubicBezTo>
                  <a:cubicBezTo>
                    <a:pt x="2699" y="6079"/>
                    <a:pt x="2905" y="5934"/>
                    <a:pt x="3055" y="5728"/>
                  </a:cubicBezTo>
                  <a:cubicBezTo>
                    <a:pt x="3201" y="5518"/>
                    <a:pt x="3281" y="5307"/>
                    <a:pt x="3346" y="5142"/>
                  </a:cubicBezTo>
                  <a:cubicBezTo>
                    <a:pt x="3366" y="5227"/>
                    <a:pt x="3386" y="5307"/>
                    <a:pt x="3431" y="5372"/>
                  </a:cubicBezTo>
                  <a:cubicBezTo>
                    <a:pt x="3491" y="5538"/>
                    <a:pt x="3577" y="5768"/>
                    <a:pt x="3742" y="5934"/>
                  </a:cubicBezTo>
                  <a:cubicBezTo>
                    <a:pt x="3848" y="6059"/>
                    <a:pt x="3993" y="6145"/>
                    <a:pt x="4138" y="6205"/>
                  </a:cubicBezTo>
                  <a:cubicBezTo>
                    <a:pt x="4244" y="6250"/>
                    <a:pt x="4349" y="6250"/>
                    <a:pt x="4434" y="6250"/>
                  </a:cubicBezTo>
                  <a:lnTo>
                    <a:pt x="4600" y="6250"/>
                  </a:lnTo>
                  <a:cubicBezTo>
                    <a:pt x="4785" y="6205"/>
                    <a:pt x="4956" y="6059"/>
                    <a:pt x="5081" y="5894"/>
                  </a:cubicBezTo>
                  <a:lnTo>
                    <a:pt x="5081" y="5894"/>
                  </a:lnTo>
                  <a:cubicBezTo>
                    <a:pt x="5081" y="6541"/>
                    <a:pt x="5036" y="7253"/>
                    <a:pt x="4936" y="8045"/>
                  </a:cubicBezTo>
                  <a:cubicBezTo>
                    <a:pt x="4891" y="8151"/>
                    <a:pt x="4871" y="8256"/>
                    <a:pt x="4831" y="8336"/>
                  </a:cubicBezTo>
                  <a:cubicBezTo>
                    <a:pt x="3933" y="8361"/>
                    <a:pt x="3095" y="8612"/>
                    <a:pt x="2383" y="9048"/>
                  </a:cubicBezTo>
                  <a:lnTo>
                    <a:pt x="1902" y="9339"/>
                  </a:lnTo>
                  <a:lnTo>
                    <a:pt x="2488" y="9339"/>
                  </a:lnTo>
                  <a:lnTo>
                    <a:pt x="7544" y="9364"/>
                  </a:lnTo>
                  <a:lnTo>
                    <a:pt x="8401" y="9364"/>
                  </a:lnTo>
                  <a:lnTo>
                    <a:pt x="7629" y="9028"/>
                  </a:lnTo>
                  <a:cubicBezTo>
                    <a:pt x="6857" y="8712"/>
                    <a:pt x="6210" y="8507"/>
                    <a:pt x="5643" y="8421"/>
                  </a:cubicBezTo>
                  <a:cubicBezTo>
                    <a:pt x="5643" y="8401"/>
                    <a:pt x="5663" y="8401"/>
                    <a:pt x="5663" y="8401"/>
                  </a:cubicBezTo>
                  <a:cubicBezTo>
                    <a:pt x="6145" y="8236"/>
                    <a:pt x="6566" y="7940"/>
                    <a:pt x="6857" y="7584"/>
                  </a:cubicBezTo>
                  <a:cubicBezTo>
                    <a:pt x="7148" y="7233"/>
                    <a:pt x="7293" y="6792"/>
                    <a:pt x="7293" y="6330"/>
                  </a:cubicBezTo>
                  <a:lnTo>
                    <a:pt x="7293" y="6185"/>
                  </a:lnTo>
                  <a:lnTo>
                    <a:pt x="7273" y="5999"/>
                  </a:lnTo>
                  <a:lnTo>
                    <a:pt x="7168" y="6039"/>
                  </a:lnTo>
                  <a:lnTo>
                    <a:pt x="7002" y="6104"/>
                  </a:lnTo>
                  <a:cubicBezTo>
                    <a:pt x="6460" y="6330"/>
                    <a:pt x="5999" y="6646"/>
                    <a:pt x="5643" y="7002"/>
                  </a:cubicBezTo>
                  <a:cubicBezTo>
                    <a:pt x="5563" y="7082"/>
                    <a:pt x="5477" y="7168"/>
                    <a:pt x="5412" y="7253"/>
                  </a:cubicBezTo>
                  <a:cubicBezTo>
                    <a:pt x="5457" y="6581"/>
                    <a:pt x="5477" y="5999"/>
                    <a:pt x="5437" y="5412"/>
                  </a:cubicBezTo>
                  <a:cubicBezTo>
                    <a:pt x="5412" y="5182"/>
                    <a:pt x="5372" y="4976"/>
                    <a:pt x="5332" y="4745"/>
                  </a:cubicBezTo>
                  <a:lnTo>
                    <a:pt x="5332" y="4745"/>
                  </a:lnTo>
                  <a:cubicBezTo>
                    <a:pt x="5498" y="4911"/>
                    <a:pt x="5663" y="5036"/>
                    <a:pt x="5814" y="5121"/>
                  </a:cubicBezTo>
                  <a:cubicBezTo>
                    <a:pt x="5999" y="5227"/>
                    <a:pt x="6210" y="5287"/>
                    <a:pt x="6395" y="5287"/>
                  </a:cubicBezTo>
                  <a:cubicBezTo>
                    <a:pt x="6440" y="5287"/>
                    <a:pt x="6481" y="5287"/>
                    <a:pt x="6521" y="5267"/>
                  </a:cubicBezTo>
                  <a:cubicBezTo>
                    <a:pt x="6626" y="5267"/>
                    <a:pt x="6711" y="5227"/>
                    <a:pt x="6791" y="5182"/>
                  </a:cubicBezTo>
                  <a:cubicBezTo>
                    <a:pt x="6917" y="5101"/>
                    <a:pt x="7042" y="4951"/>
                    <a:pt x="7107" y="4765"/>
                  </a:cubicBezTo>
                  <a:cubicBezTo>
                    <a:pt x="7233" y="4324"/>
                    <a:pt x="7067" y="3888"/>
                    <a:pt x="6897" y="3572"/>
                  </a:cubicBezTo>
                  <a:lnTo>
                    <a:pt x="6897" y="3572"/>
                  </a:lnTo>
                  <a:cubicBezTo>
                    <a:pt x="7042" y="3617"/>
                    <a:pt x="7168" y="3617"/>
                    <a:pt x="7318" y="3617"/>
                  </a:cubicBezTo>
                  <a:lnTo>
                    <a:pt x="7464" y="3617"/>
                  </a:lnTo>
                  <a:cubicBezTo>
                    <a:pt x="7774" y="3597"/>
                    <a:pt x="8070" y="3492"/>
                    <a:pt x="8276" y="3321"/>
                  </a:cubicBezTo>
                  <a:cubicBezTo>
                    <a:pt x="8487" y="3176"/>
                    <a:pt x="8632" y="2970"/>
                    <a:pt x="8672" y="2759"/>
                  </a:cubicBezTo>
                  <a:cubicBezTo>
                    <a:pt x="8757" y="2423"/>
                    <a:pt x="8612" y="2027"/>
                    <a:pt x="8321" y="1776"/>
                  </a:cubicBezTo>
                  <a:cubicBezTo>
                    <a:pt x="8151" y="1631"/>
                    <a:pt x="7945" y="1526"/>
                    <a:pt x="7669" y="1440"/>
                  </a:cubicBezTo>
                  <a:cubicBezTo>
                    <a:pt x="7880" y="1215"/>
                    <a:pt x="7985" y="899"/>
                    <a:pt x="7900" y="628"/>
                  </a:cubicBezTo>
                  <a:cubicBezTo>
                    <a:pt x="7840" y="377"/>
                    <a:pt x="7629" y="166"/>
                    <a:pt x="7358" y="61"/>
                  </a:cubicBezTo>
                  <a:cubicBezTo>
                    <a:pt x="7213" y="21"/>
                    <a:pt x="7042" y="1"/>
                    <a:pt x="6857"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grpSp>
      <p:grpSp>
        <p:nvGrpSpPr>
          <p:cNvPr id="1205" name="Google Shape;1205;p42"/>
          <p:cNvGrpSpPr/>
          <p:nvPr/>
        </p:nvGrpSpPr>
        <p:grpSpPr>
          <a:xfrm>
            <a:off x="416069" y="8784195"/>
            <a:ext cx="856554" cy="845126"/>
            <a:chOff x="2961115" y="3569695"/>
            <a:chExt cx="278681" cy="274963"/>
          </a:xfrm>
        </p:grpSpPr>
        <p:sp>
          <p:nvSpPr>
            <p:cNvPr id="1206" name="Google Shape;1206;p42"/>
            <p:cNvSpPr/>
            <p:nvPr/>
          </p:nvSpPr>
          <p:spPr>
            <a:xfrm>
              <a:off x="2961115" y="3569695"/>
              <a:ext cx="278681" cy="274963"/>
            </a:xfrm>
            <a:custGeom>
              <a:avLst/>
              <a:gdLst/>
              <a:ahLst/>
              <a:cxnLst/>
              <a:rect l="l" t="t" r="r" b="b"/>
              <a:pathLst>
                <a:path w="9369" h="9244" extrusionOk="0">
                  <a:moveTo>
                    <a:pt x="4717" y="0"/>
                  </a:moveTo>
                  <a:cubicBezTo>
                    <a:pt x="4507" y="0"/>
                    <a:pt x="4301" y="65"/>
                    <a:pt x="4131" y="171"/>
                  </a:cubicBezTo>
                  <a:cubicBezTo>
                    <a:pt x="3966" y="271"/>
                    <a:pt x="3821" y="421"/>
                    <a:pt x="3656" y="626"/>
                  </a:cubicBezTo>
                  <a:cubicBezTo>
                    <a:pt x="3530" y="796"/>
                    <a:pt x="3405" y="982"/>
                    <a:pt x="3300" y="1192"/>
                  </a:cubicBezTo>
                  <a:cubicBezTo>
                    <a:pt x="3195" y="1377"/>
                    <a:pt x="3110" y="1588"/>
                    <a:pt x="3005" y="1838"/>
                  </a:cubicBezTo>
                  <a:cubicBezTo>
                    <a:pt x="2905" y="2088"/>
                    <a:pt x="2819" y="2339"/>
                    <a:pt x="2734" y="2589"/>
                  </a:cubicBezTo>
                  <a:lnTo>
                    <a:pt x="2674" y="2589"/>
                  </a:lnTo>
                  <a:cubicBezTo>
                    <a:pt x="2549" y="2589"/>
                    <a:pt x="2444" y="2589"/>
                    <a:pt x="2319" y="2609"/>
                  </a:cubicBezTo>
                  <a:cubicBezTo>
                    <a:pt x="2028" y="2609"/>
                    <a:pt x="1753" y="2649"/>
                    <a:pt x="1503" y="2714"/>
                  </a:cubicBezTo>
                  <a:cubicBezTo>
                    <a:pt x="1212" y="2774"/>
                    <a:pt x="962" y="2879"/>
                    <a:pt x="752" y="3024"/>
                  </a:cubicBezTo>
                  <a:cubicBezTo>
                    <a:pt x="626" y="3110"/>
                    <a:pt x="546" y="3215"/>
                    <a:pt x="461" y="3300"/>
                  </a:cubicBezTo>
                  <a:cubicBezTo>
                    <a:pt x="356" y="3400"/>
                    <a:pt x="296" y="3505"/>
                    <a:pt x="251" y="3630"/>
                  </a:cubicBezTo>
                  <a:cubicBezTo>
                    <a:pt x="1" y="4111"/>
                    <a:pt x="26" y="4862"/>
                    <a:pt x="1443" y="5593"/>
                  </a:cubicBezTo>
                  <a:cubicBezTo>
                    <a:pt x="1673" y="5718"/>
                    <a:pt x="1878" y="5803"/>
                    <a:pt x="2088" y="5883"/>
                  </a:cubicBezTo>
                  <a:cubicBezTo>
                    <a:pt x="1983" y="6114"/>
                    <a:pt x="1878" y="6344"/>
                    <a:pt x="1818" y="6594"/>
                  </a:cubicBezTo>
                  <a:cubicBezTo>
                    <a:pt x="1733" y="6845"/>
                    <a:pt x="1673" y="7095"/>
                    <a:pt x="1653" y="7365"/>
                  </a:cubicBezTo>
                  <a:cubicBezTo>
                    <a:pt x="1608" y="7636"/>
                    <a:pt x="1628" y="7906"/>
                    <a:pt x="1713" y="8137"/>
                  </a:cubicBezTo>
                  <a:cubicBezTo>
                    <a:pt x="1753" y="8262"/>
                    <a:pt x="1818" y="8387"/>
                    <a:pt x="1878" y="8472"/>
                  </a:cubicBezTo>
                  <a:cubicBezTo>
                    <a:pt x="1923" y="8532"/>
                    <a:pt x="1963" y="8597"/>
                    <a:pt x="2003" y="8637"/>
                  </a:cubicBezTo>
                  <a:cubicBezTo>
                    <a:pt x="2068" y="8702"/>
                    <a:pt x="2128" y="8762"/>
                    <a:pt x="2174" y="8807"/>
                  </a:cubicBezTo>
                  <a:cubicBezTo>
                    <a:pt x="2279" y="8868"/>
                    <a:pt x="2379" y="8933"/>
                    <a:pt x="2529" y="8953"/>
                  </a:cubicBezTo>
                  <a:cubicBezTo>
                    <a:pt x="2609" y="8993"/>
                    <a:pt x="2714" y="8993"/>
                    <a:pt x="2839" y="8993"/>
                  </a:cubicBezTo>
                  <a:lnTo>
                    <a:pt x="2905" y="8993"/>
                  </a:lnTo>
                  <a:cubicBezTo>
                    <a:pt x="3195" y="8993"/>
                    <a:pt x="3445" y="8888"/>
                    <a:pt x="3611" y="8807"/>
                  </a:cubicBezTo>
                  <a:cubicBezTo>
                    <a:pt x="3841" y="8682"/>
                    <a:pt x="4051" y="8532"/>
                    <a:pt x="4216" y="8407"/>
                  </a:cubicBezTo>
                  <a:cubicBezTo>
                    <a:pt x="4362" y="8282"/>
                    <a:pt x="4532" y="8137"/>
                    <a:pt x="4697" y="7971"/>
                  </a:cubicBezTo>
                  <a:lnTo>
                    <a:pt x="4717" y="7951"/>
                  </a:lnTo>
                  <a:cubicBezTo>
                    <a:pt x="4862" y="8096"/>
                    <a:pt x="4987" y="8242"/>
                    <a:pt x="5133" y="8387"/>
                  </a:cubicBezTo>
                  <a:cubicBezTo>
                    <a:pt x="5303" y="8577"/>
                    <a:pt x="5468" y="8722"/>
                    <a:pt x="5658" y="8868"/>
                  </a:cubicBezTo>
                  <a:cubicBezTo>
                    <a:pt x="5864" y="9013"/>
                    <a:pt x="6074" y="9138"/>
                    <a:pt x="6284" y="9203"/>
                  </a:cubicBezTo>
                  <a:cubicBezTo>
                    <a:pt x="6409" y="9223"/>
                    <a:pt x="6535" y="9243"/>
                    <a:pt x="6660" y="9243"/>
                  </a:cubicBezTo>
                  <a:cubicBezTo>
                    <a:pt x="6785" y="9243"/>
                    <a:pt x="6930" y="9223"/>
                    <a:pt x="7035" y="9183"/>
                  </a:cubicBezTo>
                  <a:cubicBezTo>
                    <a:pt x="7180" y="9138"/>
                    <a:pt x="7286" y="9078"/>
                    <a:pt x="7411" y="8993"/>
                  </a:cubicBezTo>
                  <a:cubicBezTo>
                    <a:pt x="7491" y="8908"/>
                    <a:pt x="7576" y="8827"/>
                    <a:pt x="7661" y="8702"/>
                  </a:cubicBezTo>
                  <a:cubicBezTo>
                    <a:pt x="7806" y="8472"/>
                    <a:pt x="7846" y="8222"/>
                    <a:pt x="7866" y="8031"/>
                  </a:cubicBezTo>
                  <a:cubicBezTo>
                    <a:pt x="7911" y="7781"/>
                    <a:pt x="7886" y="7556"/>
                    <a:pt x="7846" y="7325"/>
                  </a:cubicBezTo>
                  <a:cubicBezTo>
                    <a:pt x="7786" y="6950"/>
                    <a:pt x="7681" y="6574"/>
                    <a:pt x="7556" y="6259"/>
                  </a:cubicBezTo>
                  <a:cubicBezTo>
                    <a:pt x="7511" y="6134"/>
                    <a:pt x="7451" y="5969"/>
                    <a:pt x="7386" y="5823"/>
                  </a:cubicBezTo>
                  <a:cubicBezTo>
                    <a:pt x="7556" y="5738"/>
                    <a:pt x="7721" y="5678"/>
                    <a:pt x="7866" y="5593"/>
                  </a:cubicBezTo>
                  <a:cubicBezTo>
                    <a:pt x="8057" y="5508"/>
                    <a:pt x="8242" y="5403"/>
                    <a:pt x="8412" y="5303"/>
                  </a:cubicBezTo>
                  <a:cubicBezTo>
                    <a:pt x="8597" y="5177"/>
                    <a:pt x="8763" y="5052"/>
                    <a:pt x="8913" y="4927"/>
                  </a:cubicBezTo>
                  <a:cubicBezTo>
                    <a:pt x="9058" y="4777"/>
                    <a:pt x="9183" y="4612"/>
                    <a:pt x="9263" y="4426"/>
                  </a:cubicBezTo>
                  <a:cubicBezTo>
                    <a:pt x="9308" y="4341"/>
                    <a:pt x="9328" y="4236"/>
                    <a:pt x="9348" y="4131"/>
                  </a:cubicBezTo>
                  <a:cubicBezTo>
                    <a:pt x="9368" y="4026"/>
                    <a:pt x="9368" y="3901"/>
                    <a:pt x="9328" y="3776"/>
                  </a:cubicBezTo>
                  <a:cubicBezTo>
                    <a:pt x="9308" y="3675"/>
                    <a:pt x="9288" y="3590"/>
                    <a:pt x="9223" y="3465"/>
                  </a:cubicBezTo>
                  <a:cubicBezTo>
                    <a:pt x="9163" y="3360"/>
                    <a:pt x="9078" y="3255"/>
                    <a:pt x="8973" y="3150"/>
                  </a:cubicBezTo>
                  <a:cubicBezTo>
                    <a:pt x="8808" y="2984"/>
                    <a:pt x="8597" y="2859"/>
                    <a:pt x="8307" y="2734"/>
                  </a:cubicBezTo>
                  <a:cubicBezTo>
                    <a:pt x="8037" y="2629"/>
                    <a:pt x="7701" y="2569"/>
                    <a:pt x="7261" y="2524"/>
                  </a:cubicBezTo>
                  <a:lnTo>
                    <a:pt x="6760" y="2524"/>
                  </a:lnTo>
                  <a:cubicBezTo>
                    <a:pt x="6740" y="2484"/>
                    <a:pt x="6740" y="2464"/>
                    <a:pt x="6720" y="2424"/>
                  </a:cubicBezTo>
                  <a:cubicBezTo>
                    <a:pt x="6660" y="2233"/>
                    <a:pt x="6595" y="2048"/>
                    <a:pt x="6510" y="1858"/>
                  </a:cubicBezTo>
                  <a:cubicBezTo>
                    <a:pt x="6384" y="1522"/>
                    <a:pt x="6199" y="1087"/>
                    <a:pt x="5909" y="711"/>
                  </a:cubicBezTo>
                  <a:cubicBezTo>
                    <a:pt x="5824" y="606"/>
                    <a:pt x="5759" y="521"/>
                    <a:pt x="5698" y="461"/>
                  </a:cubicBezTo>
                  <a:cubicBezTo>
                    <a:pt x="5613" y="376"/>
                    <a:pt x="5533" y="316"/>
                    <a:pt x="5428" y="231"/>
                  </a:cubicBezTo>
                  <a:cubicBezTo>
                    <a:pt x="5323" y="171"/>
                    <a:pt x="5218" y="125"/>
                    <a:pt x="5133" y="85"/>
                  </a:cubicBezTo>
                  <a:cubicBezTo>
                    <a:pt x="5053" y="45"/>
                    <a:pt x="4927" y="20"/>
                    <a:pt x="4802"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p>
          </p:txBody>
        </p:sp>
        <p:sp>
          <p:nvSpPr>
            <p:cNvPr id="1207" name="Google Shape;1207;p42"/>
            <p:cNvSpPr/>
            <p:nvPr/>
          </p:nvSpPr>
          <p:spPr>
            <a:xfrm>
              <a:off x="2980479" y="3586531"/>
              <a:ext cx="244415" cy="244415"/>
            </a:xfrm>
            <a:custGeom>
              <a:avLst/>
              <a:gdLst/>
              <a:ahLst/>
              <a:cxnLst/>
              <a:rect l="l" t="t" r="r" b="b"/>
              <a:pathLst>
                <a:path w="8217" h="8217" extrusionOk="0">
                  <a:moveTo>
                    <a:pt x="4066" y="1542"/>
                  </a:moveTo>
                  <a:cubicBezTo>
                    <a:pt x="4086" y="1542"/>
                    <a:pt x="4106" y="1562"/>
                    <a:pt x="4131" y="1582"/>
                  </a:cubicBezTo>
                  <a:cubicBezTo>
                    <a:pt x="4171" y="1582"/>
                    <a:pt x="4191" y="1582"/>
                    <a:pt x="4211" y="1607"/>
                  </a:cubicBezTo>
                  <a:cubicBezTo>
                    <a:pt x="4256" y="1627"/>
                    <a:pt x="4296" y="1647"/>
                    <a:pt x="4336" y="1667"/>
                  </a:cubicBezTo>
                  <a:cubicBezTo>
                    <a:pt x="4402" y="1707"/>
                    <a:pt x="4462" y="1753"/>
                    <a:pt x="4527" y="1813"/>
                  </a:cubicBezTo>
                  <a:cubicBezTo>
                    <a:pt x="4587" y="1898"/>
                    <a:pt x="4652" y="2003"/>
                    <a:pt x="4692" y="2083"/>
                  </a:cubicBezTo>
                  <a:cubicBezTo>
                    <a:pt x="4732" y="2148"/>
                    <a:pt x="4777" y="2208"/>
                    <a:pt x="4817" y="2293"/>
                  </a:cubicBezTo>
                  <a:cubicBezTo>
                    <a:pt x="4857" y="2378"/>
                    <a:pt x="4902" y="2438"/>
                    <a:pt x="4922" y="2524"/>
                  </a:cubicBezTo>
                  <a:cubicBezTo>
                    <a:pt x="4962" y="2609"/>
                    <a:pt x="5007" y="2709"/>
                    <a:pt x="5027" y="2814"/>
                  </a:cubicBezTo>
                  <a:cubicBezTo>
                    <a:pt x="5067" y="2899"/>
                    <a:pt x="5087" y="2984"/>
                    <a:pt x="5108" y="3064"/>
                  </a:cubicBezTo>
                  <a:lnTo>
                    <a:pt x="5133" y="3129"/>
                  </a:lnTo>
                  <a:cubicBezTo>
                    <a:pt x="5153" y="3149"/>
                    <a:pt x="5153" y="3189"/>
                    <a:pt x="5173" y="3210"/>
                  </a:cubicBezTo>
                  <a:lnTo>
                    <a:pt x="5213" y="3210"/>
                  </a:lnTo>
                  <a:cubicBezTo>
                    <a:pt x="5233" y="3189"/>
                    <a:pt x="5278" y="3189"/>
                    <a:pt x="5298" y="3189"/>
                  </a:cubicBezTo>
                  <a:cubicBezTo>
                    <a:pt x="5403" y="3169"/>
                    <a:pt x="5508" y="3169"/>
                    <a:pt x="5633" y="3169"/>
                  </a:cubicBezTo>
                  <a:lnTo>
                    <a:pt x="5733" y="3169"/>
                  </a:lnTo>
                  <a:lnTo>
                    <a:pt x="5758" y="3149"/>
                  </a:lnTo>
                  <a:lnTo>
                    <a:pt x="5904" y="3149"/>
                  </a:lnTo>
                  <a:lnTo>
                    <a:pt x="5924" y="3169"/>
                  </a:lnTo>
                  <a:lnTo>
                    <a:pt x="6009" y="3169"/>
                  </a:lnTo>
                  <a:cubicBezTo>
                    <a:pt x="6089" y="3189"/>
                    <a:pt x="6154" y="3210"/>
                    <a:pt x="6214" y="3255"/>
                  </a:cubicBezTo>
                  <a:cubicBezTo>
                    <a:pt x="6279" y="3275"/>
                    <a:pt x="6339" y="3295"/>
                    <a:pt x="6424" y="3360"/>
                  </a:cubicBezTo>
                  <a:cubicBezTo>
                    <a:pt x="6444" y="3380"/>
                    <a:pt x="6484" y="3400"/>
                    <a:pt x="6529" y="3400"/>
                  </a:cubicBezTo>
                  <a:cubicBezTo>
                    <a:pt x="6570" y="3440"/>
                    <a:pt x="6610" y="3460"/>
                    <a:pt x="6635" y="3505"/>
                  </a:cubicBezTo>
                  <a:cubicBezTo>
                    <a:pt x="6655" y="3505"/>
                    <a:pt x="6675" y="3525"/>
                    <a:pt x="6695" y="3545"/>
                  </a:cubicBezTo>
                  <a:cubicBezTo>
                    <a:pt x="6760" y="3610"/>
                    <a:pt x="6800" y="3710"/>
                    <a:pt x="6800" y="3815"/>
                  </a:cubicBezTo>
                  <a:cubicBezTo>
                    <a:pt x="6800" y="3860"/>
                    <a:pt x="6780" y="3920"/>
                    <a:pt x="6760" y="3961"/>
                  </a:cubicBezTo>
                  <a:cubicBezTo>
                    <a:pt x="6735" y="4026"/>
                    <a:pt x="6695" y="4086"/>
                    <a:pt x="6655" y="4131"/>
                  </a:cubicBezTo>
                  <a:lnTo>
                    <a:pt x="6655" y="4171"/>
                  </a:lnTo>
                  <a:cubicBezTo>
                    <a:pt x="6635" y="4191"/>
                    <a:pt x="6610" y="4211"/>
                    <a:pt x="6570" y="4236"/>
                  </a:cubicBezTo>
                  <a:lnTo>
                    <a:pt x="6509" y="4296"/>
                  </a:lnTo>
                  <a:lnTo>
                    <a:pt x="6424" y="4336"/>
                  </a:lnTo>
                  <a:cubicBezTo>
                    <a:pt x="6404" y="4361"/>
                    <a:pt x="6359" y="4381"/>
                    <a:pt x="6339" y="4401"/>
                  </a:cubicBezTo>
                  <a:lnTo>
                    <a:pt x="6319" y="4421"/>
                  </a:lnTo>
                  <a:cubicBezTo>
                    <a:pt x="6279" y="4441"/>
                    <a:pt x="6259" y="4486"/>
                    <a:pt x="6234" y="4506"/>
                  </a:cubicBezTo>
                  <a:cubicBezTo>
                    <a:pt x="6174" y="4526"/>
                    <a:pt x="6134" y="4546"/>
                    <a:pt x="6069" y="4566"/>
                  </a:cubicBezTo>
                  <a:cubicBezTo>
                    <a:pt x="6029" y="4586"/>
                    <a:pt x="5984" y="4586"/>
                    <a:pt x="5944" y="4611"/>
                  </a:cubicBezTo>
                  <a:cubicBezTo>
                    <a:pt x="5904" y="4611"/>
                    <a:pt x="5859" y="4631"/>
                    <a:pt x="5818" y="4631"/>
                  </a:cubicBezTo>
                  <a:lnTo>
                    <a:pt x="5758" y="4652"/>
                  </a:lnTo>
                  <a:cubicBezTo>
                    <a:pt x="5713" y="4672"/>
                    <a:pt x="5693" y="4672"/>
                    <a:pt x="5673" y="4692"/>
                  </a:cubicBezTo>
                  <a:lnTo>
                    <a:pt x="5608" y="4712"/>
                  </a:lnTo>
                  <a:cubicBezTo>
                    <a:pt x="5588" y="4712"/>
                    <a:pt x="5568" y="4712"/>
                    <a:pt x="5548" y="4737"/>
                  </a:cubicBezTo>
                  <a:cubicBezTo>
                    <a:pt x="5528" y="4737"/>
                    <a:pt x="5508" y="4757"/>
                    <a:pt x="5483" y="4757"/>
                  </a:cubicBezTo>
                  <a:cubicBezTo>
                    <a:pt x="5463" y="4777"/>
                    <a:pt x="5443" y="4777"/>
                    <a:pt x="5423" y="4797"/>
                  </a:cubicBezTo>
                  <a:lnTo>
                    <a:pt x="5423" y="4817"/>
                  </a:lnTo>
                  <a:cubicBezTo>
                    <a:pt x="5443" y="4882"/>
                    <a:pt x="5463" y="4962"/>
                    <a:pt x="5483" y="5027"/>
                  </a:cubicBezTo>
                  <a:cubicBezTo>
                    <a:pt x="5483" y="5067"/>
                    <a:pt x="5508" y="5112"/>
                    <a:pt x="5528" y="5172"/>
                  </a:cubicBezTo>
                  <a:cubicBezTo>
                    <a:pt x="5548" y="5277"/>
                    <a:pt x="5588" y="5383"/>
                    <a:pt x="5608" y="5508"/>
                  </a:cubicBezTo>
                  <a:cubicBezTo>
                    <a:pt x="5633" y="5613"/>
                    <a:pt x="5673" y="5713"/>
                    <a:pt x="5693" y="5818"/>
                  </a:cubicBezTo>
                  <a:lnTo>
                    <a:pt x="5713" y="5863"/>
                  </a:lnTo>
                  <a:lnTo>
                    <a:pt x="5733" y="5903"/>
                  </a:lnTo>
                  <a:cubicBezTo>
                    <a:pt x="5758" y="5988"/>
                    <a:pt x="5778" y="6048"/>
                    <a:pt x="5798" y="6134"/>
                  </a:cubicBezTo>
                  <a:cubicBezTo>
                    <a:pt x="5798" y="6194"/>
                    <a:pt x="5818" y="6239"/>
                    <a:pt x="5818" y="6299"/>
                  </a:cubicBezTo>
                  <a:cubicBezTo>
                    <a:pt x="5818" y="6339"/>
                    <a:pt x="5818" y="6404"/>
                    <a:pt x="5798" y="6444"/>
                  </a:cubicBezTo>
                  <a:cubicBezTo>
                    <a:pt x="5798" y="6489"/>
                    <a:pt x="5798" y="6509"/>
                    <a:pt x="5778" y="6529"/>
                  </a:cubicBezTo>
                  <a:cubicBezTo>
                    <a:pt x="5778" y="6569"/>
                    <a:pt x="5758" y="6614"/>
                    <a:pt x="5733" y="6634"/>
                  </a:cubicBezTo>
                  <a:cubicBezTo>
                    <a:pt x="5713" y="6674"/>
                    <a:pt x="5693" y="6694"/>
                    <a:pt x="5673" y="6739"/>
                  </a:cubicBezTo>
                  <a:cubicBezTo>
                    <a:pt x="5653" y="6779"/>
                    <a:pt x="5608" y="6799"/>
                    <a:pt x="5588" y="6840"/>
                  </a:cubicBezTo>
                  <a:cubicBezTo>
                    <a:pt x="5568" y="6865"/>
                    <a:pt x="5548" y="6865"/>
                    <a:pt x="5508" y="6885"/>
                  </a:cubicBezTo>
                  <a:lnTo>
                    <a:pt x="5483" y="6905"/>
                  </a:lnTo>
                  <a:lnTo>
                    <a:pt x="5443" y="6905"/>
                  </a:lnTo>
                  <a:cubicBezTo>
                    <a:pt x="5423" y="6925"/>
                    <a:pt x="5403" y="6925"/>
                    <a:pt x="5358" y="6925"/>
                  </a:cubicBezTo>
                  <a:lnTo>
                    <a:pt x="5278" y="6925"/>
                  </a:lnTo>
                  <a:cubicBezTo>
                    <a:pt x="5258" y="6925"/>
                    <a:pt x="5233" y="6925"/>
                    <a:pt x="5193" y="6905"/>
                  </a:cubicBezTo>
                  <a:cubicBezTo>
                    <a:pt x="5133" y="6885"/>
                    <a:pt x="5067" y="6865"/>
                    <a:pt x="5027" y="6819"/>
                  </a:cubicBezTo>
                  <a:cubicBezTo>
                    <a:pt x="5007" y="6799"/>
                    <a:pt x="4982" y="6779"/>
                    <a:pt x="4982" y="6759"/>
                  </a:cubicBezTo>
                  <a:lnTo>
                    <a:pt x="4882" y="6759"/>
                  </a:lnTo>
                  <a:cubicBezTo>
                    <a:pt x="4797" y="6739"/>
                    <a:pt x="4757" y="6674"/>
                    <a:pt x="4692" y="6634"/>
                  </a:cubicBezTo>
                  <a:cubicBezTo>
                    <a:pt x="4632" y="6589"/>
                    <a:pt x="4587" y="6549"/>
                    <a:pt x="4547" y="6509"/>
                  </a:cubicBezTo>
                  <a:lnTo>
                    <a:pt x="4507" y="6444"/>
                  </a:lnTo>
                  <a:cubicBezTo>
                    <a:pt x="4462" y="6384"/>
                    <a:pt x="4402" y="6319"/>
                    <a:pt x="4336" y="6259"/>
                  </a:cubicBezTo>
                  <a:lnTo>
                    <a:pt x="4211" y="6114"/>
                  </a:lnTo>
                  <a:cubicBezTo>
                    <a:pt x="4171" y="6068"/>
                    <a:pt x="4131" y="6028"/>
                    <a:pt x="4106" y="5988"/>
                  </a:cubicBezTo>
                  <a:cubicBezTo>
                    <a:pt x="4086" y="5963"/>
                    <a:pt x="4086" y="5923"/>
                    <a:pt x="4066" y="5903"/>
                  </a:cubicBezTo>
                  <a:lnTo>
                    <a:pt x="4046" y="5943"/>
                  </a:lnTo>
                  <a:lnTo>
                    <a:pt x="3981" y="6008"/>
                  </a:lnTo>
                  <a:cubicBezTo>
                    <a:pt x="3961" y="6028"/>
                    <a:pt x="3941" y="6068"/>
                    <a:pt x="3921" y="6088"/>
                  </a:cubicBezTo>
                  <a:cubicBezTo>
                    <a:pt x="3881" y="6134"/>
                    <a:pt x="3816" y="6174"/>
                    <a:pt x="3756" y="6239"/>
                  </a:cubicBezTo>
                  <a:cubicBezTo>
                    <a:pt x="3671" y="6299"/>
                    <a:pt x="3585" y="6364"/>
                    <a:pt x="3505" y="6424"/>
                  </a:cubicBezTo>
                  <a:cubicBezTo>
                    <a:pt x="3460" y="6444"/>
                    <a:pt x="3440" y="6464"/>
                    <a:pt x="3400" y="6489"/>
                  </a:cubicBezTo>
                  <a:lnTo>
                    <a:pt x="3355" y="6509"/>
                  </a:lnTo>
                  <a:lnTo>
                    <a:pt x="3315" y="6529"/>
                  </a:lnTo>
                  <a:cubicBezTo>
                    <a:pt x="3275" y="6549"/>
                    <a:pt x="3210" y="6569"/>
                    <a:pt x="3170" y="6614"/>
                  </a:cubicBezTo>
                  <a:lnTo>
                    <a:pt x="3130" y="6634"/>
                  </a:lnTo>
                  <a:cubicBezTo>
                    <a:pt x="3085" y="6654"/>
                    <a:pt x="3045" y="6654"/>
                    <a:pt x="3005" y="6674"/>
                  </a:cubicBezTo>
                  <a:cubicBezTo>
                    <a:pt x="2960" y="6694"/>
                    <a:pt x="2899" y="6714"/>
                    <a:pt x="2834" y="6714"/>
                  </a:cubicBezTo>
                  <a:cubicBezTo>
                    <a:pt x="2754" y="6714"/>
                    <a:pt x="2689" y="6694"/>
                    <a:pt x="2629" y="6674"/>
                  </a:cubicBezTo>
                  <a:cubicBezTo>
                    <a:pt x="2584" y="6634"/>
                    <a:pt x="2544" y="6614"/>
                    <a:pt x="2504" y="6549"/>
                  </a:cubicBezTo>
                  <a:cubicBezTo>
                    <a:pt x="2459" y="6489"/>
                    <a:pt x="2439" y="6404"/>
                    <a:pt x="2419" y="6299"/>
                  </a:cubicBezTo>
                  <a:cubicBezTo>
                    <a:pt x="2399" y="6194"/>
                    <a:pt x="2399" y="6068"/>
                    <a:pt x="2419" y="5943"/>
                  </a:cubicBezTo>
                  <a:cubicBezTo>
                    <a:pt x="2419" y="5863"/>
                    <a:pt x="2439" y="5778"/>
                    <a:pt x="2439" y="5713"/>
                  </a:cubicBezTo>
                  <a:lnTo>
                    <a:pt x="2459" y="5653"/>
                  </a:lnTo>
                  <a:cubicBezTo>
                    <a:pt x="2459" y="5588"/>
                    <a:pt x="2479" y="5548"/>
                    <a:pt x="2504" y="5488"/>
                  </a:cubicBezTo>
                  <a:lnTo>
                    <a:pt x="2524" y="5423"/>
                  </a:lnTo>
                  <a:cubicBezTo>
                    <a:pt x="2544" y="5383"/>
                    <a:pt x="2544" y="5337"/>
                    <a:pt x="2564" y="5317"/>
                  </a:cubicBezTo>
                  <a:cubicBezTo>
                    <a:pt x="2584" y="5257"/>
                    <a:pt x="2604" y="5212"/>
                    <a:pt x="2629" y="5152"/>
                  </a:cubicBezTo>
                  <a:lnTo>
                    <a:pt x="2649" y="5087"/>
                  </a:lnTo>
                  <a:lnTo>
                    <a:pt x="2669" y="5027"/>
                  </a:lnTo>
                  <a:lnTo>
                    <a:pt x="2709" y="4942"/>
                  </a:lnTo>
                  <a:cubicBezTo>
                    <a:pt x="2709" y="4922"/>
                    <a:pt x="2729" y="4882"/>
                    <a:pt x="2729" y="4862"/>
                  </a:cubicBezTo>
                  <a:cubicBezTo>
                    <a:pt x="2709" y="4837"/>
                    <a:pt x="2689" y="4817"/>
                    <a:pt x="2649" y="4817"/>
                  </a:cubicBezTo>
                  <a:cubicBezTo>
                    <a:pt x="2629" y="4797"/>
                    <a:pt x="2584" y="4777"/>
                    <a:pt x="2544" y="4757"/>
                  </a:cubicBezTo>
                  <a:lnTo>
                    <a:pt x="2504" y="4737"/>
                  </a:lnTo>
                  <a:cubicBezTo>
                    <a:pt x="2459" y="4712"/>
                    <a:pt x="2399" y="4692"/>
                    <a:pt x="2354" y="4652"/>
                  </a:cubicBezTo>
                  <a:cubicBezTo>
                    <a:pt x="2294" y="4611"/>
                    <a:pt x="2208" y="4566"/>
                    <a:pt x="2148" y="4546"/>
                  </a:cubicBezTo>
                  <a:lnTo>
                    <a:pt x="2083" y="4526"/>
                  </a:lnTo>
                  <a:cubicBezTo>
                    <a:pt x="2023" y="4506"/>
                    <a:pt x="1978" y="4486"/>
                    <a:pt x="1938" y="4461"/>
                  </a:cubicBezTo>
                  <a:cubicBezTo>
                    <a:pt x="1853" y="4421"/>
                    <a:pt x="1793" y="4381"/>
                    <a:pt x="1753" y="4336"/>
                  </a:cubicBezTo>
                  <a:cubicBezTo>
                    <a:pt x="1628" y="4256"/>
                    <a:pt x="1523" y="4131"/>
                    <a:pt x="1477" y="4006"/>
                  </a:cubicBezTo>
                  <a:cubicBezTo>
                    <a:pt x="1457" y="3900"/>
                    <a:pt x="1457" y="3795"/>
                    <a:pt x="1503" y="3690"/>
                  </a:cubicBezTo>
                  <a:cubicBezTo>
                    <a:pt x="1523" y="3630"/>
                    <a:pt x="1563" y="3585"/>
                    <a:pt x="1583" y="3545"/>
                  </a:cubicBezTo>
                  <a:cubicBezTo>
                    <a:pt x="1603" y="3525"/>
                    <a:pt x="1648" y="3505"/>
                    <a:pt x="1668" y="3485"/>
                  </a:cubicBezTo>
                  <a:cubicBezTo>
                    <a:pt x="1708" y="3440"/>
                    <a:pt x="1753" y="3420"/>
                    <a:pt x="1773" y="3400"/>
                  </a:cubicBezTo>
                  <a:lnTo>
                    <a:pt x="1813" y="3380"/>
                  </a:lnTo>
                  <a:lnTo>
                    <a:pt x="1853" y="3380"/>
                  </a:lnTo>
                  <a:cubicBezTo>
                    <a:pt x="1898" y="3360"/>
                    <a:pt x="1938" y="3335"/>
                    <a:pt x="1978" y="3335"/>
                  </a:cubicBezTo>
                  <a:lnTo>
                    <a:pt x="2003" y="3315"/>
                  </a:lnTo>
                  <a:cubicBezTo>
                    <a:pt x="2043" y="3315"/>
                    <a:pt x="2083" y="3295"/>
                    <a:pt x="2128" y="3275"/>
                  </a:cubicBezTo>
                  <a:cubicBezTo>
                    <a:pt x="2208" y="3255"/>
                    <a:pt x="2314" y="3255"/>
                    <a:pt x="2419" y="3235"/>
                  </a:cubicBezTo>
                  <a:lnTo>
                    <a:pt x="2504" y="3235"/>
                  </a:lnTo>
                  <a:cubicBezTo>
                    <a:pt x="2584" y="3210"/>
                    <a:pt x="2669" y="3210"/>
                    <a:pt x="2729" y="3189"/>
                  </a:cubicBezTo>
                  <a:lnTo>
                    <a:pt x="2834" y="3169"/>
                  </a:lnTo>
                  <a:cubicBezTo>
                    <a:pt x="2879" y="3169"/>
                    <a:pt x="2940" y="3149"/>
                    <a:pt x="3005" y="3149"/>
                  </a:cubicBezTo>
                  <a:cubicBezTo>
                    <a:pt x="3025" y="3084"/>
                    <a:pt x="3025" y="3024"/>
                    <a:pt x="3045" y="2984"/>
                  </a:cubicBezTo>
                  <a:cubicBezTo>
                    <a:pt x="3065" y="2899"/>
                    <a:pt x="3085" y="2814"/>
                    <a:pt x="3130" y="2734"/>
                  </a:cubicBezTo>
                  <a:lnTo>
                    <a:pt x="3150" y="2649"/>
                  </a:lnTo>
                  <a:cubicBezTo>
                    <a:pt x="3170" y="2584"/>
                    <a:pt x="3190" y="2524"/>
                    <a:pt x="3210" y="2484"/>
                  </a:cubicBezTo>
                  <a:cubicBezTo>
                    <a:pt x="3255" y="2398"/>
                    <a:pt x="3295" y="2313"/>
                    <a:pt x="3335" y="2233"/>
                  </a:cubicBezTo>
                  <a:lnTo>
                    <a:pt x="3335" y="2208"/>
                  </a:lnTo>
                  <a:cubicBezTo>
                    <a:pt x="3380" y="2128"/>
                    <a:pt x="3420" y="2063"/>
                    <a:pt x="3480" y="2003"/>
                  </a:cubicBezTo>
                  <a:cubicBezTo>
                    <a:pt x="3525" y="1938"/>
                    <a:pt x="3585" y="1858"/>
                    <a:pt x="3650" y="1793"/>
                  </a:cubicBezTo>
                  <a:lnTo>
                    <a:pt x="3671" y="1753"/>
                  </a:lnTo>
                  <a:lnTo>
                    <a:pt x="3776" y="1647"/>
                  </a:lnTo>
                  <a:cubicBezTo>
                    <a:pt x="3796" y="1627"/>
                    <a:pt x="3836" y="1607"/>
                    <a:pt x="3856" y="1607"/>
                  </a:cubicBezTo>
                  <a:cubicBezTo>
                    <a:pt x="3881" y="1582"/>
                    <a:pt x="3901" y="1582"/>
                    <a:pt x="3921" y="1562"/>
                  </a:cubicBezTo>
                  <a:cubicBezTo>
                    <a:pt x="3961" y="1562"/>
                    <a:pt x="4006" y="1542"/>
                    <a:pt x="4026" y="1542"/>
                  </a:cubicBezTo>
                  <a:close/>
                  <a:moveTo>
                    <a:pt x="3856" y="0"/>
                  </a:moveTo>
                  <a:cubicBezTo>
                    <a:pt x="3796" y="20"/>
                    <a:pt x="3731" y="40"/>
                    <a:pt x="3671" y="60"/>
                  </a:cubicBezTo>
                  <a:cubicBezTo>
                    <a:pt x="3605" y="80"/>
                    <a:pt x="3565" y="125"/>
                    <a:pt x="3525" y="165"/>
                  </a:cubicBezTo>
                  <a:cubicBezTo>
                    <a:pt x="3480" y="185"/>
                    <a:pt x="3440" y="230"/>
                    <a:pt x="3420" y="270"/>
                  </a:cubicBezTo>
                  <a:cubicBezTo>
                    <a:pt x="3335" y="331"/>
                    <a:pt x="3275" y="416"/>
                    <a:pt x="3210" y="501"/>
                  </a:cubicBezTo>
                  <a:cubicBezTo>
                    <a:pt x="3170" y="581"/>
                    <a:pt x="3130" y="646"/>
                    <a:pt x="3085" y="731"/>
                  </a:cubicBezTo>
                  <a:cubicBezTo>
                    <a:pt x="3025" y="831"/>
                    <a:pt x="2960" y="936"/>
                    <a:pt x="2919" y="1042"/>
                  </a:cubicBezTo>
                  <a:lnTo>
                    <a:pt x="2879" y="1147"/>
                  </a:lnTo>
                  <a:cubicBezTo>
                    <a:pt x="2814" y="1292"/>
                    <a:pt x="2774" y="1437"/>
                    <a:pt x="2709" y="1582"/>
                  </a:cubicBezTo>
                  <a:lnTo>
                    <a:pt x="2689" y="1627"/>
                  </a:lnTo>
                  <a:lnTo>
                    <a:pt x="2669" y="1707"/>
                  </a:lnTo>
                  <a:cubicBezTo>
                    <a:pt x="2649" y="1773"/>
                    <a:pt x="2629" y="1813"/>
                    <a:pt x="2604" y="1858"/>
                  </a:cubicBezTo>
                  <a:cubicBezTo>
                    <a:pt x="2564" y="1938"/>
                    <a:pt x="2544" y="2023"/>
                    <a:pt x="2524" y="2108"/>
                  </a:cubicBezTo>
                  <a:lnTo>
                    <a:pt x="2479" y="2233"/>
                  </a:lnTo>
                  <a:lnTo>
                    <a:pt x="2459" y="2313"/>
                  </a:lnTo>
                  <a:lnTo>
                    <a:pt x="2439" y="2378"/>
                  </a:lnTo>
                  <a:cubicBezTo>
                    <a:pt x="2419" y="2418"/>
                    <a:pt x="2419" y="2438"/>
                    <a:pt x="2399" y="2484"/>
                  </a:cubicBezTo>
                  <a:lnTo>
                    <a:pt x="2399" y="2504"/>
                  </a:lnTo>
                  <a:cubicBezTo>
                    <a:pt x="2354" y="2504"/>
                    <a:pt x="2314" y="2524"/>
                    <a:pt x="2274" y="2524"/>
                  </a:cubicBezTo>
                  <a:cubicBezTo>
                    <a:pt x="2229" y="2524"/>
                    <a:pt x="2188" y="2544"/>
                    <a:pt x="2168" y="2544"/>
                  </a:cubicBezTo>
                  <a:cubicBezTo>
                    <a:pt x="2128" y="2544"/>
                    <a:pt x="2103" y="2564"/>
                    <a:pt x="2083" y="2564"/>
                  </a:cubicBezTo>
                  <a:lnTo>
                    <a:pt x="1853" y="2564"/>
                  </a:lnTo>
                  <a:cubicBezTo>
                    <a:pt x="1793" y="2564"/>
                    <a:pt x="1728" y="2564"/>
                    <a:pt x="1668" y="2584"/>
                  </a:cubicBezTo>
                  <a:cubicBezTo>
                    <a:pt x="1563" y="2584"/>
                    <a:pt x="1477" y="2609"/>
                    <a:pt x="1377" y="2609"/>
                  </a:cubicBezTo>
                  <a:cubicBezTo>
                    <a:pt x="1312" y="2629"/>
                    <a:pt x="1252" y="2629"/>
                    <a:pt x="1167" y="2649"/>
                  </a:cubicBezTo>
                  <a:lnTo>
                    <a:pt x="1147" y="2649"/>
                  </a:lnTo>
                  <a:cubicBezTo>
                    <a:pt x="1062" y="2669"/>
                    <a:pt x="977" y="2689"/>
                    <a:pt x="937" y="2709"/>
                  </a:cubicBezTo>
                  <a:lnTo>
                    <a:pt x="897" y="2734"/>
                  </a:lnTo>
                  <a:cubicBezTo>
                    <a:pt x="852" y="2754"/>
                    <a:pt x="812" y="2754"/>
                    <a:pt x="772" y="2774"/>
                  </a:cubicBezTo>
                  <a:cubicBezTo>
                    <a:pt x="706" y="2794"/>
                    <a:pt x="666" y="2794"/>
                    <a:pt x="626" y="2814"/>
                  </a:cubicBezTo>
                  <a:cubicBezTo>
                    <a:pt x="581" y="2814"/>
                    <a:pt x="561" y="2834"/>
                    <a:pt x="521" y="2859"/>
                  </a:cubicBezTo>
                  <a:cubicBezTo>
                    <a:pt x="501" y="2879"/>
                    <a:pt x="476" y="2879"/>
                    <a:pt x="476" y="2879"/>
                  </a:cubicBezTo>
                  <a:lnTo>
                    <a:pt x="436" y="2879"/>
                  </a:lnTo>
                  <a:cubicBezTo>
                    <a:pt x="396" y="2879"/>
                    <a:pt x="376" y="2879"/>
                    <a:pt x="351" y="2899"/>
                  </a:cubicBezTo>
                  <a:cubicBezTo>
                    <a:pt x="291" y="2984"/>
                    <a:pt x="206" y="3044"/>
                    <a:pt x="166" y="3109"/>
                  </a:cubicBezTo>
                  <a:cubicBezTo>
                    <a:pt x="101" y="3189"/>
                    <a:pt x="61" y="3275"/>
                    <a:pt x="40" y="3400"/>
                  </a:cubicBezTo>
                  <a:cubicBezTo>
                    <a:pt x="20" y="3505"/>
                    <a:pt x="0" y="3650"/>
                    <a:pt x="61" y="3795"/>
                  </a:cubicBezTo>
                  <a:cubicBezTo>
                    <a:pt x="81" y="3880"/>
                    <a:pt x="146" y="3986"/>
                    <a:pt x="226" y="4066"/>
                  </a:cubicBezTo>
                  <a:cubicBezTo>
                    <a:pt x="351" y="4191"/>
                    <a:pt x="501" y="4276"/>
                    <a:pt x="646" y="4381"/>
                  </a:cubicBezTo>
                  <a:lnTo>
                    <a:pt x="751" y="4441"/>
                  </a:lnTo>
                  <a:cubicBezTo>
                    <a:pt x="812" y="4461"/>
                    <a:pt x="877" y="4506"/>
                    <a:pt x="937" y="4546"/>
                  </a:cubicBezTo>
                  <a:lnTo>
                    <a:pt x="1022" y="4611"/>
                  </a:lnTo>
                  <a:cubicBezTo>
                    <a:pt x="1062" y="4631"/>
                    <a:pt x="1102" y="4672"/>
                    <a:pt x="1167" y="4692"/>
                  </a:cubicBezTo>
                  <a:cubicBezTo>
                    <a:pt x="1227" y="4737"/>
                    <a:pt x="1292" y="4777"/>
                    <a:pt x="1377" y="4797"/>
                  </a:cubicBezTo>
                  <a:lnTo>
                    <a:pt x="1397" y="4817"/>
                  </a:lnTo>
                  <a:cubicBezTo>
                    <a:pt x="1457" y="4862"/>
                    <a:pt x="1543" y="4882"/>
                    <a:pt x="1628" y="4922"/>
                  </a:cubicBezTo>
                  <a:cubicBezTo>
                    <a:pt x="1668" y="4922"/>
                    <a:pt x="1728" y="4942"/>
                    <a:pt x="1773" y="4942"/>
                  </a:cubicBezTo>
                  <a:cubicBezTo>
                    <a:pt x="1793" y="4942"/>
                    <a:pt x="1833" y="4962"/>
                    <a:pt x="1853" y="4962"/>
                  </a:cubicBezTo>
                  <a:cubicBezTo>
                    <a:pt x="1918" y="4987"/>
                    <a:pt x="1978" y="5007"/>
                    <a:pt x="2043" y="5027"/>
                  </a:cubicBezTo>
                  <a:cubicBezTo>
                    <a:pt x="2063" y="5027"/>
                    <a:pt x="2063" y="5047"/>
                    <a:pt x="2083" y="5047"/>
                  </a:cubicBezTo>
                  <a:lnTo>
                    <a:pt x="2103" y="5087"/>
                  </a:lnTo>
                  <a:lnTo>
                    <a:pt x="2043" y="5212"/>
                  </a:lnTo>
                  <a:lnTo>
                    <a:pt x="2043" y="5237"/>
                  </a:lnTo>
                  <a:cubicBezTo>
                    <a:pt x="2023" y="5257"/>
                    <a:pt x="2023" y="5277"/>
                    <a:pt x="2003" y="5297"/>
                  </a:cubicBezTo>
                  <a:cubicBezTo>
                    <a:pt x="1938" y="5383"/>
                    <a:pt x="1878" y="5443"/>
                    <a:pt x="1833" y="5528"/>
                  </a:cubicBezTo>
                  <a:cubicBezTo>
                    <a:pt x="1793" y="5633"/>
                    <a:pt x="1753" y="5738"/>
                    <a:pt x="1708" y="5818"/>
                  </a:cubicBezTo>
                  <a:cubicBezTo>
                    <a:pt x="1668" y="5923"/>
                    <a:pt x="1628" y="6028"/>
                    <a:pt x="1603" y="6114"/>
                  </a:cubicBezTo>
                  <a:cubicBezTo>
                    <a:pt x="1583" y="6214"/>
                    <a:pt x="1563" y="6299"/>
                    <a:pt x="1543" y="6424"/>
                  </a:cubicBezTo>
                  <a:cubicBezTo>
                    <a:pt x="1523" y="6589"/>
                    <a:pt x="1503" y="6799"/>
                    <a:pt x="1503" y="7010"/>
                  </a:cubicBezTo>
                  <a:lnTo>
                    <a:pt x="1503" y="7260"/>
                  </a:lnTo>
                  <a:cubicBezTo>
                    <a:pt x="1523" y="7365"/>
                    <a:pt x="1583" y="7465"/>
                    <a:pt x="1628" y="7550"/>
                  </a:cubicBezTo>
                  <a:cubicBezTo>
                    <a:pt x="1648" y="7616"/>
                    <a:pt x="1708" y="7676"/>
                    <a:pt x="1773" y="7741"/>
                  </a:cubicBezTo>
                  <a:cubicBezTo>
                    <a:pt x="1833" y="7801"/>
                    <a:pt x="1898" y="7841"/>
                    <a:pt x="1958" y="7866"/>
                  </a:cubicBezTo>
                  <a:cubicBezTo>
                    <a:pt x="1978" y="7886"/>
                    <a:pt x="2023" y="7906"/>
                    <a:pt x="2043" y="7906"/>
                  </a:cubicBezTo>
                  <a:cubicBezTo>
                    <a:pt x="2103" y="7926"/>
                    <a:pt x="2148" y="7926"/>
                    <a:pt x="2188" y="7926"/>
                  </a:cubicBezTo>
                  <a:lnTo>
                    <a:pt x="2419" y="7926"/>
                  </a:lnTo>
                  <a:lnTo>
                    <a:pt x="2439" y="7906"/>
                  </a:lnTo>
                  <a:cubicBezTo>
                    <a:pt x="2564" y="7906"/>
                    <a:pt x="2689" y="7841"/>
                    <a:pt x="2774" y="7801"/>
                  </a:cubicBezTo>
                  <a:cubicBezTo>
                    <a:pt x="2854" y="7741"/>
                    <a:pt x="2940" y="7676"/>
                    <a:pt x="3025" y="7636"/>
                  </a:cubicBezTo>
                  <a:cubicBezTo>
                    <a:pt x="3170" y="7530"/>
                    <a:pt x="3335" y="7405"/>
                    <a:pt x="3525" y="7240"/>
                  </a:cubicBezTo>
                  <a:lnTo>
                    <a:pt x="3585" y="7175"/>
                  </a:lnTo>
                  <a:cubicBezTo>
                    <a:pt x="3630" y="7135"/>
                    <a:pt x="3671" y="7090"/>
                    <a:pt x="3711" y="7050"/>
                  </a:cubicBezTo>
                  <a:cubicBezTo>
                    <a:pt x="3756" y="6990"/>
                    <a:pt x="3816" y="6945"/>
                    <a:pt x="3881" y="6885"/>
                  </a:cubicBezTo>
                  <a:lnTo>
                    <a:pt x="3921" y="6865"/>
                  </a:lnTo>
                  <a:cubicBezTo>
                    <a:pt x="3961" y="6819"/>
                    <a:pt x="4006" y="6779"/>
                    <a:pt x="4046" y="6739"/>
                  </a:cubicBezTo>
                  <a:lnTo>
                    <a:pt x="4086" y="6714"/>
                  </a:lnTo>
                  <a:cubicBezTo>
                    <a:pt x="4106" y="6739"/>
                    <a:pt x="4131" y="6779"/>
                    <a:pt x="4171" y="6819"/>
                  </a:cubicBezTo>
                  <a:cubicBezTo>
                    <a:pt x="4211" y="6885"/>
                    <a:pt x="4276" y="6945"/>
                    <a:pt x="4356" y="7030"/>
                  </a:cubicBezTo>
                  <a:cubicBezTo>
                    <a:pt x="4402" y="7070"/>
                    <a:pt x="4462" y="7135"/>
                    <a:pt x="4527" y="7175"/>
                  </a:cubicBezTo>
                  <a:lnTo>
                    <a:pt x="4547" y="7215"/>
                  </a:lnTo>
                  <a:cubicBezTo>
                    <a:pt x="4587" y="7240"/>
                    <a:pt x="4632" y="7280"/>
                    <a:pt x="4672" y="7320"/>
                  </a:cubicBezTo>
                  <a:cubicBezTo>
                    <a:pt x="4712" y="7365"/>
                    <a:pt x="4732" y="7385"/>
                    <a:pt x="4777" y="7405"/>
                  </a:cubicBezTo>
                  <a:cubicBezTo>
                    <a:pt x="4922" y="7550"/>
                    <a:pt x="5067" y="7696"/>
                    <a:pt x="5258" y="7821"/>
                  </a:cubicBezTo>
                  <a:cubicBezTo>
                    <a:pt x="5403" y="7946"/>
                    <a:pt x="5568" y="8031"/>
                    <a:pt x="5713" y="8116"/>
                  </a:cubicBezTo>
                  <a:cubicBezTo>
                    <a:pt x="5839" y="8176"/>
                    <a:pt x="5944" y="8216"/>
                    <a:pt x="6049" y="8216"/>
                  </a:cubicBezTo>
                  <a:lnTo>
                    <a:pt x="6069" y="8216"/>
                  </a:lnTo>
                  <a:cubicBezTo>
                    <a:pt x="6214" y="8216"/>
                    <a:pt x="6339" y="8136"/>
                    <a:pt x="6424" y="8051"/>
                  </a:cubicBezTo>
                  <a:cubicBezTo>
                    <a:pt x="6509" y="7946"/>
                    <a:pt x="6570" y="7821"/>
                    <a:pt x="6590" y="7741"/>
                  </a:cubicBezTo>
                  <a:cubicBezTo>
                    <a:pt x="6635" y="7636"/>
                    <a:pt x="6655" y="7530"/>
                    <a:pt x="6655" y="7425"/>
                  </a:cubicBezTo>
                  <a:cubicBezTo>
                    <a:pt x="6675" y="7320"/>
                    <a:pt x="6655" y="7195"/>
                    <a:pt x="6655" y="7090"/>
                  </a:cubicBezTo>
                  <a:cubicBezTo>
                    <a:pt x="6655" y="6990"/>
                    <a:pt x="6635" y="6885"/>
                    <a:pt x="6610" y="6759"/>
                  </a:cubicBezTo>
                  <a:cubicBezTo>
                    <a:pt x="6590" y="6569"/>
                    <a:pt x="6529" y="6364"/>
                    <a:pt x="6484" y="6174"/>
                  </a:cubicBezTo>
                  <a:cubicBezTo>
                    <a:pt x="6464" y="6114"/>
                    <a:pt x="6444" y="6028"/>
                    <a:pt x="6424" y="5963"/>
                  </a:cubicBezTo>
                  <a:lnTo>
                    <a:pt x="6404" y="5838"/>
                  </a:lnTo>
                  <a:cubicBezTo>
                    <a:pt x="6384" y="5738"/>
                    <a:pt x="6339" y="5653"/>
                    <a:pt x="6319" y="5548"/>
                  </a:cubicBezTo>
                  <a:lnTo>
                    <a:pt x="6299" y="5508"/>
                  </a:lnTo>
                  <a:cubicBezTo>
                    <a:pt x="6234" y="5337"/>
                    <a:pt x="6214" y="5152"/>
                    <a:pt x="6194" y="5007"/>
                  </a:cubicBezTo>
                  <a:cubicBezTo>
                    <a:pt x="6279" y="4987"/>
                    <a:pt x="6339" y="4987"/>
                    <a:pt x="6424" y="4962"/>
                  </a:cubicBezTo>
                  <a:cubicBezTo>
                    <a:pt x="6529" y="4922"/>
                    <a:pt x="6635" y="4862"/>
                    <a:pt x="6715" y="4797"/>
                  </a:cubicBezTo>
                  <a:cubicBezTo>
                    <a:pt x="6820" y="4757"/>
                    <a:pt x="6905" y="4692"/>
                    <a:pt x="7010" y="4631"/>
                  </a:cubicBezTo>
                  <a:cubicBezTo>
                    <a:pt x="7070" y="4566"/>
                    <a:pt x="7135" y="4526"/>
                    <a:pt x="7215" y="4486"/>
                  </a:cubicBezTo>
                  <a:cubicBezTo>
                    <a:pt x="7260" y="4461"/>
                    <a:pt x="7301" y="4441"/>
                    <a:pt x="7321" y="4421"/>
                  </a:cubicBezTo>
                  <a:cubicBezTo>
                    <a:pt x="7361" y="4381"/>
                    <a:pt x="7426" y="4361"/>
                    <a:pt x="7466" y="4336"/>
                  </a:cubicBezTo>
                  <a:cubicBezTo>
                    <a:pt x="7486" y="4316"/>
                    <a:pt x="7531" y="4276"/>
                    <a:pt x="7571" y="4256"/>
                  </a:cubicBezTo>
                  <a:cubicBezTo>
                    <a:pt x="7611" y="4236"/>
                    <a:pt x="7636" y="4211"/>
                    <a:pt x="7676" y="4191"/>
                  </a:cubicBezTo>
                  <a:cubicBezTo>
                    <a:pt x="7761" y="4131"/>
                    <a:pt x="7841" y="4086"/>
                    <a:pt x="7906" y="4006"/>
                  </a:cubicBezTo>
                  <a:cubicBezTo>
                    <a:pt x="7986" y="3961"/>
                    <a:pt x="8052" y="3880"/>
                    <a:pt x="8092" y="3795"/>
                  </a:cubicBezTo>
                  <a:cubicBezTo>
                    <a:pt x="8177" y="3690"/>
                    <a:pt x="8217" y="3545"/>
                    <a:pt x="8197" y="3420"/>
                  </a:cubicBezTo>
                  <a:cubicBezTo>
                    <a:pt x="8177" y="3315"/>
                    <a:pt x="8157" y="3235"/>
                    <a:pt x="8112" y="3149"/>
                  </a:cubicBezTo>
                  <a:cubicBezTo>
                    <a:pt x="8092" y="3084"/>
                    <a:pt x="8032" y="3044"/>
                    <a:pt x="7966" y="2984"/>
                  </a:cubicBezTo>
                  <a:cubicBezTo>
                    <a:pt x="7926" y="2939"/>
                    <a:pt x="7886" y="2919"/>
                    <a:pt x="7841" y="2879"/>
                  </a:cubicBezTo>
                  <a:cubicBezTo>
                    <a:pt x="7801" y="2834"/>
                    <a:pt x="7736" y="2814"/>
                    <a:pt x="7676" y="2794"/>
                  </a:cubicBezTo>
                  <a:cubicBezTo>
                    <a:pt x="7591" y="2754"/>
                    <a:pt x="7511" y="2734"/>
                    <a:pt x="7426" y="2689"/>
                  </a:cubicBezTo>
                  <a:cubicBezTo>
                    <a:pt x="7386" y="2689"/>
                    <a:pt x="7341" y="2669"/>
                    <a:pt x="7281" y="2649"/>
                  </a:cubicBezTo>
                  <a:cubicBezTo>
                    <a:pt x="7235" y="2649"/>
                    <a:pt x="7195" y="2629"/>
                    <a:pt x="7155" y="2629"/>
                  </a:cubicBezTo>
                  <a:lnTo>
                    <a:pt x="7070" y="2609"/>
                  </a:lnTo>
                  <a:cubicBezTo>
                    <a:pt x="7010" y="2584"/>
                    <a:pt x="6945" y="2564"/>
                    <a:pt x="6885" y="2544"/>
                  </a:cubicBezTo>
                  <a:cubicBezTo>
                    <a:pt x="6715" y="2504"/>
                    <a:pt x="6549" y="2484"/>
                    <a:pt x="6319" y="2484"/>
                  </a:cubicBezTo>
                  <a:lnTo>
                    <a:pt x="6194" y="2484"/>
                  </a:lnTo>
                  <a:cubicBezTo>
                    <a:pt x="6049" y="2484"/>
                    <a:pt x="5904" y="2484"/>
                    <a:pt x="5778" y="2524"/>
                  </a:cubicBezTo>
                  <a:lnTo>
                    <a:pt x="5713" y="2524"/>
                  </a:lnTo>
                  <a:lnTo>
                    <a:pt x="5693" y="2504"/>
                  </a:lnTo>
                  <a:cubicBezTo>
                    <a:pt x="5673" y="2458"/>
                    <a:pt x="5653" y="2418"/>
                    <a:pt x="5653" y="2378"/>
                  </a:cubicBezTo>
                  <a:lnTo>
                    <a:pt x="5653" y="2358"/>
                  </a:lnTo>
                  <a:cubicBezTo>
                    <a:pt x="5608" y="2273"/>
                    <a:pt x="5588" y="2188"/>
                    <a:pt x="5548" y="2108"/>
                  </a:cubicBezTo>
                  <a:cubicBezTo>
                    <a:pt x="5528" y="2023"/>
                    <a:pt x="5508" y="1958"/>
                    <a:pt x="5483" y="1898"/>
                  </a:cubicBezTo>
                  <a:lnTo>
                    <a:pt x="5463" y="1858"/>
                  </a:lnTo>
                  <a:lnTo>
                    <a:pt x="5423" y="1753"/>
                  </a:lnTo>
                  <a:cubicBezTo>
                    <a:pt x="5403" y="1707"/>
                    <a:pt x="5383" y="1647"/>
                    <a:pt x="5358" y="1582"/>
                  </a:cubicBezTo>
                  <a:cubicBezTo>
                    <a:pt x="5298" y="1437"/>
                    <a:pt x="5233" y="1252"/>
                    <a:pt x="5133" y="1082"/>
                  </a:cubicBezTo>
                  <a:cubicBezTo>
                    <a:pt x="5108" y="1022"/>
                    <a:pt x="5067" y="956"/>
                    <a:pt x="5027" y="896"/>
                  </a:cubicBezTo>
                  <a:lnTo>
                    <a:pt x="4982" y="856"/>
                  </a:lnTo>
                  <a:cubicBezTo>
                    <a:pt x="4942" y="771"/>
                    <a:pt x="4882" y="686"/>
                    <a:pt x="4837" y="626"/>
                  </a:cubicBezTo>
                  <a:cubicBezTo>
                    <a:pt x="4817" y="606"/>
                    <a:pt x="4797" y="561"/>
                    <a:pt x="4777" y="541"/>
                  </a:cubicBezTo>
                  <a:cubicBezTo>
                    <a:pt x="4732" y="501"/>
                    <a:pt x="4712" y="456"/>
                    <a:pt x="4672" y="416"/>
                  </a:cubicBezTo>
                  <a:cubicBezTo>
                    <a:pt x="4632" y="331"/>
                    <a:pt x="4547" y="270"/>
                    <a:pt x="4482" y="205"/>
                  </a:cubicBezTo>
                  <a:cubicBezTo>
                    <a:pt x="4422" y="145"/>
                    <a:pt x="4356" y="105"/>
                    <a:pt x="4296" y="80"/>
                  </a:cubicBezTo>
                  <a:cubicBezTo>
                    <a:pt x="4231" y="40"/>
                    <a:pt x="4151" y="20"/>
                    <a:pt x="406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208" name="Google Shape;1208;p42"/>
            <p:cNvSpPr/>
            <p:nvPr/>
          </p:nvSpPr>
          <p:spPr>
            <a:xfrm>
              <a:off x="3023817" y="3632398"/>
              <a:ext cx="158928" cy="160117"/>
            </a:xfrm>
            <a:custGeom>
              <a:avLst/>
              <a:gdLst/>
              <a:ahLst/>
              <a:cxnLst/>
              <a:rect l="l" t="t" r="r" b="b"/>
              <a:pathLst>
                <a:path w="5343" h="5383" extrusionOk="0">
                  <a:moveTo>
                    <a:pt x="2569" y="0"/>
                  </a:moveTo>
                  <a:cubicBezTo>
                    <a:pt x="2549" y="0"/>
                    <a:pt x="2504" y="20"/>
                    <a:pt x="2464" y="20"/>
                  </a:cubicBezTo>
                  <a:cubicBezTo>
                    <a:pt x="2444" y="40"/>
                    <a:pt x="2424" y="40"/>
                    <a:pt x="2399" y="65"/>
                  </a:cubicBezTo>
                  <a:cubicBezTo>
                    <a:pt x="2379" y="65"/>
                    <a:pt x="2339" y="85"/>
                    <a:pt x="2319" y="105"/>
                  </a:cubicBezTo>
                  <a:lnTo>
                    <a:pt x="2214" y="211"/>
                  </a:lnTo>
                  <a:lnTo>
                    <a:pt x="2193" y="251"/>
                  </a:lnTo>
                  <a:cubicBezTo>
                    <a:pt x="2128" y="316"/>
                    <a:pt x="2068" y="396"/>
                    <a:pt x="2023" y="461"/>
                  </a:cubicBezTo>
                  <a:cubicBezTo>
                    <a:pt x="1963" y="521"/>
                    <a:pt x="1923" y="586"/>
                    <a:pt x="1878" y="666"/>
                  </a:cubicBezTo>
                  <a:lnTo>
                    <a:pt x="1878" y="691"/>
                  </a:lnTo>
                  <a:cubicBezTo>
                    <a:pt x="1838" y="771"/>
                    <a:pt x="1798" y="856"/>
                    <a:pt x="1753" y="942"/>
                  </a:cubicBezTo>
                  <a:cubicBezTo>
                    <a:pt x="1733" y="982"/>
                    <a:pt x="1713" y="1042"/>
                    <a:pt x="1693" y="1107"/>
                  </a:cubicBezTo>
                  <a:lnTo>
                    <a:pt x="1673" y="1192"/>
                  </a:lnTo>
                  <a:cubicBezTo>
                    <a:pt x="1628" y="1272"/>
                    <a:pt x="1608" y="1357"/>
                    <a:pt x="1588" y="1442"/>
                  </a:cubicBezTo>
                  <a:cubicBezTo>
                    <a:pt x="1568" y="1482"/>
                    <a:pt x="1568" y="1542"/>
                    <a:pt x="1548" y="1607"/>
                  </a:cubicBezTo>
                  <a:cubicBezTo>
                    <a:pt x="1483" y="1607"/>
                    <a:pt x="1422" y="1627"/>
                    <a:pt x="1377" y="1627"/>
                  </a:cubicBezTo>
                  <a:lnTo>
                    <a:pt x="1272" y="1647"/>
                  </a:lnTo>
                  <a:cubicBezTo>
                    <a:pt x="1212" y="1668"/>
                    <a:pt x="1127" y="1668"/>
                    <a:pt x="1047" y="1693"/>
                  </a:cubicBezTo>
                  <a:lnTo>
                    <a:pt x="962" y="1693"/>
                  </a:lnTo>
                  <a:cubicBezTo>
                    <a:pt x="857" y="1713"/>
                    <a:pt x="751" y="1713"/>
                    <a:pt x="671" y="1733"/>
                  </a:cubicBezTo>
                  <a:cubicBezTo>
                    <a:pt x="626" y="1753"/>
                    <a:pt x="586" y="1773"/>
                    <a:pt x="546" y="1773"/>
                  </a:cubicBezTo>
                  <a:lnTo>
                    <a:pt x="521" y="1793"/>
                  </a:lnTo>
                  <a:cubicBezTo>
                    <a:pt x="481" y="1793"/>
                    <a:pt x="441" y="1818"/>
                    <a:pt x="396" y="1838"/>
                  </a:cubicBezTo>
                  <a:lnTo>
                    <a:pt x="356" y="1838"/>
                  </a:lnTo>
                  <a:lnTo>
                    <a:pt x="316" y="1858"/>
                  </a:lnTo>
                  <a:cubicBezTo>
                    <a:pt x="296" y="1878"/>
                    <a:pt x="251" y="1898"/>
                    <a:pt x="211" y="1943"/>
                  </a:cubicBezTo>
                  <a:cubicBezTo>
                    <a:pt x="191" y="1963"/>
                    <a:pt x="146" y="1983"/>
                    <a:pt x="126" y="2003"/>
                  </a:cubicBezTo>
                  <a:cubicBezTo>
                    <a:pt x="106" y="2043"/>
                    <a:pt x="66" y="2088"/>
                    <a:pt x="46" y="2148"/>
                  </a:cubicBezTo>
                  <a:cubicBezTo>
                    <a:pt x="0" y="2253"/>
                    <a:pt x="0" y="2358"/>
                    <a:pt x="20" y="2464"/>
                  </a:cubicBezTo>
                  <a:cubicBezTo>
                    <a:pt x="66" y="2589"/>
                    <a:pt x="171" y="2714"/>
                    <a:pt x="296" y="2794"/>
                  </a:cubicBezTo>
                  <a:cubicBezTo>
                    <a:pt x="336" y="2839"/>
                    <a:pt x="396" y="2879"/>
                    <a:pt x="481" y="2919"/>
                  </a:cubicBezTo>
                  <a:cubicBezTo>
                    <a:pt x="521" y="2944"/>
                    <a:pt x="566" y="2964"/>
                    <a:pt x="626" y="2984"/>
                  </a:cubicBezTo>
                  <a:lnTo>
                    <a:pt x="691" y="3004"/>
                  </a:lnTo>
                  <a:cubicBezTo>
                    <a:pt x="751" y="3024"/>
                    <a:pt x="837" y="3069"/>
                    <a:pt x="897" y="3110"/>
                  </a:cubicBezTo>
                  <a:cubicBezTo>
                    <a:pt x="942" y="3150"/>
                    <a:pt x="1002" y="3170"/>
                    <a:pt x="1047" y="3195"/>
                  </a:cubicBezTo>
                  <a:lnTo>
                    <a:pt x="1087" y="3215"/>
                  </a:lnTo>
                  <a:cubicBezTo>
                    <a:pt x="1127" y="3235"/>
                    <a:pt x="1147" y="3255"/>
                    <a:pt x="1192" y="3275"/>
                  </a:cubicBezTo>
                  <a:cubicBezTo>
                    <a:pt x="1232" y="3275"/>
                    <a:pt x="1252" y="3295"/>
                    <a:pt x="1272" y="3320"/>
                  </a:cubicBezTo>
                  <a:cubicBezTo>
                    <a:pt x="1272" y="3340"/>
                    <a:pt x="1252" y="3380"/>
                    <a:pt x="1252" y="3400"/>
                  </a:cubicBezTo>
                  <a:lnTo>
                    <a:pt x="1212" y="3485"/>
                  </a:lnTo>
                  <a:lnTo>
                    <a:pt x="1192" y="3545"/>
                  </a:lnTo>
                  <a:lnTo>
                    <a:pt x="1172" y="3610"/>
                  </a:lnTo>
                  <a:cubicBezTo>
                    <a:pt x="1147" y="3670"/>
                    <a:pt x="1127" y="3715"/>
                    <a:pt x="1107" y="3775"/>
                  </a:cubicBezTo>
                  <a:cubicBezTo>
                    <a:pt x="1087" y="3795"/>
                    <a:pt x="1087" y="3841"/>
                    <a:pt x="1067" y="3881"/>
                  </a:cubicBezTo>
                  <a:lnTo>
                    <a:pt x="1047" y="3946"/>
                  </a:lnTo>
                  <a:cubicBezTo>
                    <a:pt x="1022" y="4006"/>
                    <a:pt x="1002" y="4046"/>
                    <a:pt x="1002" y="4111"/>
                  </a:cubicBezTo>
                  <a:lnTo>
                    <a:pt x="982" y="4171"/>
                  </a:lnTo>
                  <a:cubicBezTo>
                    <a:pt x="982" y="4236"/>
                    <a:pt x="962" y="4321"/>
                    <a:pt x="962" y="4401"/>
                  </a:cubicBezTo>
                  <a:cubicBezTo>
                    <a:pt x="942" y="4526"/>
                    <a:pt x="942" y="4652"/>
                    <a:pt x="962" y="4757"/>
                  </a:cubicBezTo>
                  <a:cubicBezTo>
                    <a:pt x="982" y="4862"/>
                    <a:pt x="1002" y="4947"/>
                    <a:pt x="1047" y="5007"/>
                  </a:cubicBezTo>
                  <a:cubicBezTo>
                    <a:pt x="1087" y="5072"/>
                    <a:pt x="1127" y="5092"/>
                    <a:pt x="1172" y="5132"/>
                  </a:cubicBezTo>
                  <a:cubicBezTo>
                    <a:pt x="1232" y="5152"/>
                    <a:pt x="1297" y="5172"/>
                    <a:pt x="1377" y="5172"/>
                  </a:cubicBezTo>
                  <a:cubicBezTo>
                    <a:pt x="1442" y="5172"/>
                    <a:pt x="1503" y="5152"/>
                    <a:pt x="1548" y="5132"/>
                  </a:cubicBezTo>
                  <a:cubicBezTo>
                    <a:pt x="1588" y="5132"/>
                    <a:pt x="1628" y="5112"/>
                    <a:pt x="1673" y="5092"/>
                  </a:cubicBezTo>
                  <a:lnTo>
                    <a:pt x="1713" y="5072"/>
                  </a:lnTo>
                  <a:cubicBezTo>
                    <a:pt x="1753" y="5027"/>
                    <a:pt x="1818" y="5007"/>
                    <a:pt x="1858" y="4987"/>
                  </a:cubicBezTo>
                  <a:lnTo>
                    <a:pt x="1898" y="4967"/>
                  </a:lnTo>
                  <a:lnTo>
                    <a:pt x="1943" y="4947"/>
                  </a:lnTo>
                  <a:cubicBezTo>
                    <a:pt x="1983" y="4922"/>
                    <a:pt x="2003" y="4902"/>
                    <a:pt x="2048" y="4882"/>
                  </a:cubicBezTo>
                  <a:cubicBezTo>
                    <a:pt x="2128" y="4822"/>
                    <a:pt x="2214" y="4757"/>
                    <a:pt x="2299" y="4697"/>
                  </a:cubicBezTo>
                  <a:cubicBezTo>
                    <a:pt x="2359" y="4632"/>
                    <a:pt x="2424" y="4592"/>
                    <a:pt x="2464" y="4546"/>
                  </a:cubicBezTo>
                  <a:cubicBezTo>
                    <a:pt x="2484" y="4526"/>
                    <a:pt x="2504" y="4486"/>
                    <a:pt x="2524" y="4466"/>
                  </a:cubicBezTo>
                  <a:lnTo>
                    <a:pt x="2589" y="4401"/>
                  </a:lnTo>
                  <a:lnTo>
                    <a:pt x="2609" y="4361"/>
                  </a:lnTo>
                  <a:cubicBezTo>
                    <a:pt x="2609" y="4381"/>
                    <a:pt x="2629" y="4421"/>
                    <a:pt x="2649" y="4446"/>
                  </a:cubicBezTo>
                  <a:cubicBezTo>
                    <a:pt x="2674" y="4486"/>
                    <a:pt x="2714" y="4526"/>
                    <a:pt x="2754" y="4572"/>
                  </a:cubicBezTo>
                  <a:lnTo>
                    <a:pt x="2879" y="4717"/>
                  </a:lnTo>
                  <a:cubicBezTo>
                    <a:pt x="2945" y="4777"/>
                    <a:pt x="3005" y="4842"/>
                    <a:pt x="3050" y="4902"/>
                  </a:cubicBezTo>
                  <a:lnTo>
                    <a:pt x="3090" y="4967"/>
                  </a:lnTo>
                  <a:cubicBezTo>
                    <a:pt x="3130" y="5007"/>
                    <a:pt x="3175" y="5047"/>
                    <a:pt x="3235" y="5092"/>
                  </a:cubicBezTo>
                  <a:cubicBezTo>
                    <a:pt x="3300" y="5132"/>
                    <a:pt x="3340" y="5197"/>
                    <a:pt x="3425" y="5217"/>
                  </a:cubicBezTo>
                  <a:lnTo>
                    <a:pt x="3525" y="5217"/>
                  </a:lnTo>
                  <a:cubicBezTo>
                    <a:pt x="3525" y="5237"/>
                    <a:pt x="3550" y="5257"/>
                    <a:pt x="3570" y="5277"/>
                  </a:cubicBezTo>
                  <a:cubicBezTo>
                    <a:pt x="3610" y="5323"/>
                    <a:pt x="3676" y="5343"/>
                    <a:pt x="3736" y="5363"/>
                  </a:cubicBezTo>
                  <a:cubicBezTo>
                    <a:pt x="3776" y="5383"/>
                    <a:pt x="3801" y="5383"/>
                    <a:pt x="3821" y="5383"/>
                  </a:cubicBezTo>
                  <a:lnTo>
                    <a:pt x="3901" y="5383"/>
                  </a:lnTo>
                  <a:cubicBezTo>
                    <a:pt x="3946" y="5383"/>
                    <a:pt x="3966" y="5383"/>
                    <a:pt x="3986" y="5363"/>
                  </a:cubicBezTo>
                  <a:lnTo>
                    <a:pt x="4026" y="5363"/>
                  </a:lnTo>
                  <a:lnTo>
                    <a:pt x="4051" y="5343"/>
                  </a:lnTo>
                  <a:cubicBezTo>
                    <a:pt x="4091" y="5323"/>
                    <a:pt x="4111" y="5323"/>
                    <a:pt x="4131" y="5298"/>
                  </a:cubicBezTo>
                  <a:cubicBezTo>
                    <a:pt x="4151" y="5257"/>
                    <a:pt x="4196" y="5237"/>
                    <a:pt x="4216" y="5197"/>
                  </a:cubicBezTo>
                  <a:cubicBezTo>
                    <a:pt x="4236" y="5152"/>
                    <a:pt x="4256" y="5132"/>
                    <a:pt x="4276" y="5092"/>
                  </a:cubicBezTo>
                  <a:cubicBezTo>
                    <a:pt x="4301" y="5072"/>
                    <a:pt x="4321" y="5027"/>
                    <a:pt x="4321" y="4987"/>
                  </a:cubicBezTo>
                  <a:cubicBezTo>
                    <a:pt x="4341" y="4967"/>
                    <a:pt x="4341" y="4947"/>
                    <a:pt x="4341" y="4902"/>
                  </a:cubicBezTo>
                  <a:cubicBezTo>
                    <a:pt x="4361" y="4862"/>
                    <a:pt x="4361" y="4797"/>
                    <a:pt x="4361" y="4757"/>
                  </a:cubicBezTo>
                  <a:cubicBezTo>
                    <a:pt x="4361" y="4697"/>
                    <a:pt x="4341" y="4652"/>
                    <a:pt x="4341" y="4592"/>
                  </a:cubicBezTo>
                  <a:cubicBezTo>
                    <a:pt x="4321" y="4506"/>
                    <a:pt x="4301" y="4446"/>
                    <a:pt x="4276" y="4361"/>
                  </a:cubicBezTo>
                  <a:lnTo>
                    <a:pt x="4256" y="4321"/>
                  </a:lnTo>
                  <a:lnTo>
                    <a:pt x="4236" y="4276"/>
                  </a:lnTo>
                  <a:cubicBezTo>
                    <a:pt x="4216" y="4171"/>
                    <a:pt x="4176" y="4071"/>
                    <a:pt x="4151" y="3966"/>
                  </a:cubicBezTo>
                  <a:cubicBezTo>
                    <a:pt x="4131" y="3841"/>
                    <a:pt x="4091" y="3735"/>
                    <a:pt x="4071" y="3630"/>
                  </a:cubicBezTo>
                  <a:cubicBezTo>
                    <a:pt x="4051" y="3570"/>
                    <a:pt x="4026" y="3525"/>
                    <a:pt x="4026" y="3485"/>
                  </a:cubicBezTo>
                  <a:cubicBezTo>
                    <a:pt x="4006" y="3420"/>
                    <a:pt x="3986" y="3340"/>
                    <a:pt x="3966" y="3275"/>
                  </a:cubicBezTo>
                  <a:lnTo>
                    <a:pt x="3966" y="3255"/>
                  </a:lnTo>
                  <a:cubicBezTo>
                    <a:pt x="3986" y="3235"/>
                    <a:pt x="4006" y="3235"/>
                    <a:pt x="4026" y="3215"/>
                  </a:cubicBezTo>
                  <a:cubicBezTo>
                    <a:pt x="4051" y="3215"/>
                    <a:pt x="4071" y="3195"/>
                    <a:pt x="4091" y="3195"/>
                  </a:cubicBezTo>
                  <a:cubicBezTo>
                    <a:pt x="4111" y="3170"/>
                    <a:pt x="4131" y="3170"/>
                    <a:pt x="4151" y="3170"/>
                  </a:cubicBezTo>
                  <a:lnTo>
                    <a:pt x="4216" y="3150"/>
                  </a:lnTo>
                  <a:cubicBezTo>
                    <a:pt x="4236" y="3130"/>
                    <a:pt x="4256" y="3130"/>
                    <a:pt x="4301" y="3110"/>
                  </a:cubicBezTo>
                  <a:lnTo>
                    <a:pt x="4361" y="3089"/>
                  </a:lnTo>
                  <a:cubicBezTo>
                    <a:pt x="4402" y="3089"/>
                    <a:pt x="4447" y="3069"/>
                    <a:pt x="4487" y="3069"/>
                  </a:cubicBezTo>
                  <a:cubicBezTo>
                    <a:pt x="4527" y="3044"/>
                    <a:pt x="4572" y="3044"/>
                    <a:pt x="4612" y="3024"/>
                  </a:cubicBezTo>
                  <a:cubicBezTo>
                    <a:pt x="4677" y="3004"/>
                    <a:pt x="4717" y="2984"/>
                    <a:pt x="4777" y="2964"/>
                  </a:cubicBezTo>
                  <a:cubicBezTo>
                    <a:pt x="4802" y="2944"/>
                    <a:pt x="4822" y="2899"/>
                    <a:pt x="4862" y="2879"/>
                  </a:cubicBezTo>
                  <a:lnTo>
                    <a:pt x="4882" y="2859"/>
                  </a:lnTo>
                  <a:cubicBezTo>
                    <a:pt x="4902" y="2839"/>
                    <a:pt x="4947" y="2819"/>
                    <a:pt x="4967" y="2794"/>
                  </a:cubicBezTo>
                  <a:lnTo>
                    <a:pt x="5027" y="2754"/>
                  </a:lnTo>
                  <a:lnTo>
                    <a:pt x="5007" y="2774"/>
                  </a:lnTo>
                  <a:lnTo>
                    <a:pt x="5007" y="2774"/>
                  </a:lnTo>
                  <a:lnTo>
                    <a:pt x="5052" y="2754"/>
                  </a:lnTo>
                  <a:lnTo>
                    <a:pt x="5113" y="2694"/>
                  </a:lnTo>
                  <a:cubicBezTo>
                    <a:pt x="5153" y="2669"/>
                    <a:pt x="5178" y="2649"/>
                    <a:pt x="5198" y="2629"/>
                  </a:cubicBezTo>
                  <a:lnTo>
                    <a:pt x="5198" y="2589"/>
                  </a:lnTo>
                  <a:cubicBezTo>
                    <a:pt x="5238" y="2544"/>
                    <a:pt x="5278" y="2484"/>
                    <a:pt x="5303" y="2419"/>
                  </a:cubicBezTo>
                  <a:cubicBezTo>
                    <a:pt x="5323" y="2378"/>
                    <a:pt x="5343" y="2318"/>
                    <a:pt x="5343" y="2273"/>
                  </a:cubicBezTo>
                  <a:cubicBezTo>
                    <a:pt x="5343" y="2168"/>
                    <a:pt x="5303" y="2068"/>
                    <a:pt x="5238" y="2003"/>
                  </a:cubicBezTo>
                  <a:cubicBezTo>
                    <a:pt x="5218" y="1983"/>
                    <a:pt x="5198" y="1963"/>
                    <a:pt x="5178" y="1963"/>
                  </a:cubicBezTo>
                  <a:cubicBezTo>
                    <a:pt x="5153" y="1918"/>
                    <a:pt x="5113" y="1898"/>
                    <a:pt x="5072" y="1858"/>
                  </a:cubicBezTo>
                  <a:cubicBezTo>
                    <a:pt x="5027" y="1838"/>
                    <a:pt x="4987" y="1818"/>
                    <a:pt x="4967" y="1818"/>
                  </a:cubicBezTo>
                  <a:cubicBezTo>
                    <a:pt x="4882" y="1753"/>
                    <a:pt x="4822" y="1733"/>
                    <a:pt x="4757" y="1713"/>
                  </a:cubicBezTo>
                  <a:cubicBezTo>
                    <a:pt x="4697" y="1668"/>
                    <a:pt x="4632" y="1647"/>
                    <a:pt x="4552" y="1627"/>
                  </a:cubicBezTo>
                  <a:lnTo>
                    <a:pt x="4467" y="1627"/>
                  </a:lnTo>
                  <a:lnTo>
                    <a:pt x="4447" y="1607"/>
                  </a:lnTo>
                  <a:lnTo>
                    <a:pt x="4301" y="1607"/>
                  </a:lnTo>
                  <a:lnTo>
                    <a:pt x="4276" y="1627"/>
                  </a:lnTo>
                  <a:lnTo>
                    <a:pt x="4176" y="1627"/>
                  </a:lnTo>
                  <a:cubicBezTo>
                    <a:pt x="4051" y="1627"/>
                    <a:pt x="3946" y="1627"/>
                    <a:pt x="3841" y="1647"/>
                  </a:cubicBezTo>
                  <a:cubicBezTo>
                    <a:pt x="3821" y="1647"/>
                    <a:pt x="3776" y="1647"/>
                    <a:pt x="3756" y="1668"/>
                  </a:cubicBezTo>
                  <a:lnTo>
                    <a:pt x="3716" y="1668"/>
                  </a:lnTo>
                  <a:cubicBezTo>
                    <a:pt x="3696" y="1647"/>
                    <a:pt x="3696" y="1607"/>
                    <a:pt x="3676" y="1587"/>
                  </a:cubicBezTo>
                  <a:lnTo>
                    <a:pt x="3676" y="1522"/>
                  </a:lnTo>
                  <a:cubicBezTo>
                    <a:pt x="3630" y="1442"/>
                    <a:pt x="3610" y="1357"/>
                    <a:pt x="3570" y="1272"/>
                  </a:cubicBezTo>
                  <a:cubicBezTo>
                    <a:pt x="3550" y="1167"/>
                    <a:pt x="3505" y="1067"/>
                    <a:pt x="3465" y="982"/>
                  </a:cubicBezTo>
                  <a:cubicBezTo>
                    <a:pt x="3445" y="896"/>
                    <a:pt x="3400" y="836"/>
                    <a:pt x="3360" y="751"/>
                  </a:cubicBezTo>
                  <a:cubicBezTo>
                    <a:pt x="3320" y="666"/>
                    <a:pt x="3275" y="606"/>
                    <a:pt x="3235" y="541"/>
                  </a:cubicBezTo>
                  <a:cubicBezTo>
                    <a:pt x="3195" y="461"/>
                    <a:pt x="3130" y="356"/>
                    <a:pt x="3070" y="271"/>
                  </a:cubicBezTo>
                  <a:cubicBezTo>
                    <a:pt x="3005" y="211"/>
                    <a:pt x="2945" y="165"/>
                    <a:pt x="2879" y="125"/>
                  </a:cubicBezTo>
                  <a:cubicBezTo>
                    <a:pt x="2839" y="105"/>
                    <a:pt x="2799" y="85"/>
                    <a:pt x="2754" y="65"/>
                  </a:cubicBezTo>
                  <a:cubicBezTo>
                    <a:pt x="2734" y="40"/>
                    <a:pt x="2714" y="40"/>
                    <a:pt x="2674" y="40"/>
                  </a:cubicBezTo>
                  <a:cubicBezTo>
                    <a:pt x="2649" y="20"/>
                    <a:pt x="2629" y="0"/>
                    <a:pt x="2609" y="0"/>
                  </a:cubicBezTo>
                  <a:close/>
                </a:path>
              </a:pathLst>
            </a:custGeom>
            <a:solidFill>
              <a:srgbClr val="FFC14C"/>
            </a:solidFill>
            <a:ln>
              <a:noFill/>
            </a:ln>
          </p:spPr>
          <p:txBody>
            <a:bodyPr spcFirstLastPara="1" wrap="square" lIns="182850" tIns="182850" rIns="182850" bIns="182850" anchor="ctr" anchorCtr="0">
              <a:noAutofit/>
            </a:bodyPr>
            <a:lstStyle/>
            <a:p>
              <a:endParaRPr sz="3600"/>
            </a:p>
          </p:txBody>
        </p:sp>
        <p:sp>
          <p:nvSpPr>
            <p:cNvPr id="1209" name="Google Shape;1209;p42"/>
            <p:cNvSpPr/>
            <p:nvPr/>
          </p:nvSpPr>
          <p:spPr>
            <a:xfrm>
              <a:off x="2969890" y="3581444"/>
              <a:ext cx="260090" cy="255153"/>
            </a:xfrm>
            <a:custGeom>
              <a:avLst/>
              <a:gdLst/>
              <a:ahLst/>
              <a:cxnLst/>
              <a:rect l="l" t="t" r="r" b="b"/>
              <a:pathLst>
                <a:path w="8744" h="8578" extrusionOk="0">
                  <a:moveTo>
                    <a:pt x="4442" y="316"/>
                  </a:moveTo>
                  <a:cubicBezTo>
                    <a:pt x="4507" y="336"/>
                    <a:pt x="4547" y="336"/>
                    <a:pt x="4587" y="356"/>
                  </a:cubicBezTo>
                  <a:cubicBezTo>
                    <a:pt x="4652" y="376"/>
                    <a:pt x="4692" y="421"/>
                    <a:pt x="4758" y="461"/>
                  </a:cubicBezTo>
                  <a:cubicBezTo>
                    <a:pt x="4863" y="527"/>
                    <a:pt x="4943" y="607"/>
                    <a:pt x="5028" y="712"/>
                  </a:cubicBezTo>
                  <a:cubicBezTo>
                    <a:pt x="5298" y="1067"/>
                    <a:pt x="5464" y="1483"/>
                    <a:pt x="5634" y="1858"/>
                  </a:cubicBezTo>
                  <a:lnTo>
                    <a:pt x="5674" y="1924"/>
                  </a:lnTo>
                  <a:lnTo>
                    <a:pt x="5759" y="2154"/>
                  </a:lnTo>
                  <a:lnTo>
                    <a:pt x="5799" y="2279"/>
                  </a:lnTo>
                  <a:lnTo>
                    <a:pt x="5819" y="2319"/>
                  </a:lnTo>
                  <a:cubicBezTo>
                    <a:pt x="5864" y="2444"/>
                    <a:pt x="5924" y="2549"/>
                    <a:pt x="5964" y="2655"/>
                  </a:cubicBezTo>
                  <a:lnTo>
                    <a:pt x="5964" y="2695"/>
                  </a:lnTo>
                  <a:cubicBezTo>
                    <a:pt x="5964" y="2735"/>
                    <a:pt x="5989" y="2755"/>
                    <a:pt x="6029" y="2755"/>
                  </a:cubicBezTo>
                  <a:cubicBezTo>
                    <a:pt x="6029" y="2780"/>
                    <a:pt x="6049" y="2780"/>
                    <a:pt x="6069" y="2780"/>
                  </a:cubicBezTo>
                  <a:cubicBezTo>
                    <a:pt x="6069" y="2780"/>
                    <a:pt x="6089" y="2800"/>
                    <a:pt x="6114" y="2800"/>
                  </a:cubicBezTo>
                  <a:cubicBezTo>
                    <a:pt x="6114" y="2800"/>
                    <a:pt x="6134" y="2780"/>
                    <a:pt x="6154" y="2780"/>
                  </a:cubicBezTo>
                  <a:cubicBezTo>
                    <a:pt x="6154" y="2780"/>
                    <a:pt x="6174" y="2780"/>
                    <a:pt x="6174" y="2755"/>
                  </a:cubicBezTo>
                  <a:lnTo>
                    <a:pt x="6300" y="2755"/>
                  </a:lnTo>
                  <a:cubicBezTo>
                    <a:pt x="6425" y="2735"/>
                    <a:pt x="6570" y="2735"/>
                    <a:pt x="6695" y="2735"/>
                  </a:cubicBezTo>
                  <a:cubicBezTo>
                    <a:pt x="6885" y="2735"/>
                    <a:pt x="7051" y="2735"/>
                    <a:pt x="7241" y="2755"/>
                  </a:cubicBezTo>
                  <a:cubicBezTo>
                    <a:pt x="7466" y="2800"/>
                    <a:pt x="7677" y="2860"/>
                    <a:pt x="7867" y="2925"/>
                  </a:cubicBezTo>
                  <a:cubicBezTo>
                    <a:pt x="7992" y="2985"/>
                    <a:pt x="8092" y="3050"/>
                    <a:pt x="8177" y="3110"/>
                  </a:cubicBezTo>
                  <a:cubicBezTo>
                    <a:pt x="8262" y="3175"/>
                    <a:pt x="8322" y="3235"/>
                    <a:pt x="8368" y="3320"/>
                  </a:cubicBezTo>
                  <a:cubicBezTo>
                    <a:pt x="8408" y="3360"/>
                    <a:pt x="8448" y="3426"/>
                    <a:pt x="8468" y="3486"/>
                  </a:cubicBezTo>
                  <a:cubicBezTo>
                    <a:pt x="8493" y="3531"/>
                    <a:pt x="8493" y="3571"/>
                    <a:pt x="8493" y="3591"/>
                  </a:cubicBezTo>
                  <a:lnTo>
                    <a:pt x="8493" y="3716"/>
                  </a:lnTo>
                  <a:cubicBezTo>
                    <a:pt x="8493" y="3756"/>
                    <a:pt x="8468" y="3821"/>
                    <a:pt x="8448" y="3861"/>
                  </a:cubicBezTo>
                  <a:cubicBezTo>
                    <a:pt x="8428" y="3926"/>
                    <a:pt x="8388" y="3966"/>
                    <a:pt x="8368" y="4031"/>
                  </a:cubicBezTo>
                  <a:lnTo>
                    <a:pt x="8342" y="4051"/>
                  </a:lnTo>
                  <a:cubicBezTo>
                    <a:pt x="8262" y="4132"/>
                    <a:pt x="8157" y="4217"/>
                    <a:pt x="8032" y="4322"/>
                  </a:cubicBezTo>
                  <a:cubicBezTo>
                    <a:pt x="7867" y="4447"/>
                    <a:pt x="7657" y="4572"/>
                    <a:pt x="7386" y="4697"/>
                  </a:cubicBezTo>
                  <a:cubicBezTo>
                    <a:pt x="7196" y="4782"/>
                    <a:pt x="7011" y="4883"/>
                    <a:pt x="6740" y="4968"/>
                  </a:cubicBezTo>
                  <a:lnTo>
                    <a:pt x="6635" y="5033"/>
                  </a:lnTo>
                  <a:lnTo>
                    <a:pt x="6490" y="5073"/>
                  </a:lnTo>
                  <a:cubicBezTo>
                    <a:pt x="6465" y="5093"/>
                    <a:pt x="6445" y="5093"/>
                    <a:pt x="6425" y="5113"/>
                  </a:cubicBezTo>
                  <a:cubicBezTo>
                    <a:pt x="6405" y="5133"/>
                    <a:pt x="6365" y="5158"/>
                    <a:pt x="6365" y="5198"/>
                  </a:cubicBezTo>
                  <a:cubicBezTo>
                    <a:pt x="6340" y="5218"/>
                    <a:pt x="6340" y="5238"/>
                    <a:pt x="6340" y="5258"/>
                  </a:cubicBezTo>
                  <a:cubicBezTo>
                    <a:pt x="6385" y="5363"/>
                    <a:pt x="6425" y="5448"/>
                    <a:pt x="6445" y="5533"/>
                  </a:cubicBezTo>
                  <a:lnTo>
                    <a:pt x="6490" y="5614"/>
                  </a:lnTo>
                  <a:cubicBezTo>
                    <a:pt x="6530" y="5784"/>
                    <a:pt x="6590" y="5929"/>
                    <a:pt x="6635" y="6074"/>
                  </a:cubicBezTo>
                  <a:cubicBezTo>
                    <a:pt x="6780" y="6490"/>
                    <a:pt x="6865" y="6825"/>
                    <a:pt x="6905" y="7136"/>
                  </a:cubicBezTo>
                  <a:cubicBezTo>
                    <a:pt x="6926" y="7346"/>
                    <a:pt x="6926" y="7511"/>
                    <a:pt x="6905" y="7681"/>
                  </a:cubicBezTo>
                  <a:cubicBezTo>
                    <a:pt x="6905" y="7762"/>
                    <a:pt x="6885" y="7847"/>
                    <a:pt x="6840" y="7932"/>
                  </a:cubicBezTo>
                  <a:cubicBezTo>
                    <a:pt x="6820" y="7972"/>
                    <a:pt x="6800" y="8012"/>
                    <a:pt x="6760" y="8057"/>
                  </a:cubicBezTo>
                  <a:cubicBezTo>
                    <a:pt x="6740" y="8097"/>
                    <a:pt x="6695" y="8137"/>
                    <a:pt x="6675" y="8162"/>
                  </a:cubicBezTo>
                  <a:cubicBezTo>
                    <a:pt x="6635" y="8182"/>
                    <a:pt x="6590" y="8222"/>
                    <a:pt x="6530" y="8242"/>
                  </a:cubicBezTo>
                  <a:cubicBezTo>
                    <a:pt x="6490" y="8242"/>
                    <a:pt x="6445" y="8262"/>
                    <a:pt x="6405" y="8262"/>
                  </a:cubicBezTo>
                  <a:lnTo>
                    <a:pt x="6260" y="8262"/>
                  </a:lnTo>
                  <a:cubicBezTo>
                    <a:pt x="6195" y="8262"/>
                    <a:pt x="6114" y="8242"/>
                    <a:pt x="6049" y="8202"/>
                  </a:cubicBezTo>
                  <a:cubicBezTo>
                    <a:pt x="5904" y="8137"/>
                    <a:pt x="5779" y="8077"/>
                    <a:pt x="5654" y="7972"/>
                  </a:cubicBezTo>
                  <a:cubicBezTo>
                    <a:pt x="5403" y="7762"/>
                    <a:pt x="5193" y="7556"/>
                    <a:pt x="5008" y="7346"/>
                  </a:cubicBezTo>
                  <a:cubicBezTo>
                    <a:pt x="4963" y="7306"/>
                    <a:pt x="4903" y="7241"/>
                    <a:pt x="4863" y="7181"/>
                  </a:cubicBezTo>
                  <a:cubicBezTo>
                    <a:pt x="4758" y="7076"/>
                    <a:pt x="4632" y="6930"/>
                    <a:pt x="4507" y="6825"/>
                  </a:cubicBezTo>
                  <a:cubicBezTo>
                    <a:pt x="4487" y="6805"/>
                    <a:pt x="4462" y="6785"/>
                    <a:pt x="4422" y="6785"/>
                  </a:cubicBezTo>
                  <a:lnTo>
                    <a:pt x="4382" y="6785"/>
                  </a:lnTo>
                  <a:cubicBezTo>
                    <a:pt x="4362" y="6785"/>
                    <a:pt x="4297" y="6785"/>
                    <a:pt x="4277" y="6825"/>
                  </a:cubicBezTo>
                  <a:cubicBezTo>
                    <a:pt x="4237" y="6865"/>
                    <a:pt x="4192" y="6910"/>
                    <a:pt x="4152" y="6950"/>
                  </a:cubicBezTo>
                  <a:lnTo>
                    <a:pt x="4132" y="6970"/>
                  </a:lnTo>
                  <a:cubicBezTo>
                    <a:pt x="4067" y="7056"/>
                    <a:pt x="4006" y="7116"/>
                    <a:pt x="3921" y="7181"/>
                  </a:cubicBezTo>
                  <a:cubicBezTo>
                    <a:pt x="3756" y="7346"/>
                    <a:pt x="3611" y="7491"/>
                    <a:pt x="3461" y="7596"/>
                  </a:cubicBezTo>
                  <a:lnTo>
                    <a:pt x="3486" y="7576"/>
                  </a:lnTo>
                  <a:lnTo>
                    <a:pt x="3486" y="7576"/>
                  </a:lnTo>
                  <a:cubicBezTo>
                    <a:pt x="3275" y="7742"/>
                    <a:pt x="3085" y="7847"/>
                    <a:pt x="2920" y="7932"/>
                  </a:cubicBezTo>
                  <a:cubicBezTo>
                    <a:pt x="2815" y="7972"/>
                    <a:pt x="2710" y="7992"/>
                    <a:pt x="2630" y="8012"/>
                  </a:cubicBezTo>
                  <a:lnTo>
                    <a:pt x="2459" y="8012"/>
                  </a:lnTo>
                  <a:cubicBezTo>
                    <a:pt x="2419" y="8012"/>
                    <a:pt x="2379" y="7992"/>
                    <a:pt x="2334" y="7992"/>
                  </a:cubicBezTo>
                  <a:cubicBezTo>
                    <a:pt x="2294" y="7972"/>
                    <a:pt x="2254" y="7952"/>
                    <a:pt x="2234" y="7912"/>
                  </a:cubicBezTo>
                  <a:cubicBezTo>
                    <a:pt x="2189" y="7887"/>
                    <a:pt x="2149" y="7847"/>
                    <a:pt x="2109" y="7807"/>
                  </a:cubicBezTo>
                  <a:cubicBezTo>
                    <a:pt x="2064" y="7762"/>
                    <a:pt x="2044" y="7701"/>
                    <a:pt x="2024" y="7636"/>
                  </a:cubicBezTo>
                  <a:cubicBezTo>
                    <a:pt x="1984" y="7556"/>
                    <a:pt x="1959" y="7471"/>
                    <a:pt x="1939" y="7366"/>
                  </a:cubicBezTo>
                  <a:cubicBezTo>
                    <a:pt x="1939" y="7241"/>
                    <a:pt x="1939" y="7096"/>
                    <a:pt x="1959" y="6930"/>
                  </a:cubicBezTo>
                  <a:lnTo>
                    <a:pt x="1939" y="6910"/>
                  </a:lnTo>
                  <a:lnTo>
                    <a:pt x="1959" y="6910"/>
                  </a:lnTo>
                  <a:cubicBezTo>
                    <a:pt x="2004" y="6595"/>
                    <a:pt x="2084" y="6285"/>
                    <a:pt x="2234" y="5949"/>
                  </a:cubicBezTo>
                  <a:cubicBezTo>
                    <a:pt x="2334" y="5699"/>
                    <a:pt x="2459" y="5488"/>
                    <a:pt x="2564" y="5303"/>
                  </a:cubicBezTo>
                  <a:cubicBezTo>
                    <a:pt x="2585" y="5283"/>
                    <a:pt x="2585" y="5238"/>
                    <a:pt x="2585" y="5218"/>
                  </a:cubicBezTo>
                  <a:cubicBezTo>
                    <a:pt x="2564" y="5198"/>
                    <a:pt x="2544" y="5158"/>
                    <a:pt x="2524" y="5158"/>
                  </a:cubicBezTo>
                  <a:cubicBezTo>
                    <a:pt x="2524" y="5133"/>
                    <a:pt x="2504" y="5133"/>
                    <a:pt x="2484" y="5133"/>
                  </a:cubicBezTo>
                  <a:cubicBezTo>
                    <a:pt x="2459" y="5133"/>
                    <a:pt x="2439" y="5113"/>
                    <a:pt x="2419" y="5113"/>
                  </a:cubicBezTo>
                  <a:cubicBezTo>
                    <a:pt x="2359" y="5073"/>
                    <a:pt x="2294" y="5053"/>
                    <a:pt x="2234" y="5033"/>
                  </a:cubicBezTo>
                  <a:lnTo>
                    <a:pt x="2169" y="5008"/>
                  </a:lnTo>
                  <a:cubicBezTo>
                    <a:pt x="2109" y="4968"/>
                    <a:pt x="2024" y="4948"/>
                    <a:pt x="1959" y="4928"/>
                  </a:cubicBezTo>
                  <a:lnTo>
                    <a:pt x="1939" y="4908"/>
                  </a:lnTo>
                  <a:cubicBezTo>
                    <a:pt x="1583" y="4757"/>
                    <a:pt x="1188" y="4572"/>
                    <a:pt x="857" y="4322"/>
                  </a:cubicBezTo>
                  <a:cubicBezTo>
                    <a:pt x="752" y="4237"/>
                    <a:pt x="667" y="4157"/>
                    <a:pt x="607" y="4051"/>
                  </a:cubicBezTo>
                  <a:cubicBezTo>
                    <a:pt x="562" y="4006"/>
                    <a:pt x="542" y="3966"/>
                    <a:pt x="522" y="3906"/>
                  </a:cubicBezTo>
                  <a:cubicBezTo>
                    <a:pt x="502" y="3861"/>
                    <a:pt x="502" y="3841"/>
                    <a:pt x="482" y="3801"/>
                  </a:cubicBezTo>
                  <a:cubicBezTo>
                    <a:pt x="482" y="3756"/>
                    <a:pt x="482" y="3716"/>
                    <a:pt x="502" y="3676"/>
                  </a:cubicBezTo>
                  <a:cubicBezTo>
                    <a:pt x="502" y="3656"/>
                    <a:pt x="502" y="3611"/>
                    <a:pt x="522" y="3571"/>
                  </a:cubicBezTo>
                  <a:cubicBezTo>
                    <a:pt x="542" y="3506"/>
                    <a:pt x="582" y="3446"/>
                    <a:pt x="627" y="3381"/>
                  </a:cubicBezTo>
                  <a:cubicBezTo>
                    <a:pt x="687" y="3320"/>
                    <a:pt x="752" y="3255"/>
                    <a:pt x="832" y="3215"/>
                  </a:cubicBezTo>
                  <a:cubicBezTo>
                    <a:pt x="917" y="3155"/>
                    <a:pt x="1022" y="3090"/>
                    <a:pt x="1148" y="3050"/>
                  </a:cubicBezTo>
                  <a:cubicBezTo>
                    <a:pt x="1378" y="2965"/>
                    <a:pt x="1628" y="2905"/>
                    <a:pt x="1939" y="2860"/>
                  </a:cubicBezTo>
                  <a:cubicBezTo>
                    <a:pt x="2064" y="2840"/>
                    <a:pt x="2189" y="2840"/>
                    <a:pt x="2314" y="2840"/>
                  </a:cubicBezTo>
                  <a:lnTo>
                    <a:pt x="2419" y="2820"/>
                  </a:lnTo>
                  <a:cubicBezTo>
                    <a:pt x="2524" y="2820"/>
                    <a:pt x="2630" y="2800"/>
                    <a:pt x="2710" y="2800"/>
                  </a:cubicBezTo>
                  <a:cubicBezTo>
                    <a:pt x="2775" y="2800"/>
                    <a:pt x="2815" y="2755"/>
                    <a:pt x="2815" y="2715"/>
                  </a:cubicBezTo>
                  <a:cubicBezTo>
                    <a:pt x="2940" y="2339"/>
                    <a:pt x="3045" y="2069"/>
                    <a:pt x="3150" y="1798"/>
                  </a:cubicBezTo>
                  <a:cubicBezTo>
                    <a:pt x="3361" y="1358"/>
                    <a:pt x="3546" y="1027"/>
                    <a:pt x="3756" y="732"/>
                  </a:cubicBezTo>
                  <a:cubicBezTo>
                    <a:pt x="3861" y="607"/>
                    <a:pt x="3941" y="527"/>
                    <a:pt x="4027" y="461"/>
                  </a:cubicBezTo>
                  <a:cubicBezTo>
                    <a:pt x="4087" y="421"/>
                    <a:pt x="4152" y="376"/>
                    <a:pt x="4192" y="356"/>
                  </a:cubicBezTo>
                  <a:cubicBezTo>
                    <a:pt x="4237" y="336"/>
                    <a:pt x="4277" y="336"/>
                    <a:pt x="4317" y="316"/>
                  </a:cubicBezTo>
                  <a:close/>
                  <a:moveTo>
                    <a:pt x="4422" y="1"/>
                  </a:moveTo>
                  <a:cubicBezTo>
                    <a:pt x="4277" y="1"/>
                    <a:pt x="4132" y="46"/>
                    <a:pt x="4006" y="126"/>
                  </a:cubicBezTo>
                  <a:cubicBezTo>
                    <a:pt x="3881" y="211"/>
                    <a:pt x="3756" y="336"/>
                    <a:pt x="3611" y="502"/>
                  </a:cubicBezTo>
                  <a:cubicBezTo>
                    <a:pt x="3506" y="652"/>
                    <a:pt x="3401" y="817"/>
                    <a:pt x="3296" y="1027"/>
                  </a:cubicBezTo>
                  <a:cubicBezTo>
                    <a:pt x="3210" y="1193"/>
                    <a:pt x="3130" y="1378"/>
                    <a:pt x="3025" y="1628"/>
                  </a:cubicBezTo>
                  <a:cubicBezTo>
                    <a:pt x="2920" y="1878"/>
                    <a:pt x="2835" y="2154"/>
                    <a:pt x="2755" y="2404"/>
                  </a:cubicBezTo>
                  <a:lnTo>
                    <a:pt x="2735" y="2424"/>
                  </a:lnTo>
                  <a:lnTo>
                    <a:pt x="2670" y="2609"/>
                  </a:lnTo>
                  <a:lnTo>
                    <a:pt x="2585" y="2609"/>
                  </a:lnTo>
                  <a:cubicBezTo>
                    <a:pt x="2524" y="2609"/>
                    <a:pt x="2459" y="2589"/>
                    <a:pt x="2399" y="2589"/>
                  </a:cubicBezTo>
                  <a:lnTo>
                    <a:pt x="2379" y="2589"/>
                  </a:lnTo>
                  <a:cubicBezTo>
                    <a:pt x="2254" y="2589"/>
                    <a:pt x="2149" y="2589"/>
                    <a:pt x="2044" y="2609"/>
                  </a:cubicBezTo>
                  <a:cubicBezTo>
                    <a:pt x="1753" y="2609"/>
                    <a:pt x="1523" y="2655"/>
                    <a:pt x="1293" y="2715"/>
                  </a:cubicBezTo>
                  <a:cubicBezTo>
                    <a:pt x="1042" y="2755"/>
                    <a:pt x="832" y="2860"/>
                    <a:pt x="647" y="2985"/>
                  </a:cubicBezTo>
                  <a:cubicBezTo>
                    <a:pt x="562" y="3050"/>
                    <a:pt x="482" y="3110"/>
                    <a:pt x="417" y="3195"/>
                  </a:cubicBezTo>
                  <a:cubicBezTo>
                    <a:pt x="331" y="3280"/>
                    <a:pt x="291" y="3360"/>
                    <a:pt x="251" y="3446"/>
                  </a:cubicBezTo>
                  <a:cubicBezTo>
                    <a:pt x="1" y="3966"/>
                    <a:pt x="356" y="4487"/>
                    <a:pt x="1313" y="4968"/>
                  </a:cubicBezTo>
                  <a:cubicBezTo>
                    <a:pt x="1563" y="5093"/>
                    <a:pt x="1833" y="5218"/>
                    <a:pt x="2084" y="5323"/>
                  </a:cubicBezTo>
                  <a:lnTo>
                    <a:pt x="2274" y="5408"/>
                  </a:lnTo>
                  <a:cubicBezTo>
                    <a:pt x="2084" y="5699"/>
                    <a:pt x="1939" y="6009"/>
                    <a:pt x="1833" y="6365"/>
                  </a:cubicBezTo>
                  <a:cubicBezTo>
                    <a:pt x="1753" y="6595"/>
                    <a:pt x="1708" y="6825"/>
                    <a:pt x="1668" y="7076"/>
                  </a:cubicBezTo>
                  <a:cubicBezTo>
                    <a:pt x="1648" y="7306"/>
                    <a:pt x="1668" y="7511"/>
                    <a:pt x="1733" y="7701"/>
                  </a:cubicBezTo>
                  <a:cubicBezTo>
                    <a:pt x="1773" y="7807"/>
                    <a:pt x="1813" y="7887"/>
                    <a:pt x="1859" y="7972"/>
                  </a:cubicBezTo>
                  <a:cubicBezTo>
                    <a:pt x="1899" y="8012"/>
                    <a:pt x="1919" y="8057"/>
                    <a:pt x="1959" y="8097"/>
                  </a:cubicBezTo>
                  <a:cubicBezTo>
                    <a:pt x="2004" y="8137"/>
                    <a:pt x="2044" y="8162"/>
                    <a:pt x="2084" y="8202"/>
                  </a:cubicBezTo>
                  <a:cubicBezTo>
                    <a:pt x="2149" y="8242"/>
                    <a:pt x="2234" y="8287"/>
                    <a:pt x="2314" y="8307"/>
                  </a:cubicBezTo>
                  <a:cubicBezTo>
                    <a:pt x="2379" y="8327"/>
                    <a:pt x="2459" y="8347"/>
                    <a:pt x="2544" y="8347"/>
                  </a:cubicBezTo>
                  <a:lnTo>
                    <a:pt x="2610" y="8347"/>
                  </a:lnTo>
                  <a:cubicBezTo>
                    <a:pt x="2815" y="8327"/>
                    <a:pt x="3025" y="8242"/>
                    <a:pt x="3170" y="8182"/>
                  </a:cubicBezTo>
                  <a:cubicBezTo>
                    <a:pt x="3381" y="8077"/>
                    <a:pt x="3546" y="7952"/>
                    <a:pt x="3711" y="7827"/>
                  </a:cubicBezTo>
                  <a:cubicBezTo>
                    <a:pt x="3861" y="7701"/>
                    <a:pt x="4006" y="7576"/>
                    <a:pt x="4152" y="7411"/>
                  </a:cubicBezTo>
                  <a:lnTo>
                    <a:pt x="4337" y="7221"/>
                  </a:lnTo>
                  <a:cubicBezTo>
                    <a:pt x="4362" y="7181"/>
                    <a:pt x="4402" y="7136"/>
                    <a:pt x="4422" y="7096"/>
                  </a:cubicBezTo>
                  <a:cubicBezTo>
                    <a:pt x="4487" y="7181"/>
                    <a:pt x="4547" y="7241"/>
                    <a:pt x="4612" y="7326"/>
                  </a:cubicBezTo>
                  <a:lnTo>
                    <a:pt x="4652" y="7366"/>
                  </a:lnTo>
                  <a:cubicBezTo>
                    <a:pt x="4798" y="7511"/>
                    <a:pt x="4923" y="7681"/>
                    <a:pt x="5068" y="7827"/>
                  </a:cubicBezTo>
                  <a:cubicBezTo>
                    <a:pt x="5238" y="7992"/>
                    <a:pt x="5403" y="8137"/>
                    <a:pt x="5569" y="8262"/>
                  </a:cubicBezTo>
                  <a:cubicBezTo>
                    <a:pt x="5739" y="8387"/>
                    <a:pt x="5924" y="8493"/>
                    <a:pt x="6089" y="8558"/>
                  </a:cubicBezTo>
                  <a:cubicBezTo>
                    <a:pt x="6174" y="8578"/>
                    <a:pt x="6260" y="8578"/>
                    <a:pt x="6365" y="8578"/>
                  </a:cubicBezTo>
                  <a:cubicBezTo>
                    <a:pt x="6465" y="8578"/>
                    <a:pt x="6550" y="8578"/>
                    <a:pt x="6635" y="8538"/>
                  </a:cubicBezTo>
                  <a:cubicBezTo>
                    <a:pt x="6740" y="8513"/>
                    <a:pt x="6820" y="8453"/>
                    <a:pt x="6905" y="8387"/>
                  </a:cubicBezTo>
                  <a:cubicBezTo>
                    <a:pt x="6966" y="8347"/>
                    <a:pt x="7031" y="8287"/>
                    <a:pt x="7071" y="8202"/>
                  </a:cubicBezTo>
                  <a:cubicBezTo>
                    <a:pt x="7196" y="8012"/>
                    <a:pt x="7241" y="7827"/>
                    <a:pt x="7241" y="7661"/>
                  </a:cubicBezTo>
                  <a:cubicBezTo>
                    <a:pt x="7281" y="7451"/>
                    <a:pt x="7261" y="7241"/>
                    <a:pt x="7216" y="7056"/>
                  </a:cubicBezTo>
                  <a:cubicBezTo>
                    <a:pt x="7176" y="6680"/>
                    <a:pt x="7051" y="6345"/>
                    <a:pt x="6946" y="6054"/>
                  </a:cubicBezTo>
                  <a:cubicBezTo>
                    <a:pt x="6885" y="5824"/>
                    <a:pt x="6780" y="5594"/>
                    <a:pt x="6635" y="5303"/>
                  </a:cubicBezTo>
                  <a:cubicBezTo>
                    <a:pt x="6885" y="5218"/>
                    <a:pt x="7156" y="5093"/>
                    <a:pt x="7426" y="4968"/>
                  </a:cubicBezTo>
                  <a:cubicBezTo>
                    <a:pt x="7616" y="4883"/>
                    <a:pt x="7782" y="4782"/>
                    <a:pt x="7927" y="4697"/>
                  </a:cubicBezTo>
                  <a:cubicBezTo>
                    <a:pt x="8117" y="4592"/>
                    <a:pt x="8262" y="4467"/>
                    <a:pt x="8388" y="4362"/>
                  </a:cubicBezTo>
                  <a:cubicBezTo>
                    <a:pt x="8513" y="4237"/>
                    <a:pt x="8593" y="4091"/>
                    <a:pt x="8658" y="3966"/>
                  </a:cubicBezTo>
                  <a:cubicBezTo>
                    <a:pt x="8698" y="3906"/>
                    <a:pt x="8718" y="3821"/>
                    <a:pt x="8718" y="3756"/>
                  </a:cubicBezTo>
                  <a:cubicBezTo>
                    <a:pt x="8743" y="3676"/>
                    <a:pt x="8743" y="3611"/>
                    <a:pt x="8718" y="3531"/>
                  </a:cubicBezTo>
                  <a:cubicBezTo>
                    <a:pt x="8698" y="3446"/>
                    <a:pt x="8678" y="3381"/>
                    <a:pt x="8638" y="3300"/>
                  </a:cubicBezTo>
                  <a:cubicBezTo>
                    <a:pt x="8593" y="3215"/>
                    <a:pt x="8533" y="3130"/>
                    <a:pt x="8448" y="3050"/>
                  </a:cubicBezTo>
                  <a:cubicBezTo>
                    <a:pt x="8302" y="2925"/>
                    <a:pt x="8137" y="2820"/>
                    <a:pt x="7887" y="2715"/>
                  </a:cubicBezTo>
                  <a:cubicBezTo>
                    <a:pt x="7637" y="2609"/>
                    <a:pt x="7341" y="2549"/>
                    <a:pt x="6946" y="2529"/>
                  </a:cubicBezTo>
                  <a:lnTo>
                    <a:pt x="6465" y="2529"/>
                  </a:lnTo>
                  <a:cubicBezTo>
                    <a:pt x="6385" y="2529"/>
                    <a:pt x="6300" y="2549"/>
                    <a:pt x="6215" y="2549"/>
                  </a:cubicBezTo>
                  <a:lnTo>
                    <a:pt x="6195" y="2484"/>
                  </a:lnTo>
                  <a:lnTo>
                    <a:pt x="6174" y="2444"/>
                  </a:lnTo>
                  <a:cubicBezTo>
                    <a:pt x="6154" y="2359"/>
                    <a:pt x="6134" y="2279"/>
                    <a:pt x="6114" y="2194"/>
                  </a:cubicBezTo>
                  <a:cubicBezTo>
                    <a:pt x="6049" y="2004"/>
                    <a:pt x="5989" y="1838"/>
                    <a:pt x="5924" y="1673"/>
                  </a:cubicBezTo>
                  <a:cubicBezTo>
                    <a:pt x="5799" y="1338"/>
                    <a:pt x="5614" y="922"/>
                    <a:pt x="5338" y="587"/>
                  </a:cubicBezTo>
                  <a:cubicBezTo>
                    <a:pt x="5278" y="482"/>
                    <a:pt x="5213" y="421"/>
                    <a:pt x="5153" y="356"/>
                  </a:cubicBezTo>
                  <a:cubicBezTo>
                    <a:pt x="5088" y="296"/>
                    <a:pt x="5028" y="231"/>
                    <a:pt x="4943" y="171"/>
                  </a:cubicBezTo>
                  <a:cubicBezTo>
                    <a:pt x="4863" y="126"/>
                    <a:pt x="4778" y="86"/>
                    <a:pt x="4712" y="66"/>
                  </a:cubicBezTo>
                  <a:cubicBezTo>
                    <a:pt x="4652" y="46"/>
                    <a:pt x="4567" y="26"/>
                    <a:pt x="4462" y="1"/>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sp>
          <p:nvSpPr>
            <p:cNvPr id="1210" name="Google Shape;1210;p42"/>
            <p:cNvSpPr/>
            <p:nvPr/>
          </p:nvSpPr>
          <p:spPr>
            <a:xfrm>
              <a:off x="3015786" y="3628680"/>
              <a:ext cx="169487" cy="166364"/>
            </a:xfrm>
            <a:custGeom>
              <a:avLst/>
              <a:gdLst/>
              <a:ahLst/>
              <a:cxnLst/>
              <a:rect l="l" t="t" r="r" b="b"/>
              <a:pathLst>
                <a:path w="5698" h="5593" extrusionOk="0">
                  <a:moveTo>
                    <a:pt x="2899" y="210"/>
                  </a:moveTo>
                  <a:cubicBezTo>
                    <a:pt x="2919" y="210"/>
                    <a:pt x="2964" y="230"/>
                    <a:pt x="2984" y="230"/>
                  </a:cubicBezTo>
                  <a:cubicBezTo>
                    <a:pt x="3024" y="250"/>
                    <a:pt x="3069" y="270"/>
                    <a:pt x="3109" y="290"/>
                  </a:cubicBezTo>
                  <a:lnTo>
                    <a:pt x="3275" y="461"/>
                  </a:lnTo>
                  <a:cubicBezTo>
                    <a:pt x="3445" y="691"/>
                    <a:pt x="3545" y="941"/>
                    <a:pt x="3650" y="1192"/>
                  </a:cubicBezTo>
                  <a:lnTo>
                    <a:pt x="3670" y="1212"/>
                  </a:lnTo>
                  <a:lnTo>
                    <a:pt x="3775" y="1482"/>
                  </a:lnTo>
                  <a:lnTo>
                    <a:pt x="3795" y="1522"/>
                  </a:lnTo>
                  <a:cubicBezTo>
                    <a:pt x="3840" y="1607"/>
                    <a:pt x="3860" y="1667"/>
                    <a:pt x="3880" y="1732"/>
                  </a:cubicBezTo>
                  <a:lnTo>
                    <a:pt x="3880" y="1752"/>
                  </a:lnTo>
                  <a:cubicBezTo>
                    <a:pt x="3880" y="1772"/>
                    <a:pt x="3900" y="1793"/>
                    <a:pt x="3921" y="1793"/>
                  </a:cubicBezTo>
                  <a:cubicBezTo>
                    <a:pt x="3921" y="1818"/>
                    <a:pt x="3946" y="1818"/>
                    <a:pt x="3946" y="1818"/>
                  </a:cubicBezTo>
                  <a:lnTo>
                    <a:pt x="4006" y="1818"/>
                  </a:lnTo>
                  <a:cubicBezTo>
                    <a:pt x="4006" y="1818"/>
                    <a:pt x="4026" y="1818"/>
                    <a:pt x="4026" y="1793"/>
                  </a:cubicBezTo>
                  <a:lnTo>
                    <a:pt x="4091" y="1793"/>
                  </a:lnTo>
                  <a:cubicBezTo>
                    <a:pt x="4171" y="1793"/>
                    <a:pt x="4276" y="1772"/>
                    <a:pt x="4361" y="1772"/>
                  </a:cubicBezTo>
                  <a:cubicBezTo>
                    <a:pt x="4486" y="1772"/>
                    <a:pt x="4591" y="1793"/>
                    <a:pt x="4697" y="1793"/>
                  </a:cubicBezTo>
                  <a:cubicBezTo>
                    <a:pt x="4862" y="1818"/>
                    <a:pt x="5007" y="1858"/>
                    <a:pt x="5132" y="1918"/>
                  </a:cubicBezTo>
                  <a:cubicBezTo>
                    <a:pt x="5217" y="1943"/>
                    <a:pt x="5277" y="1983"/>
                    <a:pt x="5342" y="2023"/>
                  </a:cubicBezTo>
                  <a:cubicBezTo>
                    <a:pt x="5383" y="2068"/>
                    <a:pt x="5423" y="2108"/>
                    <a:pt x="5448" y="2148"/>
                  </a:cubicBezTo>
                  <a:cubicBezTo>
                    <a:pt x="5488" y="2193"/>
                    <a:pt x="5508" y="2233"/>
                    <a:pt x="5508" y="2273"/>
                  </a:cubicBezTo>
                  <a:cubicBezTo>
                    <a:pt x="5528" y="2293"/>
                    <a:pt x="5528" y="2318"/>
                    <a:pt x="5528" y="2338"/>
                  </a:cubicBezTo>
                  <a:lnTo>
                    <a:pt x="5528" y="2418"/>
                  </a:lnTo>
                  <a:cubicBezTo>
                    <a:pt x="5528" y="2463"/>
                    <a:pt x="5528" y="2483"/>
                    <a:pt x="5508" y="2503"/>
                  </a:cubicBezTo>
                  <a:cubicBezTo>
                    <a:pt x="5488" y="2544"/>
                    <a:pt x="5468" y="2589"/>
                    <a:pt x="5448" y="2629"/>
                  </a:cubicBezTo>
                  <a:cubicBezTo>
                    <a:pt x="5383" y="2694"/>
                    <a:pt x="5322" y="2754"/>
                    <a:pt x="5237" y="2819"/>
                  </a:cubicBezTo>
                  <a:cubicBezTo>
                    <a:pt x="5132" y="2899"/>
                    <a:pt x="4987" y="2984"/>
                    <a:pt x="4822" y="3069"/>
                  </a:cubicBezTo>
                  <a:cubicBezTo>
                    <a:pt x="4697" y="3109"/>
                    <a:pt x="4571" y="3169"/>
                    <a:pt x="4401" y="3235"/>
                  </a:cubicBezTo>
                  <a:lnTo>
                    <a:pt x="4341" y="3275"/>
                  </a:lnTo>
                  <a:lnTo>
                    <a:pt x="4236" y="3295"/>
                  </a:lnTo>
                  <a:cubicBezTo>
                    <a:pt x="4216" y="3320"/>
                    <a:pt x="4196" y="3320"/>
                    <a:pt x="4196" y="3340"/>
                  </a:cubicBezTo>
                  <a:cubicBezTo>
                    <a:pt x="4171" y="3340"/>
                    <a:pt x="4151" y="3360"/>
                    <a:pt x="4131" y="3380"/>
                  </a:cubicBezTo>
                  <a:lnTo>
                    <a:pt x="4131" y="3445"/>
                  </a:lnTo>
                  <a:cubicBezTo>
                    <a:pt x="4151" y="3485"/>
                    <a:pt x="4171" y="3545"/>
                    <a:pt x="4196" y="3610"/>
                  </a:cubicBezTo>
                  <a:lnTo>
                    <a:pt x="4216" y="3630"/>
                  </a:lnTo>
                  <a:lnTo>
                    <a:pt x="4216" y="3670"/>
                  </a:lnTo>
                  <a:cubicBezTo>
                    <a:pt x="4256" y="3755"/>
                    <a:pt x="4296" y="3860"/>
                    <a:pt x="4321" y="3966"/>
                  </a:cubicBezTo>
                  <a:cubicBezTo>
                    <a:pt x="4401" y="4236"/>
                    <a:pt x="4466" y="4446"/>
                    <a:pt x="4486" y="4651"/>
                  </a:cubicBezTo>
                  <a:cubicBezTo>
                    <a:pt x="4506" y="4797"/>
                    <a:pt x="4506" y="4902"/>
                    <a:pt x="4506" y="5007"/>
                  </a:cubicBezTo>
                  <a:cubicBezTo>
                    <a:pt x="4486" y="5072"/>
                    <a:pt x="4486" y="5112"/>
                    <a:pt x="4466" y="5172"/>
                  </a:cubicBezTo>
                  <a:cubicBezTo>
                    <a:pt x="4446" y="5197"/>
                    <a:pt x="4421" y="5217"/>
                    <a:pt x="4401" y="5257"/>
                  </a:cubicBezTo>
                  <a:cubicBezTo>
                    <a:pt x="4381" y="5277"/>
                    <a:pt x="4361" y="5297"/>
                    <a:pt x="4341" y="5322"/>
                  </a:cubicBezTo>
                  <a:cubicBezTo>
                    <a:pt x="4321" y="5342"/>
                    <a:pt x="4296" y="5362"/>
                    <a:pt x="4256" y="5362"/>
                  </a:cubicBezTo>
                  <a:cubicBezTo>
                    <a:pt x="4236" y="5382"/>
                    <a:pt x="4196" y="5382"/>
                    <a:pt x="4171" y="5382"/>
                  </a:cubicBezTo>
                  <a:lnTo>
                    <a:pt x="4091" y="5382"/>
                  </a:lnTo>
                  <a:cubicBezTo>
                    <a:pt x="4026" y="5382"/>
                    <a:pt x="3986" y="5362"/>
                    <a:pt x="3946" y="5342"/>
                  </a:cubicBezTo>
                  <a:cubicBezTo>
                    <a:pt x="3860" y="5322"/>
                    <a:pt x="3775" y="5257"/>
                    <a:pt x="3670" y="5197"/>
                  </a:cubicBezTo>
                  <a:cubicBezTo>
                    <a:pt x="3525" y="5072"/>
                    <a:pt x="3380" y="4922"/>
                    <a:pt x="3255" y="4797"/>
                  </a:cubicBezTo>
                  <a:lnTo>
                    <a:pt x="3195" y="4717"/>
                  </a:lnTo>
                  <a:lnTo>
                    <a:pt x="3169" y="4697"/>
                  </a:lnTo>
                  <a:cubicBezTo>
                    <a:pt x="3089" y="4611"/>
                    <a:pt x="3004" y="4526"/>
                    <a:pt x="2944" y="4446"/>
                  </a:cubicBezTo>
                  <a:cubicBezTo>
                    <a:pt x="2919" y="4421"/>
                    <a:pt x="2899" y="4421"/>
                    <a:pt x="2879" y="4421"/>
                  </a:cubicBezTo>
                  <a:lnTo>
                    <a:pt x="2859" y="4421"/>
                  </a:lnTo>
                  <a:cubicBezTo>
                    <a:pt x="2839" y="4421"/>
                    <a:pt x="2794" y="4421"/>
                    <a:pt x="2774" y="4446"/>
                  </a:cubicBezTo>
                  <a:cubicBezTo>
                    <a:pt x="2754" y="4466"/>
                    <a:pt x="2734" y="4506"/>
                    <a:pt x="2714" y="4526"/>
                  </a:cubicBezTo>
                  <a:lnTo>
                    <a:pt x="2694" y="4546"/>
                  </a:lnTo>
                  <a:cubicBezTo>
                    <a:pt x="2649" y="4591"/>
                    <a:pt x="2609" y="4631"/>
                    <a:pt x="2544" y="4671"/>
                  </a:cubicBezTo>
                  <a:cubicBezTo>
                    <a:pt x="2443" y="4777"/>
                    <a:pt x="2358" y="4882"/>
                    <a:pt x="2253" y="4947"/>
                  </a:cubicBezTo>
                  <a:lnTo>
                    <a:pt x="2273" y="4947"/>
                  </a:lnTo>
                  <a:cubicBezTo>
                    <a:pt x="2128" y="5047"/>
                    <a:pt x="2023" y="5112"/>
                    <a:pt x="1898" y="5172"/>
                  </a:cubicBezTo>
                  <a:cubicBezTo>
                    <a:pt x="1838" y="5197"/>
                    <a:pt x="1773" y="5217"/>
                    <a:pt x="1712" y="5217"/>
                  </a:cubicBezTo>
                  <a:cubicBezTo>
                    <a:pt x="1692" y="5217"/>
                    <a:pt x="1667" y="5237"/>
                    <a:pt x="1647" y="5237"/>
                  </a:cubicBezTo>
                  <a:cubicBezTo>
                    <a:pt x="1627" y="5237"/>
                    <a:pt x="1607" y="5237"/>
                    <a:pt x="1607" y="5217"/>
                  </a:cubicBezTo>
                  <a:cubicBezTo>
                    <a:pt x="1567" y="5217"/>
                    <a:pt x="1542" y="5217"/>
                    <a:pt x="1522" y="5197"/>
                  </a:cubicBezTo>
                  <a:cubicBezTo>
                    <a:pt x="1502" y="5197"/>
                    <a:pt x="1462" y="5172"/>
                    <a:pt x="1442" y="5152"/>
                  </a:cubicBezTo>
                  <a:cubicBezTo>
                    <a:pt x="1417" y="5132"/>
                    <a:pt x="1397" y="5112"/>
                    <a:pt x="1377" y="5092"/>
                  </a:cubicBezTo>
                  <a:cubicBezTo>
                    <a:pt x="1357" y="5047"/>
                    <a:pt x="1337" y="5027"/>
                    <a:pt x="1317" y="4987"/>
                  </a:cubicBezTo>
                  <a:cubicBezTo>
                    <a:pt x="1292" y="4922"/>
                    <a:pt x="1272" y="4862"/>
                    <a:pt x="1272" y="4797"/>
                  </a:cubicBezTo>
                  <a:cubicBezTo>
                    <a:pt x="1252" y="4717"/>
                    <a:pt x="1252" y="4611"/>
                    <a:pt x="1272" y="4506"/>
                  </a:cubicBezTo>
                  <a:cubicBezTo>
                    <a:pt x="1292" y="4321"/>
                    <a:pt x="1357" y="4111"/>
                    <a:pt x="1462" y="3880"/>
                  </a:cubicBezTo>
                  <a:cubicBezTo>
                    <a:pt x="1522" y="3715"/>
                    <a:pt x="1607" y="3570"/>
                    <a:pt x="1667" y="3465"/>
                  </a:cubicBezTo>
                  <a:cubicBezTo>
                    <a:pt x="1692" y="3445"/>
                    <a:pt x="1692" y="3420"/>
                    <a:pt x="1692" y="3400"/>
                  </a:cubicBezTo>
                  <a:cubicBezTo>
                    <a:pt x="1667" y="3380"/>
                    <a:pt x="1667" y="3360"/>
                    <a:pt x="1647" y="3360"/>
                  </a:cubicBezTo>
                  <a:cubicBezTo>
                    <a:pt x="1627" y="3360"/>
                    <a:pt x="1627" y="3340"/>
                    <a:pt x="1607" y="3340"/>
                  </a:cubicBezTo>
                  <a:lnTo>
                    <a:pt x="1587" y="3340"/>
                  </a:lnTo>
                  <a:cubicBezTo>
                    <a:pt x="1522" y="3320"/>
                    <a:pt x="1482" y="3295"/>
                    <a:pt x="1417" y="3275"/>
                  </a:cubicBezTo>
                  <a:cubicBezTo>
                    <a:pt x="1377" y="3255"/>
                    <a:pt x="1337" y="3235"/>
                    <a:pt x="1272" y="3214"/>
                  </a:cubicBezTo>
                  <a:cubicBezTo>
                    <a:pt x="1042" y="3109"/>
                    <a:pt x="771" y="2984"/>
                    <a:pt x="541" y="2794"/>
                  </a:cubicBezTo>
                  <a:cubicBezTo>
                    <a:pt x="481" y="2754"/>
                    <a:pt x="441" y="2694"/>
                    <a:pt x="396" y="2649"/>
                  </a:cubicBezTo>
                  <a:cubicBezTo>
                    <a:pt x="376" y="2609"/>
                    <a:pt x="356" y="2589"/>
                    <a:pt x="336" y="2544"/>
                  </a:cubicBezTo>
                  <a:cubicBezTo>
                    <a:pt x="336" y="2524"/>
                    <a:pt x="316" y="2503"/>
                    <a:pt x="316" y="2483"/>
                  </a:cubicBezTo>
                  <a:lnTo>
                    <a:pt x="316" y="2398"/>
                  </a:lnTo>
                  <a:cubicBezTo>
                    <a:pt x="316" y="2378"/>
                    <a:pt x="336" y="2358"/>
                    <a:pt x="336" y="2338"/>
                  </a:cubicBezTo>
                  <a:cubicBezTo>
                    <a:pt x="356" y="2273"/>
                    <a:pt x="376" y="2253"/>
                    <a:pt x="416" y="2213"/>
                  </a:cubicBezTo>
                  <a:cubicBezTo>
                    <a:pt x="441" y="2168"/>
                    <a:pt x="481" y="2128"/>
                    <a:pt x="541" y="2088"/>
                  </a:cubicBezTo>
                  <a:cubicBezTo>
                    <a:pt x="606" y="2043"/>
                    <a:pt x="666" y="2023"/>
                    <a:pt x="751" y="1983"/>
                  </a:cubicBezTo>
                  <a:cubicBezTo>
                    <a:pt x="876" y="1943"/>
                    <a:pt x="1042" y="1898"/>
                    <a:pt x="1252" y="1858"/>
                  </a:cubicBezTo>
                  <a:cubicBezTo>
                    <a:pt x="1337" y="1858"/>
                    <a:pt x="1417" y="1858"/>
                    <a:pt x="1502" y="1838"/>
                  </a:cubicBezTo>
                  <a:lnTo>
                    <a:pt x="1773" y="1838"/>
                  </a:lnTo>
                  <a:cubicBezTo>
                    <a:pt x="1818" y="1818"/>
                    <a:pt x="1838" y="1793"/>
                    <a:pt x="1838" y="1752"/>
                  </a:cubicBezTo>
                  <a:cubicBezTo>
                    <a:pt x="1918" y="1542"/>
                    <a:pt x="1983" y="1357"/>
                    <a:pt x="2068" y="1167"/>
                  </a:cubicBezTo>
                  <a:cubicBezTo>
                    <a:pt x="2148" y="981"/>
                    <a:pt x="2273" y="711"/>
                    <a:pt x="2443" y="481"/>
                  </a:cubicBezTo>
                  <a:cubicBezTo>
                    <a:pt x="2504" y="396"/>
                    <a:pt x="2569" y="356"/>
                    <a:pt x="2629" y="290"/>
                  </a:cubicBezTo>
                  <a:cubicBezTo>
                    <a:pt x="2649" y="270"/>
                    <a:pt x="2694" y="250"/>
                    <a:pt x="2734" y="230"/>
                  </a:cubicBezTo>
                  <a:cubicBezTo>
                    <a:pt x="2754" y="210"/>
                    <a:pt x="2794" y="210"/>
                    <a:pt x="2819" y="210"/>
                  </a:cubicBezTo>
                  <a:close/>
                  <a:moveTo>
                    <a:pt x="2879" y="0"/>
                  </a:moveTo>
                  <a:cubicBezTo>
                    <a:pt x="2794" y="0"/>
                    <a:pt x="2694" y="20"/>
                    <a:pt x="2609" y="85"/>
                  </a:cubicBezTo>
                  <a:cubicBezTo>
                    <a:pt x="2524" y="125"/>
                    <a:pt x="2443" y="210"/>
                    <a:pt x="2358" y="336"/>
                  </a:cubicBezTo>
                  <a:cubicBezTo>
                    <a:pt x="2273" y="416"/>
                    <a:pt x="2213" y="521"/>
                    <a:pt x="2148" y="666"/>
                  </a:cubicBezTo>
                  <a:cubicBezTo>
                    <a:pt x="2088" y="771"/>
                    <a:pt x="2023" y="916"/>
                    <a:pt x="1963" y="1067"/>
                  </a:cubicBezTo>
                  <a:cubicBezTo>
                    <a:pt x="1898" y="1232"/>
                    <a:pt x="1838" y="1377"/>
                    <a:pt x="1793" y="1542"/>
                  </a:cubicBezTo>
                  <a:lnTo>
                    <a:pt x="1773" y="1567"/>
                  </a:lnTo>
                  <a:lnTo>
                    <a:pt x="1732" y="1692"/>
                  </a:lnTo>
                  <a:lnTo>
                    <a:pt x="1317" y="1692"/>
                  </a:lnTo>
                  <a:cubicBezTo>
                    <a:pt x="1147" y="1712"/>
                    <a:pt x="981" y="1732"/>
                    <a:pt x="836" y="1752"/>
                  </a:cubicBezTo>
                  <a:cubicBezTo>
                    <a:pt x="666" y="1793"/>
                    <a:pt x="541" y="1858"/>
                    <a:pt x="416" y="1943"/>
                  </a:cubicBezTo>
                  <a:cubicBezTo>
                    <a:pt x="356" y="1983"/>
                    <a:pt x="316" y="2023"/>
                    <a:pt x="270" y="2088"/>
                  </a:cubicBezTo>
                  <a:cubicBezTo>
                    <a:pt x="210" y="2128"/>
                    <a:pt x="190" y="2193"/>
                    <a:pt x="165" y="2233"/>
                  </a:cubicBezTo>
                  <a:cubicBezTo>
                    <a:pt x="0" y="2589"/>
                    <a:pt x="230" y="2919"/>
                    <a:pt x="856" y="3235"/>
                  </a:cubicBezTo>
                  <a:cubicBezTo>
                    <a:pt x="1001" y="3320"/>
                    <a:pt x="1167" y="3400"/>
                    <a:pt x="1337" y="3465"/>
                  </a:cubicBezTo>
                  <a:lnTo>
                    <a:pt x="1357" y="3465"/>
                  </a:lnTo>
                  <a:lnTo>
                    <a:pt x="1482" y="3525"/>
                  </a:lnTo>
                  <a:cubicBezTo>
                    <a:pt x="1357" y="3715"/>
                    <a:pt x="1272" y="3920"/>
                    <a:pt x="1192" y="4151"/>
                  </a:cubicBezTo>
                  <a:cubicBezTo>
                    <a:pt x="1127" y="4296"/>
                    <a:pt x="1107" y="4466"/>
                    <a:pt x="1087" y="4611"/>
                  </a:cubicBezTo>
                  <a:cubicBezTo>
                    <a:pt x="1067" y="4757"/>
                    <a:pt x="1087" y="4902"/>
                    <a:pt x="1127" y="5027"/>
                  </a:cubicBezTo>
                  <a:cubicBezTo>
                    <a:pt x="1147" y="5092"/>
                    <a:pt x="1167" y="5132"/>
                    <a:pt x="1212" y="5197"/>
                  </a:cubicBezTo>
                  <a:cubicBezTo>
                    <a:pt x="1232" y="5217"/>
                    <a:pt x="1252" y="5257"/>
                    <a:pt x="1272" y="5277"/>
                  </a:cubicBezTo>
                  <a:cubicBezTo>
                    <a:pt x="1292" y="5297"/>
                    <a:pt x="1317" y="5322"/>
                    <a:pt x="1357" y="5342"/>
                  </a:cubicBezTo>
                  <a:cubicBezTo>
                    <a:pt x="1397" y="5382"/>
                    <a:pt x="1442" y="5402"/>
                    <a:pt x="1502" y="5423"/>
                  </a:cubicBezTo>
                  <a:cubicBezTo>
                    <a:pt x="1542" y="5423"/>
                    <a:pt x="1607" y="5448"/>
                    <a:pt x="1647" y="5448"/>
                  </a:cubicBezTo>
                  <a:lnTo>
                    <a:pt x="1692" y="5448"/>
                  </a:lnTo>
                  <a:cubicBezTo>
                    <a:pt x="1838" y="5423"/>
                    <a:pt x="1963" y="5382"/>
                    <a:pt x="2068" y="5322"/>
                  </a:cubicBezTo>
                  <a:cubicBezTo>
                    <a:pt x="2193" y="5257"/>
                    <a:pt x="2318" y="5172"/>
                    <a:pt x="2418" y="5092"/>
                  </a:cubicBezTo>
                  <a:cubicBezTo>
                    <a:pt x="2504" y="5027"/>
                    <a:pt x="2609" y="4947"/>
                    <a:pt x="2714" y="4842"/>
                  </a:cubicBezTo>
                  <a:cubicBezTo>
                    <a:pt x="2754" y="4797"/>
                    <a:pt x="2794" y="4757"/>
                    <a:pt x="2819" y="4697"/>
                  </a:cubicBezTo>
                  <a:lnTo>
                    <a:pt x="2879" y="4631"/>
                  </a:lnTo>
                  <a:lnTo>
                    <a:pt x="3004" y="4777"/>
                  </a:lnTo>
                  <a:lnTo>
                    <a:pt x="3024" y="4797"/>
                  </a:lnTo>
                  <a:cubicBezTo>
                    <a:pt x="3109" y="4902"/>
                    <a:pt x="3215" y="5007"/>
                    <a:pt x="3295" y="5112"/>
                  </a:cubicBezTo>
                  <a:cubicBezTo>
                    <a:pt x="3400" y="5217"/>
                    <a:pt x="3505" y="5297"/>
                    <a:pt x="3630" y="5382"/>
                  </a:cubicBezTo>
                  <a:cubicBezTo>
                    <a:pt x="3735" y="5488"/>
                    <a:pt x="3860" y="5528"/>
                    <a:pt x="3966" y="5573"/>
                  </a:cubicBezTo>
                  <a:cubicBezTo>
                    <a:pt x="4026" y="5593"/>
                    <a:pt x="4091" y="5593"/>
                    <a:pt x="4151" y="5593"/>
                  </a:cubicBezTo>
                  <a:cubicBezTo>
                    <a:pt x="4216" y="5593"/>
                    <a:pt x="4276" y="5593"/>
                    <a:pt x="4321" y="5573"/>
                  </a:cubicBezTo>
                  <a:cubicBezTo>
                    <a:pt x="4381" y="5548"/>
                    <a:pt x="4446" y="5508"/>
                    <a:pt x="4486" y="5468"/>
                  </a:cubicBezTo>
                  <a:cubicBezTo>
                    <a:pt x="4526" y="5448"/>
                    <a:pt x="4571" y="5402"/>
                    <a:pt x="4611" y="5342"/>
                  </a:cubicBezTo>
                  <a:cubicBezTo>
                    <a:pt x="4697" y="5237"/>
                    <a:pt x="4717" y="5092"/>
                    <a:pt x="4717" y="4987"/>
                  </a:cubicBezTo>
                  <a:cubicBezTo>
                    <a:pt x="4737" y="4862"/>
                    <a:pt x="4717" y="4717"/>
                    <a:pt x="4717" y="4591"/>
                  </a:cubicBezTo>
                  <a:cubicBezTo>
                    <a:pt x="4672" y="4341"/>
                    <a:pt x="4591" y="4111"/>
                    <a:pt x="4526" y="3945"/>
                  </a:cubicBezTo>
                  <a:cubicBezTo>
                    <a:pt x="4486" y="3795"/>
                    <a:pt x="4421" y="3630"/>
                    <a:pt x="4321" y="3465"/>
                  </a:cubicBezTo>
                  <a:cubicBezTo>
                    <a:pt x="4526" y="3380"/>
                    <a:pt x="4697" y="3320"/>
                    <a:pt x="4842" y="3235"/>
                  </a:cubicBezTo>
                  <a:cubicBezTo>
                    <a:pt x="4967" y="3169"/>
                    <a:pt x="5072" y="3129"/>
                    <a:pt x="5172" y="3069"/>
                  </a:cubicBezTo>
                  <a:cubicBezTo>
                    <a:pt x="5277" y="2984"/>
                    <a:pt x="5383" y="2919"/>
                    <a:pt x="5468" y="2839"/>
                  </a:cubicBezTo>
                  <a:cubicBezTo>
                    <a:pt x="5548" y="2754"/>
                    <a:pt x="5613" y="2669"/>
                    <a:pt x="5653" y="2589"/>
                  </a:cubicBezTo>
                  <a:cubicBezTo>
                    <a:pt x="5673" y="2544"/>
                    <a:pt x="5673" y="2483"/>
                    <a:pt x="5698" y="2443"/>
                  </a:cubicBezTo>
                  <a:cubicBezTo>
                    <a:pt x="5698" y="2398"/>
                    <a:pt x="5698" y="2358"/>
                    <a:pt x="5673" y="2293"/>
                  </a:cubicBezTo>
                  <a:cubicBezTo>
                    <a:pt x="5673" y="2253"/>
                    <a:pt x="5653" y="2193"/>
                    <a:pt x="5633" y="2148"/>
                  </a:cubicBezTo>
                  <a:cubicBezTo>
                    <a:pt x="5593" y="2108"/>
                    <a:pt x="5548" y="2043"/>
                    <a:pt x="5508" y="1983"/>
                  </a:cubicBezTo>
                  <a:cubicBezTo>
                    <a:pt x="5423" y="1898"/>
                    <a:pt x="5297" y="1838"/>
                    <a:pt x="5132" y="1772"/>
                  </a:cubicBezTo>
                  <a:cubicBezTo>
                    <a:pt x="4987" y="1712"/>
                    <a:pt x="4777" y="1667"/>
                    <a:pt x="4526" y="1647"/>
                  </a:cubicBezTo>
                  <a:lnTo>
                    <a:pt x="4046" y="1647"/>
                  </a:lnTo>
                  <a:lnTo>
                    <a:pt x="4026" y="1607"/>
                  </a:lnTo>
                  <a:lnTo>
                    <a:pt x="4026" y="1587"/>
                  </a:lnTo>
                  <a:cubicBezTo>
                    <a:pt x="4006" y="1522"/>
                    <a:pt x="4006" y="1482"/>
                    <a:pt x="3986" y="1417"/>
                  </a:cubicBezTo>
                  <a:cubicBezTo>
                    <a:pt x="3946" y="1317"/>
                    <a:pt x="3900" y="1192"/>
                    <a:pt x="3860" y="1087"/>
                  </a:cubicBezTo>
                  <a:cubicBezTo>
                    <a:pt x="3775" y="876"/>
                    <a:pt x="3650" y="606"/>
                    <a:pt x="3485" y="376"/>
                  </a:cubicBezTo>
                  <a:cubicBezTo>
                    <a:pt x="3445" y="336"/>
                    <a:pt x="3400" y="270"/>
                    <a:pt x="3360" y="230"/>
                  </a:cubicBezTo>
                  <a:cubicBezTo>
                    <a:pt x="3320" y="190"/>
                    <a:pt x="3275" y="165"/>
                    <a:pt x="3215" y="105"/>
                  </a:cubicBezTo>
                  <a:cubicBezTo>
                    <a:pt x="3169" y="85"/>
                    <a:pt x="3129" y="65"/>
                    <a:pt x="3069" y="40"/>
                  </a:cubicBezTo>
                  <a:cubicBezTo>
                    <a:pt x="3024" y="20"/>
                    <a:pt x="2984" y="0"/>
                    <a:pt x="2899" y="0"/>
                  </a:cubicBezTo>
                  <a:close/>
                </a:path>
              </a:pathLst>
            </a:custGeom>
            <a:solidFill>
              <a:srgbClr val="442F11"/>
            </a:solidFill>
            <a:ln>
              <a:noFill/>
            </a:ln>
          </p:spPr>
          <p:txBody>
            <a:bodyPr spcFirstLastPara="1" wrap="square" lIns="182850" tIns="182850" rIns="182850" bIns="182850" anchor="ctr" anchorCtr="0">
              <a:noAutofit/>
            </a:bodyPr>
            <a:lstStyle/>
            <a:p>
              <a:endParaRPr sz="3600"/>
            </a:p>
          </p:txBody>
        </p:sp>
      </p:grpSp>
      <p:grpSp>
        <p:nvGrpSpPr>
          <p:cNvPr id="1211" name="Google Shape;1211;p42"/>
          <p:cNvGrpSpPr/>
          <p:nvPr/>
        </p:nvGrpSpPr>
        <p:grpSpPr>
          <a:xfrm>
            <a:off x="16500186" y="353822"/>
            <a:ext cx="1213696" cy="843888"/>
            <a:chOff x="2814115" y="2994010"/>
            <a:chExt cx="364912" cy="253725"/>
          </a:xfrm>
        </p:grpSpPr>
        <p:sp>
          <p:nvSpPr>
            <p:cNvPr id="1212" name="Google Shape;1212;p42"/>
            <p:cNvSpPr/>
            <p:nvPr/>
          </p:nvSpPr>
          <p:spPr>
            <a:xfrm>
              <a:off x="2814115" y="2994010"/>
              <a:ext cx="364912" cy="253725"/>
            </a:xfrm>
            <a:custGeom>
              <a:avLst/>
              <a:gdLst/>
              <a:ahLst/>
              <a:cxnLst/>
              <a:rect l="l" t="t" r="r" b="b"/>
              <a:pathLst>
                <a:path w="12268" h="8530" extrusionOk="0">
                  <a:moveTo>
                    <a:pt x="2380" y="1"/>
                  </a:moveTo>
                  <a:cubicBezTo>
                    <a:pt x="2125" y="1"/>
                    <a:pt x="1874" y="122"/>
                    <a:pt x="1668" y="328"/>
                  </a:cubicBezTo>
                  <a:cubicBezTo>
                    <a:pt x="1588" y="433"/>
                    <a:pt x="1503" y="538"/>
                    <a:pt x="1463" y="644"/>
                  </a:cubicBezTo>
                  <a:lnTo>
                    <a:pt x="1358" y="644"/>
                  </a:lnTo>
                  <a:cubicBezTo>
                    <a:pt x="1042" y="644"/>
                    <a:pt x="732" y="789"/>
                    <a:pt x="541" y="1039"/>
                  </a:cubicBezTo>
                  <a:cubicBezTo>
                    <a:pt x="376" y="1249"/>
                    <a:pt x="291" y="1520"/>
                    <a:pt x="336" y="1790"/>
                  </a:cubicBezTo>
                  <a:cubicBezTo>
                    <a:pt x="336" y="1875"/>
                    <a:pt x="356" y="1935"/>
                    <a:pt x="396" y="2020"/>
                  </a:cubicBezTo>
                  <a:cubicBezTo>
                    <a:pt x="271" y="2126"/>
                    <a:pt x="186" y="2251"/>
                    <a:pt x="126" y="2416"/>
                  </a:cubicBezTo>
                  <a:cubicBezTo>
                    <a:pt x="1" y="2751"/>
                    <a:pt x="106" y="3127"/>
                    <a:pt x="356" y="3377"/>
                  </a:cubicBezTo>
                  <a:cubicBezTo>
                    <a:pt x="627" y="3603"/>
                    <a:pt x="1022" y="3728"/>
                    <a:pt x="1483" y="3728"/>
                  </a:cubicBezTo>
                  <a:cubicBezTo>
                    <a:pt x="1688" y="3728"/>
                    <a:pt x="1898" y="3708"/>
                    <a:pt x="2109" y="3668"/>
                  </a:cubicBezTo>
                  <a:cubicBezTo>
                    <a:pt x="2109" y="4379"/>
                    <a:pt x="2379" y="5105"/>
                    <a:pt x="2860" y="5670"/>
                  </a:cubicBezTo>
                  <a:cubicBezTo>
                    <a:pt x="3796" y="6797"/>
                    <a:pt x="5593" y="7608"/>
                    <a:pt x="7116" y="7608"/>
                  </a:cubicBezTo>
                  <a:lnTo>
                    <a:pt x="7221" y="7608"/>
                  </a:lnTo>
                  <a:cubicBezTo>
                    <a:pt x="7741" y="7588"/>
                    <a:pt x="8262" y="7443"/>
                    <a:pt x="8698" y="7213"/>
                  </a:cubicBezTo>
                  <a:cubicBezTo>
                    <a:pt x="8888" y="7798"/>
                    <a:pt x="9369" y="8319"/>
                    <a:pt x="9929" y="8484"/>
                  </a:cubicBezTo>
                  <a:cubicBezTo>
                    <a:pt x="10035" y="8509"/>
                    <a:pt x="10140" y="8529"/>
                    <a:pt x="10245" y="8529"/>
                  </a:cubicBezTo>
                  <a:cubicBezTo>
                    <a:pt x="10555" y="8529"/>
                    <a:pt x="10826" y="8404"/>
                    <a:pt x="10996" y="8174"/>
                  </a:cubicBezTo>
                  <a:cubicBezTo>
                    <a:pt x="11036" y="8089"/>
                    <a:pt x="11076" y="8009"/>
                    <a:pt x="11121" y="7904"/>
                  </a:cubicBezTo>
                  <a:cubicBezTo>
                    <a:pt x="11477" y="7858"/>
                    <a:pt x="11767" y="7673"/>
                    <a:pt x="11892" y="7338"/>
                  </a:cubicBezTo>
                  <a:cubicBezTo>
                    <a:pt x="12017" y="7047"/>
                    <a:pt x="11997" y="6712"/>
                    <a:pt x="11827" y="6442"/>
                  </a:cubicBezTo>
                  <a:cubicBezTo>
                    <a:pt x="12037" y="6296"/>
                    <a:pt x="12183" y="6086"/>
                    <a:pt x="12248" y="5836"/>
                  </a:cubicBezTo>
                  <a:cubicBezTo>
                    <a:pt x="12268" y="5690"/>
                    <a:pt x="12268" y="5380"/>
                    <a:pt x="11932" y="5085"/>
                  </a:cubicBezTo>
                  <a:cubicBezTo>
                    <a:pt x="11682" y="4879"/>
                    <a:pt x="11351" y="4774"/>
                    <a:pt x="10931" y="4774"/>
                  </a:cubicBezTo>
                  <a:cubicBezTo>
                    <a:pt x="10600" y="4774"/>
                    <a:pt x="10265" y="4854"/>
                    <a:pt x="10015" y="4919"/>
                  </a:cubicBezTo>
                  <a:cubicBezTo>
                    <a:pt x="9889" y="3332"/>
                    <a:pt x="8492" y="2081"/>
                    <a:pt x="7301" y="1475"/>
                  </a:cubicBezTo>
                  <a:cubicBezTo>
                    <a:pt x="6675" y="1144"/>
                    <a:pt x="5989" y="974"/>
                    <a:pt x="5278" y="974"/>
                  </a:cubicBezTo>
                  <a:cubicBezTo>
                    <a:pt x="4672" y="974"/>
                    <a:pt x="4111" y="1099"/>
                    <a:pt x="3611" y="1350"/>
                  </a:cubicBezTo>
                  <a:lnTo>
                    <a:pt x="3466" y="1184"/>
                  </a:lnTo>
                  <a:cubicBezTo>
                    <a:pt x="3340" y="664"/>
                    <a:pt x="3110" y="143"/>
                    <a:pt x="2544" y="18"/>
                  </a:cubicBezTo>
                  <a:cubicBezTo>
                    <a:pt x="2489" y="6"/>
                    <a:pt x="2435" y="1"/>
                    <a:pt x="2380"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p>
          </p:txBody>
        </p:sp>
        <p:sp>
          <p:nvSpPr>
            <p:cNvPr id="1213" name="Google Shape;1213;p42"/>
            <p:cNvSpPr/>
            <p:nvPr/>
          </p:nvSpPr>
          <p:spPr>
            <a:xfrm>
              <a:off x="2826489" y="3011471"/>
              <a:ext cx="85071" cy="79895"/>
            </a:xfrm>
            <a:custGeom>
              <a:avLst/>
              <a:gdLst/>
              <a:ahLst/>
              <a:cxnLst/>
              <a:rect l="l" t="t" r="r" b="b"/>
              <a:pathLst>
                <a:path w="2860" h="2686" extrusionOk="0">
                  <a:moveTo>
                    <a:pt x="1982" y="1"/>
                  </a:moveTo>
                  <a:cubicBezTo>
                    <a:pt x="1931" y="1"/>
                    <a:pt x="1876" y="12"/>
                    <a:pt x="1818" y="37"/>
                  </a:cubicBezTo>
                  <a:cubicBezTo>
                    <a:pt x="1587" y="137"/>
                    <a:pt x="1397" y="387"/>
                    <a:pt x="1442" y="637"/>
                  </a:cubicBezTo>
                  <a:cubicBezTo>
                    <a:pt x="1462" y="682"/>
                    <a:pt x="1502" y="702"/>
                    <a:pt x="1522" y="742"/>
                  </a:cubicBezTo>
                  <a:cubicBezTo>
                    <a:pt x="1557" y="793"/>
                    <a:pt x="1502" y="841"/>
                    <a:pt x="1457" y="841"/>
                  </a:cubicBezTo>
                  <a:cubicBezTo>
                    <a:pt x="1443" y="841"/>
                    <a:pt x="1431" y="837"/>
                    <a:pt x="1422" y="828"/>
                  </a:cubicBezTo>
                  <a:cubicBezTo>
                    <a:pt x="1279" y="708"/>
                    <a:pt x="1104" y="635"/>
                    <a:pt x="937" y="635"/>
                  </a:cubicBezTo>
                  <a:cubicBezTo>
                    <a:pt x="781" y="635"/>
                    <a:pt x="632" y="698"/>
                    <a:pt x="521" y="848"/>
                  </a:cubicBezTo>
                  <a:cubicBezTo>
                    <a:pt x="296" y="1118"/>
                    <a:pt x="441" y="1433"/>
                    <a:pt x="691" y="1619"/>
                  </a:cubicBezTo>
                  <a:cubicBezTo>
                    <a:pt x="711" y="1639"/>
                    <a:pt x="711" y="1664"/>
                    <a:pt x="711" y="1684"/>
                  </a:cubicBezTo>
                  <a:cubicBezTo>
                    <a:pt x="711" y="1704"/>
                    <a:pt x="691" y="1744"/>
                    <a:pt x="671" y="1744"/>
                  </a:cubicBezTo>
                  <a:cubicBezTo>
                    <a:pt x="631" y="1744"/>
                    <a:pt x="585" y="1741"/>
                    <a:pt x="540" y="1741"/>
                  </a:cubicBezTo>
                  <a:cubicBezTo>
                    <a:pt x="467" y="1741"/>
                    <a:pt x="396" y="1749"/>
                    <a:pt x="356" y="1789"/>
                  </a:cubicBezTo>
                  <a:cubicBezTo>
                    <a:pt x="0" y="2139"/>
                    <a:pt x="211" y="2515"/>
                    <a:pt x="546" y="2600"/>
                  </a:cubicBezTo>
                  <a:cubicBezTo>
                    <a:pt x="711" y="2665"/>
                    <a:pt x="876" y="2685"/>
                    <a:pt x="1067" y="2685"/>
                  </a:cubicBezTo>
                  <a:cubicBezTo>
                    <a:pt x="1337" y="2685"/>
                    <a:pt x="1608" y="2640"/>
                    <a:pt x="1858" y="2580"/>
                  </a:cubicBezTo>
                  <a:cubicBezTo>
                    <a:pt x="1858" y="2623"/>
                    <a:pt x="1912" y="2658"/>
                    <a:pt x="1957" y="2658"/>
                  </a:cubicBezTo>
                  <a:cubicBezTo>
                    <a:pt x="1975" y="2658"/>
                    <a:pt x="1992" y="2653"/>
                    <a:pt x="2003" y="2640"/>
                  </a:cubicBezTo>
                  <a:cubicBezTo>
                    <a:pt x="2048" y="2600"/>
                    <a:pt x="2068" y="2560"/>
                    <a:pt x="2108" y="2515"/>
                  </a:cubicBezTo>
                  <a:cubicBezTo>
                    <a:pt x="2108" y="2495"/>
                    <a:pt x="2128" y="2495"/>
                    <a:pt x="2128" y="2495"/>
                  </a:cubicBezTo>
                  <a:cubicBezTo>
                    <a:pt x="2148" y="2475"/>
                    <a:pt x="2148" y="2435"/>
                    <a:pt x="2173" y="2415"/>
                  </a:cubicBezTo>
                  <a:cubicBezTo>
                    <a:pt x="2233" y="2290"/>
                    <a:pt x="2318" y="2184"/>
                    <a:pt x="2399" y="2079"/>
                  </a:cubicBezTo>
                  <a:cubicBezTo>
                    <a:pt x="2549" y="1914"/>
                    <a:pt x="2589" y="1829"/>
                    <a:pt x="2754" y="1664"/>
                  </a:cubicBezTo>
                  <a:cubicBezTo>
                    <a:pt x="2859" y="1559"/>
                    <a:pt x="2819" y="1639"/>
                    <a:pt x="2714" y="1473"/>
                  </a:cubicBezTo>
                  <a:cubicBezTo>
                    <a:pt x="2714" y="1453"/>
                    <a:pt x="2694" y="1413"/>
                    <a:pt x="2649" y="1413"/>
                  </a:cubicBezTo>
                  <a:cubicBezTo>
                    <a:pt x="2609" y="1118"/>
                    <a:pt x="2569" y="828"/>
                    <a:pt x="2484" y="537"/>
                  </a:cubicBezTo>
                  <a:cubicBezTo>
                    <a:pt x="2413" y="290"/>
                    <a:pt x="2243" y="1"/>
                    <a:pt x="1982" y="1"/>
                  </a:cubicBezTo>
                  <a:close/>
                </a:path>
              </a:pathLst>
            </a:custGeom>
            <a:solidFill>
              <a:srgbClr val="DE4351"/>
            </a:solidFill>
            <a:ln>
              <a:noFill/>
            </a:ln>
          </p:spPr>
          <p:txBody>
            <a:bodyPr spcFirstLastPara="1" wrap="square" lIns="182850" tIns="182850" rIns="182850" bIns="182850" anchor="ctr" anchorCtr="0">
              <a:noAutofit/>
            </a:bodyPr>
            <a:lstStyle/>
            <a:p>
              <a:endParaRPr sz="3600"/>
            </a:p>
          </p:txBody>
        </p:sp>
        <p:sp>
          <p:nvSpPr>
            <p:cNvPr id="1214" name="Google Shape;1214;p42"/>
            <p:cNvSpPr/>
            <p:nvPr/>
          </p:nvSpPr>
          <p:spPr>
            <a:xfrm>
              <a:off x="3076972" y="3155228"/>
              <a:ext cx="85963" cy="79419"/>
            </a:xfrm>
            <a:custGeom>
              <a:avLst/>
              <a:gdLst/>
              <a:ahLst/>
              <a:cxnLst/>
              <a:rect l="l" t="t" r="r" b="b"/>
              <a:pathLst>
                <a:path w="2890" h="2670" extrusionOk="0">
                  <a:moveTo>
                    <a:pt x="1989" y="0"/>
                  </a:moveTo>
                  <a:cubicBezTo>
                    <a:pt x="1638" y="0"/>
                    <a:pt x="1303" y="60"/>
                    <a:pt x="967" y="165"/>
                  </a:cubicBezTo>
                  <a:cubicBezTo>
                    <a:pt x="938" y="105"/>
                    <a:pt x="875" y="69"/>
                    <a:pt x="812" y="69"/>
                  </a:cubicBezTo>
                  <a:cubicBezTo>
                    <a:pt x="745" y="69"/>
                    <a:pt x="678" y="111"/>
                    <a:pt x="657" y="210"/>
                  </a:cubicBezTo>
                  <a:cubicBezTo>
                    <a:pt x="592" y="586"/>
                    <a:pt x="386" y="916"/>
                    <a:pt x="111" y="1167"/>
                  </a:cubicBezTo>
                  <a:cubicBezTo>
                    <a:pt x="0" y="1260"/>
                    <a:pt x="85" y="1384"/>
                    <a:pt x="193" y="1384"/>
                  </a:cubicBezTo>
                  <a:cubicBezTo>
                    <a:pt x="207" y="1384"/>
                    <a:pt x="222" y="1382"/>
                    <a:pt x="236" y="1377"/>
                  </a:cubicBezTo>
                  <a:cubicBezTo>
                    <a:pt x="321" y="1687"/>
                    <a:pt x="427" y="1963"/>
                    <a:pt x="637" y="2213"/>
                  </a:cubicBezTo>
                  <a:cubicBezTo>
                    <a:pt x="782" y="2358"/>
                    <a:pt x="927" y="2504"/>
                    <a:pt x="1112" y="2589"/>
                  </a:cubicBezTo>
                  <a:cubicBezTo>
                    <a:pt x="1194" y="2628"/>
                    <a:pt x="1313" y="2670"/>
                    <a:pt x="1420" y="2670"/>
                  </a:cubicBezTo>
                  <a:cubicBezTo>
                    <a:pt x="1477" y="2670"/>
                    <a:pt x="1530" y="2658"/>
                    <a:pt x="1573" y="2629"/>
                  </a:cubicBezTo>
                  <a:cubicBezTo>
                    <a:pt x="1678" y="2544"/>
                    <a:pt x="1783" y="2273"/>
                    <a:pt x="1698" y="2148"/>
                  </a:cubicBezTo>
                  <a:lnTo>
                    <a:pt x="1698" y="2128"/>
                  </a:lnTo>
                  <a:cubicBezTo>
                    <a:pt x="1683" y="2079"/>
                    <a:pt x="1713" y="2022"/>
                    <a:pt x="1757" y="2022"/>
                  </a:cubicBezTo>
                  <a:cubicBezTo>
                    <a:pt x="1771" y="2022"/>
                    <a:pt x="1787" y="2028"/>
                    <a:pt x="1803" y="2043"/>
                  </a:cubicBezTo>
                  <a:cubicBezTo>
                    <a:pt x="1895" y="2056"/>
                    <a:pt x="1992" y="2067"/>
                    <a:pt x="2086" y="2067"/>
                  </a:cubicBezTo>
                  <a:cubicBezTo>
                    <a:pt x="2311" y="2067"/>
                    <a:pt x="2520" y="2003"/>
                    <a:pt x="2595" y="1753"/>
                  </a:cubicBezTo>
                  <a:cubicBezTo>
                    <a:pt x="2680" y="1462"/>
                    <a:pt x="2514" y="1212"/>
                    <a:pt x="2264" y="1087"/>
                  </a:cubicBezTo>
                  <a:cubicBezTo>
                    <a:pt x="2219" y="1062"/>
                    <a:pt x="2219" y="1022"/>
                    <a:pt x="2219" y="981"/>
                  </a:cubicBezTo>
                  <a:cubicBezTo>
                    <a:pt x="2219" y="936"/>
                    <a:pt x="2219" y="916"/>
                    <a:pt x="2264" y="896"/>
                  </a:cubicBezTo>
                  <a:cubicBezTo>
                    <a:pt x="2449" y="876"/>
                    <a:pt x="2595" y="791"/>
                    <a:pt x="2740" y="686"/>
                  </a:cubicBezTo>
                  <a:cubicBezTo>
                    <a:pt x="2890" y="291"/>
                    <a:pt x="2805" y="85"/>
                    <a:pt x="2489" y="20"/>
                  </a:cubicBezTo>
                  <a:cubicBezTo>
                    <a:pt x="2344" y="0"/>
                    <a:pt x="2159" y="0"/>
                    <a:pt x="1989" y="0"/>
                  </a:cubicBezTo>
                  <a:close/>
                </a:path>
              </a:pathLst>
            </a:custGeom>
            <a:solidFill>
              <a:srgbClr val="DE4351"/>
            </a:solidFill>
            <a:ln>
              <a:noFill/>
            </a:ln>
          </p:spPr>
          <p:txBody>
            <a:bodyPr spcFirstLastPara="1" wrap="square" lIns="182850" tIns="182850" rIns="182850" bIns="182850" anchor="ctr" anchorCtr="0">
              <a:noAutofit/>
            </a:bodyPr>
            <a:lstStyle/>
            <a:p>
              <a:endParaRPr sz="3600"/>
            </a:p>
          </p:txBody>
        </p:sp>
        <p:sp>
          <p:nvSpPr>
            <p:cNvPr id="1215" name="Google Shape;1215;p42"/>
            <p:cNvSpPr/>
            <p:nvPr/>
          </p:nvSpPr>
          <p:spPr>
            <a:xfrm>
              <a:off x="2820986" y="3005968"/>
              <a:ext cx="355512" cy="233617"/>
            </a:xfrm>
            <a:custGeom>
              <a:avLst/>
              <a:gdLst/>
              <a:ahLst/>
              <a:cxnLst/>
              <a:rect l="l" t="t" r="r" b="b"/>
              <a:pathLst>
                <a:path w="11952" h="7854" extrusionOk="0">
                  <a:moveTo>
                    <a:pt x="2167" y="186"/>
                  </a:moveTo>
                  <a:cubicBezTo>
                    <a:pt x="2428" y="186"/>
                    <a:pt x="2598" y="475"/>
                    <a:pt x="2669" y="722"/>
                  </a:cubicBezTo>
                  <a:cubicBezTo>
                    <a:pt x="2754" y="1073"/>
                    <a:pt x="2794" y="1428"/>
                    <a:pt x="2879" y="1764"/>
                  </a:cubicBezTo>
                  <a:cubicBezTo>
                    <a:pt x="2814" y="1824"/>
                    <a:pt x="2629" y="2034"/>
                    <a:pt x="2609" y="2074"/>
                  </a:cubicBezTo>
                  <a:cubicBezTo>
                    <a:pt x="2483" y="2324"/>
                    <a:pt x="2398" y="2450"/>
                    <a:pt x="2313" y="2680"/>
                  </a:cubicBezTo>
                  <a:cubicBezTo>
                    <a:pt x="1958" y="2785"/>
                    <a:pt x="1627" y="2870"/>
                    <a:pt x="1252" y="2870"/>
                  </a:cubicBezTo>
                  <a:cubicBezTo>
                    <a:pt x="1061" y="2870"/>
                    <a:pt x="896" y="2850"/>
                    <a:pt x="731" y="2785"/>
                  </a:cubicBezTo>
                  <a:cubicBezTo>
                    <a:pt x="396" y="2700"/>
                    <a:pt x="205" y="2349"/>
                    <a:pt x="541" y="2014"/>
                  </a:cubicBezTo>
                  <a:cubicBezTo>
                    <a:pt x="626" y="1929"/>
                    <a:pt x="751" y="1929"/>
                    <a:pt x="856" y="1929"/>
                  </a:cubicBezTo>
                  <a:cubicBezTo>
                    <a:pt x="876" y="1929"/>
                    <a:pt x="896" y="1889"/>
                    <a:pt x="896" y="1869"/>
                  </a:cubicBezTo>
                  <a:cubicBezTo>
                    <a:pt x="896" y="1849"/>
                    <a:pt x="896" y="1824"/>
                    <a:pt x="876" y="1804"/>
                  </a:cubicBezTo>
                  <a:cubicBezTo>
                    <a:pt x="626" y="1618"/>
                    <a:pt x="481" y="1303"/>
                    <a:pt x="706" y="1033"/>
                  </a:cubicBezTo>
                  <a:cubicBezTo>
                    <a:pt x="817" y="883"/>
                    <a:pt x="966" y="820"/>
                    <a:pt x="1122" y="820"/>
                  </a:cubicBezTo>
                  <a:cubicBezTo>
                    <a:pt x="1289" y="820"/>
                    <a:pt x="1464" y="893"/>
                    <a:pt x="1607" y="1013"/>
                  </a:cubicBezTo>
                  <a:cubicBezTo>
                    <a:pt x="1616" y="1022"/>
                    <a:pt x="1628" y="1026"/>
                    <a:pt x="1642" y="1026"/>
                  </a:cubicBezTo>
                  <a:cubicBezTo>
                    <a:pt x="1687" y="1026"/>
                    <a:pt x="1742" y="978"/>
                    <a:pt x="1707" y="927"/>
                  </a:cubicBezTo>
                  <a:cubicBezTo>
                    <a:pt x="1687" y="887"/>
                    <a:pt x="1647" y="867"/>
                    <a:pt x="1627" y="822"/>
                  </a:cubicBezTo>
                  <a:cubicBezTo>
                    <a:pt x="1582" y="572"/>
                    <a:pt x="1772" y="322"/>
                    <a:pt x="2003" y="222"/>
                  </a:cubicBezTo>
                  <a:cubicBezTo>
                    <a:pt x="2061" y="197"/>
                    <a:pt x="2116" y="186"/>
                    <a:pt x="2167" y="186"/>
                  </a:cubicBezTo>
                  <a:close/>
                  <a:moveTo>
                    <a:pt x="5041" y="1181"/>
                  </a:moveTo>
                  <a:cubicBezTo>
                    <a:pt x="5753" y="1181"/>
                    <a:pt x="6479" y="1398"/>
                    <a:pt x="7115" y="1784"/>
                  </a:cubicBezTo>
                  <a:cubicBezTo>
                    <a:pt x="8387" y="2535"/>
                    <a:pt x="10119" y="4497"/>
                    <a:pt x="8782" y="5979"/>
                  </a:cubicBezTo>
                  <a:cubicBezTo>
                    <a:pt x="8275" y="6538"/>
                    <a:pt x="7606" y="6749"/>
                    <a:pt x="6901" y="6749"/>
                  </a:cubicBezTo>
                  <a:cubicBezTo>
                    <a:pt x="5952" y="6749"/>
                    <a:pt x="4938" y="6366"/>
                    <a:pt x="4171" y="5934"/>
                  </a:cubicBezTo>
                  <a:cubicBezTo>
                    <a:pt x="2794" y="5163"/>
                    <a:pt x="1732" y="3496"/>
                    <a:pt x="2879" y="2054"/>
                  </a:cubicBezTo>
                  <a:lnTo>
                    <a:pt x="2879" y="2034"/>
                  </a:lnTo>
                  <a:cubicBezTo>
                    <a:pt x="3490" y="1444"/>
                    <a:pt x="4257" y="1181"/>
                    <a:pt x="5041" y="1181"/>
                  </a:cubicBezTo>
                  <a:close/>
                  <a:moveTo>
                    <a:pt x="10595" y="5018"/>
                  </a:moveTo>
                  <a:cubicBezTo>
                    <a:pt x="10765" y="5018"/>
                    <a:pt x="10950" y="5018"/>
                    <a:pt x="11095" y="5038"/>
                  </a:cubicBezTo>
                  <a:cubicBezTo>
                    <a:pt x="11411" y="5103"/>
                    <a:pt x="11496" y="5309"/>
                    <a:pt x="11346" y="5704"/>
                  </a:cubicBezTo>
                  <a:cubicBezTo>
                    <a:pt x="11201" y="5809"/>
                    <a:pt x="11055" y="5894"/>
                    <a:pt x="10870" y="5914"/>
                  </a:cubicBezTo>
                  <a:cubicBezTo>
                    <a:pt x="10825" y="5934"/>
                    <a:pt x="10825" y="5954"/>
                    <a:pt x="10825" y="5999"/>
                  </a:cubicBezTo>
                  <a:cubicBezTo>
                    <a:pt x="10825" y="6040"/>
                    <a:pt x="10825" y="6080"/>
                    <a:pt x="10870" y="6105"/>
                  </a:cubicBezTo>
                  <a:cubicBezTo>
                    <a:pt x="11120" y="6230"/>
                    <a:pt x="11286" y="6480"/>
                    <a:pt x="11201" y="6771"/>
                  </a:cubicBezTo>
                  <a:cubicBezTo>
                    <a:pt x="11126" y="7021"/>
                    <a:pt x="10917" y="7085"/>
                    <a:pt x="10692" y="7085"/>
                  </a:cubicBezTo>
                  <a:cubicBezTo>
                    <a:pt x="10598" y="7085"/>
                    <a:pt x="10501" y="7074"/>
                    <a:pt x="10409" y="7061"/>
                  </a:cubicBezTo>
                  <a:cubicBezTo>
                    <a:pt x="10393" y="7046"/>
                    <a:pt x="10377" y="7040"/>
                    <a:pt x="10363" y="7040"/>
                  </a:cubicBezTo>
                  <a:cubicBezTo>
                    <a:pt x="10319" y="7040"/>
                    <a:pt x="10289" y="7097"/>
                    <a:pt x="10304" y="7146"/>
                  </a:cubicBezTo>
                  <a:lnTo>
                    <a:pt x="10304" y="7166"/>
                  </a:lnTo>
                  <a:cubicBezTo>
                    <a:pt x="10389" y="7291"/>
                    <a:pt x="10284" y="7562"/>
                    <a:pt x="10179" y="7647"/>
                  </a:cubicBezTo>
                  <a:cubicBezTo>
                    <a:pt x="10136" y="7676"/>
                    <a:pt x="10083" y="7688"/>
                    <a:pt x="10026" y="7688"/>
                  </a:cubicBezTo>
                  <a:cubicBezTo>
                    <a:pt x="9919" y="7688"/>
                    <a:pt x="9800" y="7646"/>
                    <a:pt x="9718" y="7607"/>
                  </a:cubicBezTo>
                  <a:cubicBezTo>
                    <a:pt x="9533" y="7522"/>
                    <a:pt x="9388" y="7376"/>
                    <a:pt x="9243" y="7231"/>
                  </a:cubicBezTo>
                  <a:cubicBezTo>
                    <a:pt x="8992" y="6936"/>
                    <a:pt x="8887" y="6580"/>
                    <a:pt x="8802" y="6230"/>
                  </a:cubicBezTo>
                  <a:cubicBezTo>
                    <a:pt x="9093" y="5954"/>
                    <a:pt x="9303" y="5624"/>
                    <a:pt x="9388" y="5228"/>
                  </a:cubicBezTo>
                  <a:lnTo>
                    <a:pt x="9408" y="5228"/>
                  </a:lnTo>
                  <a:cubicBezTo>
                    <a:pt x="9804" y="5123"/>
                    <a:pt x="10179" y="5018"/>
                    <a:pt x="10595" y="5018"/>
                  </a:cubicBezTo>
                  <a:close/>
                  <a:moveTo>
                    <a:pt x="2148" y="0"/>
                  </a:moveTo>
                  <a:cubicBezTo>
                    <a:pt x="1790" y="0"/>
                    <a:pt x="1459" y="380"/>
                    <a:pt x="1482" y="722"/>
                  </a:cubicBezTo>
                  <a:cubicBezTo>
                    <a:pt x="1378" y="669"/>
                    <a:pt x="1262" y="643"/>
                    <a:pt x="1145" y="643"/>
                  </a:cubicBezTo>
                  <a:cubicBezTo>
                    <a:pt x="929" y="643"/>
                    <a:pt x="710" y="732"/>
                    <a:pt x="561" y="907"/>
                  </a:cubicBezTo>
                  <a:cubicBezTo>
                    <a:pt x="356" y="1178"/>
                    <a:pt x="396" y="1618"/>
                    <a:pt x="646" y="1804"/>
                  </a:cubicBezTo>
                  <a:cubicBezTo>
                    <a:pt x="230" y="1849"/>
                    <a:pt x="0" y="2450"/>
                    <a:pt x="356" y="2785"/>
                  </a:cubicBezTo>
                  <a:cubicBezTo>
                    <a:pt x="584" y="2994"/>
                    <a:pt x="919" y="3072"/>
                    <a:pt x="1270" y="3072"/>
                  </a:cubicBezTo>
                  <a:cubicBezTo>
                    <a:pt x="1618" y="3072"/>
                    <a:pt x="1981" y="2995"/>
                    <a:pt x="2273" y="2890"/>
                  </a:cubicBezTo>
                  <a:lnTo>
                    <a:pt x="2273" y="2890"/>
                  </a:lnTo>
                  <a:cubicBezTo>
                    <a:pt x="2083" y="3641"/>
                    <a:pt x="2378" y="4537"/>
                    <a:pt x="2879" y="5123"/>
                  </a:cubicBezTo>
                  <a:cubicBezTo>
                    <a:pt x="3783" y="6215"/>
                    <a:pt x="5520" y="6936"/>
                    <a:pt x="6932" y="6936"/>
                  </a:cubicBezTo>
                  <a:cubicBezTo>
                    <a:pt x="6951" y="6936"/>
                    <a:pt x="6971" y="6936"/>
                    <a:pt x="6990" y="6936"/>
                  </a:cubicBezTo>
                  <a:cubicBezTo>
                    <a:pt x="7591" y="6916"/>
                    <a:pt x="8216" y="6685"/>
                    <a:pt x="8697" y="6310"/>
                  </a:cubicBezTo>
                  <a:cubicBezTo>
                    <a:pt x="8717" y="6936"/>
                    <a:pt x="9178" y="7647"/>
                    <a:pt x="9784" y="7812"/>
                  </a:cubicBezTo>
                  <a:cubicBezTo>
                    <a:pt x="9862" y="7839"/>
                    <a:pt x="9945" y="7853"/>
                    <a:pt x="10027" y="7853"/>
                  </a:cubicBezTo>
                  <a:cubicBezTo>
                    <a:pt x="10205" y="7853"/>
                    <a:pt x="10378" y="7785"/>
                    <a:pt x="10495" y="7627"/>
                  </a:cubicBezTo>
                  <a:cubicBezTo>
                    <a:pt x="10575" y="7502"/>
                    <a:pt x="10595" y="7356"/>
                    <a:pt x="10535" y="7231"/>
                  </a:cubicBezTo>
                  <a:lnTo>
                    <a:pt x="10535" y="7231"/>
                  </a:lnTo>
                  <a:cubicBezTo>
                    <a:pt x="10600" y="7239"/>
                    <a:pt x="10665" y="7244"/>
                    <a:pt x="10728" y="7244"/>
                  </a:cubicBezTo>
                  <a:cubicBezTo>
                    <a:pt x="10992" y="7244"/>
                    <a:pt x="11229" y="7162"/>
                    <a:pt x="11346" y="6876"/>
                  </a:cubicBezTo>
                  <a:cubicBezTo>
                    <a:pt x="11496" y="6540"/>
                    <a:pt x="11346" y="6205"/>
                    <a:pt x="11075" y="5999"/>
                  </a:cubicBezTo>
                  <a:cubicBezTo>
                    <a:pt x="11516" y="5854"/>
                    <a:pt x="11952" y="5414"/>
                    <a:pt x="11496" y="5018"/>
                  </a:cubicBezTo>
                  <a:cubicBezTo>
                    <a:pt x="11286" y="4844"/>
                    <a:pt x="10989" y="4779"/>
                    <a:pt x="10672" y="4779"/>
                  </a:cubicBezTo>
                  <a:cubicBezTo>
                    <a:pt x="10233" y="4779"/>
                    <a:pt x="9757" y="4904"/>
                    <a:pt x="9428" y="5038"/>
                  </a:cubicBezTo>
                  <a:cubicBezTo>
                    <a:pt x="9448" y="4933"/>
                    <a:pt x="9448" y="4828"/>
                    <a:pt x="9448" y="4703"/>
                  </a:cubicBezTo>
                  <a:cubicBezTo>
                    <a:pt x="9408" y="3286"/>
                    <a:pt x="8116" y="2034"/>
                    <a:pt x="6925" y="1428"/>
                  </a:cubicBezTo>
                  <a:cubicBezTo>
                    <a:pt x="6347" y="1126"/>
                    <a:pt x="5698" y="960"/>
                    <a:pt x="5056" y="960"/>
                  </a:cubicBezTo>
                  <a:cubicBezTo>
                    <a:pt x="4329" y="960"/>
                    <a:pt x="3612" y="1173"/>
                    <a:pt x="3024" y="1638"/>
                  </a:cubicBezTo>
                  <a:cubicBezTo>
                    <a:pt x="2939" y="1073"/>
                    <a:pt x="2859" y="136"/>
                    <a:pt x="2253" y="11"/>
                  </a:cubicBezTo>
                  <a:cubicBezTo>
                    <a:pt x="2218" y="4"/>
                    <a:pt x="2183" y="0"/>
                    <a:pt x="2148" y="0"/>
                  </a:cubicBezTo>
                  <a:close/>
                </a:path>
              </a:pathLst>
            </a:custGeom>
            <a:solidFill>
              <a:srgbClr val="1C1C1B"/>
            </a:solidFill>
            <a:ln>
              <a:noFill/>
            </a:ln>
          </p:spPr>
          <p:txBody>
            <a:bodyPr spcFirstLastPara="1" wrap="square" lIns="182850" tIns="182850" rIns="182850" bIns="182850" anchor="ctr" anchorCtr="0">
              <a:noAutofit/>
            </a:bodyPr>
            <a:lstStyle/>
            <a:p>
              <a:endParaRPr sz="3600"/>
            </a:p>
          </p:txBody>
        </p:sp>
        <p:sp>
          <p:nvSpPr>
            <p:cNvPr id="1216" name="Google Shape;1216;p42"/>
            <p:cNvSpPr/>
            <p:nvPr/>
          </p:nvSpPr>
          <p:spPr>
            <a:xfrm>
              <a:off x="2872505" y="3041067"/>
              <a:ext cx="249501" cy="165650"/>
            </a:xfrm>
            <a:custGeom>
              <a:avLst/>
              <a:gdLst/>
              <a:ahLst/>
              <a:cxnLst/>
              <a:rect l="l" t="t" r="r" b="b"/>
              <a:pathLst>
                <a:path w="8388" h="5569" extrusionOk="0">
                  <a:moveTo>
                    <a:pt x="3309" y="1"/>
                  </a:moveTo>
                  <a:cubicBezTo>
                    <a:pt x="2525" y="1"/>
                    <a:pt x="1758" y="264"/>
                    <a:pt x="1147" y="854"/>
                  </a:cubicBezTo>
                  <a:lnTo>
                    <a:pt x="1147" y="874"/>
                  </a:lnTo>
                  <a:cubicBezTo>
                    <a:pt x="0" y="2316"/>
                    <a:pt x="1062" y="3983"/>
                    <a:pt x="2439" y="4754"/>
                  </a:cubicBezTo>
                  <a:cubicBezTo>
                    <a:pt x="3206" y="5186"/>
                    <a:pt x="4220" y="5569"/>
                    <a:pt x="5169" y="5569"/>
                  </a:cubicBezTo>
                  <a:cubicBezTo>
                    <a:pt x="5874" y="5569"/>
                    <a:pt x="6543" y="5358"/>
                    <a:pt x="7050" y="4799"/>
                  </a:cubicBezTo>
                  <a:cubicBezTo>
                    <a:pt x="8387" y="3317"/>
                    <a:pt x="6655" y="1355"/>
                    <a:pt x="5383" y="604"/>
                  </a:cubicBezTo>
                  <a:cubicBezTo>
                    <a:pt x="4747" y="218"/>
                    <a:pt x="4021" y="1"/>
                    <a:pt x="3309"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grpSp>
      <p:sp>
        <p:nvSpPr>
          <p:cNvPr id="1217" name="Google Shape;1217;p42"/>
          <p:cNvSpPr/>
          <p:nvPr/>
        </p:nvSpPr>
        <p:spPr>
          <a:xfrm>
            <a:off x="3681460" y="978805"/>
            <a:ext cx="715608" cy="853306"/>
          </a:xfrm>
          <a:custGeom>
            <a:avLst/>
            <a:gdLst/>
            <a:ahLst/>
            <a:cxnLst/>
            <a:rect l="l" t="t" r="r" b="b"/>
            <a:pathLst>
              <a:path w="2319" h="2765" extrusionOk="0">
                <a:moveTo>
                  <a:pt x="1786" y="1"/>
                </a:moveTo>
                <a:cubicBezTo>
                  <a:pt x="1755" y="1"/>
                  <a:pt x="1724" y="1"/>
                  <a:pt x="1693" y="1"/>
                </a:cubicBezTo>
                <a:cubicBezTo>
                  <a:pt x="1252" y="1"/>
                  <a:pt x="817" y="1"/>
                  <a:pt x="356" y="41"/>
                </a:cubicBezTo>
                <a:cubicBezTo>
                  <a:pt x="191" y="41"/>
                  <a:pt x="86" y="252"/>
                  <a:pt x="211" y="397"/>
                </a:cubicBezTo>
                <a:cubicBezTo>
                  <a:pt x="566" y="752"/>
                  <a:pt x="877" y="1128"/>
                  <a:pt x="1212" y="1483"/>
                </a:cubicBezTo>
                <a:cubicBezTo>
                  <a:pt x="817" y="1734"/>
                  <a:pt x="441" y="2084"/>
                  <a:pt x="106" y="2400"/>
                </a:cubicBezTo>
                <a:cubicBezTo>
                  <a:pt x="1" y="2505"/>
                  <a:pt x="106" y="2670"/>
                  <a:pt x="231" y="2690"/>
                </a:cubicBezTo>
                <a:cubicBezTo>
                  <a:pt x="490" y="2725"/>
                  <a:pt x="796" y="2764"/>
                  <a:pt x="1096" y="2764"/>
                </a:cubicBezTo>
                <a:cubicBezTo>
                  <a:pt x="1353" y="2764"/>
                  <a:pt x="1606" y="2735"/>
                  <a:pt x="1818" y="2650"/>
                </a:cubicBezTo>
                <a:cubicBezTo>
                  <a:pt x="1858" y="2650"/>
                  <a:pt x="1898" y="2630"/>
                  <a:pt x="1918" y="2585"/>
                </a:cubicBezTo>
                <a:cubicBezTo>
                  <a:pt x="1963" y="2565"/>
                  <a:pt x="1963" y="2545"/>
                  <a:pt x="1963" y="2505"/>
                </a:cubicBezTo>
                <a:cubicBezTo>
                  <a:pt x="2089" y="2084"/>
                  <a:pt x="2129" y="1689"/>
                  <a:pt x="2169" y="1253"/>
                </a:cubicBezTo>
                <a:cubicBezTo>
                  <a:pt x="2194" y="958"/>
                  <a:pt x="2319" y="482"/>
                  <a:pt x="2194" y="207"/>
                </a:cubicBezTo>
                <a:cubicBezTo>
                  <a:pt x="2121" y="15"/>
                  <a:pt x="1959" y="1"/>
                  <a:pt x="1786"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218" name="Google Shape;1218;p42"/>
          <p:cNvSpPr/>
          <p:nvPr/>
        </p:nvSpPr>
        <p:spPr>
          <a:xfrm rot="10800000">
            <a:off x="13799410" y="978805"/>
            <a:ext cx="715608" cy="853306"/>
          </a:xfrm>
          <a:custGeom>
            <a:avLst/>
            <a:gdLst/>
            <a:ahLst/>
            <a:cxnLst/>
            <a:rect l="l" t="t" r="r" b="b"/>
            <a:pathLst>
              <a:path w="2319" h="2765" extrusionOk="0">
                <a:moveTo>
                  <a:pt x="1786" y="1"/>
                </a:moveTo>
                <a:cubicBezTo>
                  <a:pt x="1755" y="1"/>
                  <a:pt x="1724" y="1"/>
                  <a:pt x="1693" y="1"/>
                </a:cubicBezTo>
                <a:cubicBezTo>
                  <a:pt x="1252" y="1"/>
                  <a:pt x="817" y="1"/>
                  <a:pt x="356" y="41"/>
                </a:cubicBezTo>
                <a:cubicBezTo>
                  <a:pt x="191" y="41"/>
                  <a:pt x="86" y="252"/>
                  <a:pt x="211" y="397"/>
                </a:cubicBezTo>
                <a:cubicBezTo>
                  <a:pt x="566" y="752"/>
                  <a:pt x="877" y="1128"/>
                  <a:pt x="1212" y="1483"/>
                </a:cubicBezTo>
                <a:cubicBezTo>
                  <a:pt x="817" y="1734"/>
                  <a:pt x="441" y="2084"/>
                  <a:pt x="106" y="2400"/>
                </a:cubicBezTo>
                <a:cubicBezTo>
                  <a:pt x="1" y="2505"/>
                  <a:pt x="106" y="2670"/>
                  <a:pt x="231" y="2690"/>
                </a:cubicBezTo>
                <a:cubicBezTo>
                  <a:pt x="490" y="2725"/>
                  <a:pt x="796" y="2764"/>
                  <a:pt x="1096" y="2764"/>
                </a:cubicBezTo>
                <a:cubicBezTo>
                  <a:pt x="1353" y="2764"/>
                  <a:pt x="1606" y="2735"/>
                  <a:pt x="1818" y="2650"/>
                </a:cubicBezTo>
                <a:cubicBezTo>
                  <a:pt x="1858" y="2650"/>
                  <a:pt x="1898" y="2630"/>
                  <a:pt x="1918" y="2585"/>
                </a:cubicBezTo>
                <a:cubicBezTo>
                  <a:pt x="1963" y="2565"/>
                  <a:pt x="1963" y="2545"/>
                  <a:pt x="1963" y="2505"/>
                </a:cubicBezTo>
                <a:cubicBezTo>
                  <a:pt x="2089" y="2084"/>
                  <a:pt x="2129" y="1689"/>
                  <a:pt x="2169" y="1253"/>
                </a:cubicBezTo>
                <a:cubicBezTo>
                  <a:pt x="2194" y="958"/>
                  <a:pt x="2319" y="482"/>
                  <a:pt x="2194" y="207"/>
                </a:cubicBezTo>
                <a:cubicBezTo>
                  <a:pt x="2121" y="15"/>
                  <a:pt x="1959" y="1"/>
                  <a:pt x="1786"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pic>
        <p:nvPicPr>
          <p:cNvPr id="77" name="Picture 13">
            <a:extLst>
              <a:ext uri="{FF2B5EF4-FFF2-40B4-BE49-F238E27FC236}">
                <a16:creationId xmlns="" xmlns:a16="http://schemas.microsoft.com/office/drawing/2014/main" id="{A6E5B68A-0353-6026-9135-95E1E2CC84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05722">
            <a:off x="3887552" y="9017361"/>
            <a:ext cx="1019028" cy="574362"/>
          </a:xfrm>
          <a:prstGeom prst="rect">
            <a:avLst/>
          </a:prstGeom>
        </p:spPr>
      </p:pic>
      <p:sp>
        <p:nvSpPr>
          <p:cNvPr id="80" name="Hộp Văn bản 5">
            <a:extLst>
              <a:ext uri="{FF2B5EF4-FFF2-40B4-BE49-F238E27FC236}">
                <a16:creationId xmlns="" xmlns:a16="http://schemas.microsoft.com/office/drawing/2014/main" id="{6C3FFE5D-9605-A162-E88F-C549A5EE3464}"/>
              </a:ext>
            </a:extLst>
          </p:cNvPr>
          <p:cNvSpPr txBox="1"/>
          <p:nvPr/>
        </p:nvSpPr>
        <p:spPr>
          <a:xfrm>
            <a:off x="437515" y="2602977"/>
            <a:ext cx="17267956" cy="5909310"/>
          </a:xfrm>
          <a:prstGeom prst="rect">
            <a:avLst/>
          </a:prstGeom>
          <a:noFill/>
        </p:spPr>
        <p:txBody>
          <a:bodyPr wrap="square" rtlCol="0">
            <a:spAutoFit/>
          </a:bodyPr>
          <a:lstStyle/>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nhớ</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chạy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Mọi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kéo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an </a:t>
            </a:r>
            <a:r>
              <a:rPr lang="en-US" sz="4400" b="1" dirty="0" err="1">
                <a:latin typeface="Times New Roman" panose="02020603050405020304" pitchFamily="18" charset="0"/>
                <a:cs typeface="Times New Roman" panose="02020603050405020304" pitchFamily="18" charset="0"/>
              </a:rPr>
              <a:t>ủi</a:t>
            </a:r>
            <a:r>
              <a:rPr lang="en-US" sz="4400" b="1" dirty="0">
                <a:latin typeface="Times New Roman" panose="02020603050405020304" pitchFamily="18" charset="0"/>
                <a:cs typeface="Times New Roman" panose="02020603050405020304" pitchFamily="18" charset="0"/>
              </a:rPr>
              <a:t>:</a:t>
            </a:r>
          </a:p>
          <a:p>
            <a:pPr marL="571500" indent="-571500">
              <a:lnSpc>
                <a:spcPct val="150000"/>
              </a:lnSpc>
              <a:buFontTx/>
              <a:buChar char="-"/>
            </a:pPr>
            <a:r>
              <a:rPr lang="en-US" sz="4400" b="1" dirty="0" err="1">
                <a:latin typeface="Times New Roman" panose="02020603050405020304" pitchFamily="18" charset="0"/>
                <a:cs typeface="Times New Roman" panose="02020603050405020304" pitchFamily="18" charset="0"/>
              </a:rPr>
              <a:t>Muộn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nữa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đâu</a:t>
            </a:r>
            <a:r>
              <a:rPr lang="en-US" sz="4400" b="1" dirty="0">
                <a:latin typeface="Times New Roman" panose="02020603050405020304" pitchFamily="18" charset="0"/>
                <a:cs typeface="Times New Roman" panose="02020603050405020304" pitchFamily="18" charset="0"/>
              </a:rPr>
              <a:t>!</a:t>
            </a:r>
          </a:p>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cũng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hỏi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giúp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cùng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ông</a:t>
            </a:r>
            <a:r>
              <a:rPr lang="en-US" sz="4400" b="1" dirty="0">
                <a:latin typeface="Times New Roman" panose="02020603050405020304" pitchFamily="18" charset="0"/>
                <a:cs typeface="Times New Roman" panose="02020603050405020304" pitchFamily="18" charset="0"/>
              </a:rPr>
              <a:t>.</a:t>
            </a:r>
          </a:p>
          <a:p>
            <a:pPr marL="571500" indent="-571500" algn="ctr">
              <a:lnSpc>
                <a:spcPct val="150000"/>
              </a:lnSpc>
              <a:buFontTx/>
              <a:buChar char="-"/>
            </a:pPr>
            <a:endParaRPr lang="en-US" sz="3200" b="1" dirty="0"/>
          </a:p>
        </p:txBody>
      </p:sp>
      <p:sp>
        <p:nvSpPr>
          <p:cNvPr id="81" name="Hộp Văn bản 5">
            <a:extLst>
              <a:ext uri="{FF2B5EF4-FFF2-40B4-BE49-F238E27FC236}">
                <a16:creationId xmlns="" xmlns:a16="http://schemas.microsoft.com/office/drawing/2014/main" id="{6C3FFE5D-9605-A162-E88F-C549A5EE3464}"/>
              </a:ext>
            </a:extLst>
          </p:cNvPr>
          <p:cNvSpPr txBox="1"/>
          <p:nvPr/>
        </p:nvSpPr>
        <p:spPr>
          <a:xfrm>
            <a:off x="3700629" y="540767"/>
            <a:ext cx="10401877" cy="1458413"/>
          </a:xfrm>
          <a:prstGeom prst="rect">
            <a:avLst/>
          </a:prstGeom>
          <a:noFill/>
        </p:spPr>
        <p:txBody>
          <a:bodyPr wrap="square" rtlCol="0">
            <a:spAutoFit/>
          </a:bodyPr>
          <a:lstStyle/>
          <a:p>
            <a:pPr algn="ctr">
              <a:lnSpc>
                <a:spcPct val="150000"/>
              </a:lnSpc>
            </a:pPr>
            <a:r>
              <a:rPr lang="en-US" sz="6600" b="1" dirty="0">
                <a:ln w="0"/>
                <a:solidFill>
                  <a:srgbClr val="FF0000"/>
                </a:solidFill>
                <a:latin typeface="Times New Roman" panose="02020603050405020304" pitchFamily="18" charset="0"/>
                <a:cs typeface="Times New Roman" panose="02020603050405020304" pitchFamily="18" charset="0"/>
              </a:rPr>
              <a:t>ĐOẠN 2</a:t>
            </a:r>
          </a:p>
        </p:txBody>
      </p:sp>
      <p:cxnSp>
        <p:nvCxnSpPr>
          <p:cNvPr id="82" name="Straight Connector 81"/>
          <p:cNvCxnSpPr/>
          <p:nvPr/>
        </p:nvCxnSpPr>
        <p:spPr>
          <a:xfrm>
            <a:off x="6858000" y="6515100"/>
            <a:ext cx="438453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3" name="Straight Connector 82"/>
          <p:cNvCxnSpPr/>
          <p:nvPr/>
        </p:nvCxnSpPr>
        <p:spPr>
          <a:xfrm>
            <a:off x="2159995" y="3619500"/>
            <a:ext cx="251549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85" name="Straight Connector 84"/>
          <p:cNvCxnSpPr/>
          <p:nvPr/>
        </p:nvCxnSpPr>
        <p:spPr>
          <a:xfrm>
            <a:off x="13799410" y="3570184"/>
            <a:ext cx="3396993" cy="19738"/>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259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anim calcmode="lin" valueType="num">
                                      <p:cBhvr additive="base">
                                        <p:cTn id="7" dur="500" fill="hold"/>
                                        <p:tgtEl>
                                          <p:spTgt spid="8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500" fill="hold"/>
                                        <p:tgtEl>
                                          <p:spTgt spid="85"/>
                                        </p:tgtEl>
                                        <p:attrNameLst>
                                          <p:attrName>ppt_x</p:attrName>
                                        </p:attrNameLst>
                                      </p:cBhvr>
                                      <p:tavLst>
                                        <p:tav tm="0">
                                          <p:val>
                                            <p:strVal val="#ppt_x"/>
                                          </p:val>
                                        </p:tav>
                                        <p:tav tm="100000">
                                          <p:val>
                                            <p:strVal val="#ppt_x"/>
                                          </p:val>
                                        </p:tav>
                                      </p:tavLst>
                                    </p:anim>
                                    <p:anim calcmode="lin" valueType="num">
                                      <p:cBhvr additive="base">
                                        <p:cTn id="2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anim calcmode="lin" valueType="num">
                                      <p:cBhvr additive="base">
                                        <p:cTn id="31" dur="500" fill="hold"/>
                                        <p:tgtEl>
                                          <p:spTgt spid="82"/>
                                        </p:tgtEl>
                                        <p:attrNameLst>
                                          <p:attrName>ppt_x</p:attrName>
                                        </p:attrNameLst>
                                      </p:cBhvr>
                                      <p:tavLst>
                                        <p:tav tm="0">
                                          <p:val>
                                            <p:strVal val="#ppt_x"/>
                                          </p:val>
                                        </p:tav>
                                        <p:tav tm="100000">
                                          <p:val>
                                            <p:strVal val="#ppt_x"/>
                                          </p:val>
                                        </p:tav>
                                      </p:tavLst>
                                    </p:anim>
                                    <p:anim calcmode="lin" valueType="num">
                                      <p:cBhvr additive="base">
                                        <p:cTn id="32"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43"/>
          <p:cNvSpPr txBox="1">
            <a:spLocks noGrp="1"/>
          </p:cNvSpPr>
          <p:nvPr>
            <p:ph type="title"/>
          </p:nvPr>
        </p:nvSpPr>
        <p:spPr>
          <a:xfrm>
            <a:off x="991769" y="2045194"/>
            <a:ext cx="16426752" cy="8376881"/>
          </a:xfrm>
          <a:prstGeom prst="rect">
            <a:avLst/>
          </a:prstGeom>
        </p:spPr>
        <p:txBody>
          <a:bodyPr spcFirstLastPara="1" vert="horz" wrap="square" lIns="182850" tIns="182850" rIns="182850" bIns="182850" rtlCol="0" anchor="t" anchorCtr="0">
            <a:noAutofit/>
          </a:bodyPr>
          <a:lstStyle/>
          <a:p>
            <a:pPr algn="l">
              <a:lnSpc>
                <a:spcPct val="150000"/>
              </a:lnSpc>
            </a:pP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tiếng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đáp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lại</a:t>
            </a:r>
            <a:r>
              <a:rPr lang="en-US" sz="4800" b="1" dirty="0">
                <a:latin typeface="Times New Roman" panose="02020603050405020304" pitchFamily="18" charset="0"/>
                <a:cs typeface="Times New Roman" panose="02020603050405020304" pitchFamily="18" charset="0"/>
              </a:rPr>
              <a:t>: </a:t>
            </a:r>
            <a:r>
              <a:rPr lang="en-US" sz="4800" b="1" i="1" dirty="0">
                <a:latin typeface="Times New Roman" panose="02020603050405020304" pitchFamily="18" charset="0"/>
                <a:cs typeface="Times New Roman" panose="02020603050405020304" pitchFamily="18" charset="0"/>
              </a:rPr>
              <a:t>“Cha </a:t>
            </a:r>
            <a:r>
              <a:rPr lang="en-US" sz="4800" b="1" i="1" dirty="0" err="1">
                <a:latin typeface="Times New Roman" panose="02020603050405020304" pitchFamily="18" charset="0"/>
                <a:cs typeface="Times New Roman" panose="02020603050405020304" pitchFamily="18" charset="0"/>
              </a:rPr>
              <a:t>ơi</a:t>
            </a:r>
            <a:r>
              <a:rPr lang="en-US" sz="4800" b="1" i="1" dirty="0">
                <a:latin typeface="Times New Roman" panose="02020603050405020304" pitchFamily="18" charset="0"/>
                <a:cs typeface="Times New Roman" panose="02020603050405020304" pitchFamily="18" charset="0"/>
              </a:rPr>
              <a:t>, con ở </a:t>
            </a:r>
            <a:r>
              <a:rPr lang="en-US" sz="4800" b="1" i="1" dirty="0" err="1">
                <a:latin typeface="Times New Roman" panose="02020603050405020304" pitchFamily="18" charset="0"/>
                <a:cs typeface="Times New Roman" panose="02020603050405020304" pitchFamily="18" charset="0"/>
              </a:rPr>
              <a:t>đây</a:t>
            </a:r>
            <a:r>
              <a:rPr lang="en-US" sz="4800" b="1" i="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Mọi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người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cùng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ào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đến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Bức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tường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tạo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một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khoảng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trống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nhỏ</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nên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bọn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trẻ</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còn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sống</a:t>
            </a:r>
            <a:r>
              <a:rPr lang="en-US" sz="4800" b="1" dirty="0">
                <a:latin typeface="Times New Roman" panose="02020603050405020304" pitchFamily="18" charset="0"/>
                <a:cs typeface="Times New Roman" panose="02020603050405020304" pitchFamily="18" charset="0"/>
              </a:rPr>
              <a:t>.</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Bọn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trẻ</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được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cứu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thoát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Cậu</a:t>
            </a:r>
            <a:r>
              <a:rPr lang="en-US" sz="4800" b="1" dirty="0">
                <a:latin typeface="Times New Roman" panose="02020603050405020304" pitchFamily="18" charset="0"/>
                <a:cs typeface="Times New Roman" panose="02020603050405020304" pitchFamily="18" charset="0"/>
              </a:rPr>
              <a:t> con </a:t>
            </a:r>
            <a:r>
              <a:rPr lang="en-US" sz="4800" b="1" dirty="0" err="1">
                <a:latin typeface="Times New Roman" panose="02020603050405020304" pitchFamily="18" charset="0"/>
                <a:cs typeface="Times New Roman" panose="02020603050405020304" pitchFamily="18" charset="0"/>
              </a:rPr>
              <a:t>trai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ôm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chầm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lấy</a:t>
            </a:r>
            <a:r>
              <a:rPr lang="en-US" sz="4800" b="1" dirty="0">
                <a:latin typeface="Times New Roman" panose="02020603050405020304" pitchFamily="18" charset="0"/>
                <a:cs typeface="Times New Roman" panose="02020603050405020304" pitchFamily="18" charset="0"/>
              </a:rPr>
              <a:t> cha:</a:t>
            </a:r>
            <a:br>
              <a:rPr lang="en-US" sz="4800" b="1" dirty="0">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4800" b="1" i="1" dirty="0">
                <a:solidFill>
                  <a:srgbClr val="000000"/>
                </a:solidFill>
                <a:latin typeface="Times New Roman" panose="02020603050405020304" pitchFamily="18" charset="0"/>
                <a:cs typeface="Times New Roman" panose="02020603050405020304" pitchFamily="18" charset="0"/>
              </a:rPr>
              <a:t>- Cha </a:t>
            </a:r>
            <a:r>
              <a:rPr lang="en-US" sz="4800" b="1" i="1" dirty="0" err="1">
                <a:solidFill>
                  <a:srgbClr val="000000"/>
                </a:solidFill>
                <a:latin typeface="Times New Roman" panose="02020603050405020304" pitchFamily="18" charset="0"/>
                <a:cs typeface="Times New Roman" panose="02020603050405020304" pitchFamily="18" charset="0"/>
              </a:rPr>
              <a:t>ơi</a:t>
            </a:r>
            <a:r>
              <a:rPr lang="en-US" sz="4800" b="1" i="1" dirty="0">
                <a:solidFill>
                  <a:srgbClr val="000000"/>
                </a:solidFill>
                <a:latin typeface="Times New Roman" panose="02020603050405020304" pitchFamily="18" charset="0"/>
                <a:cs typeface="Times New Roman" panose="02020603050405020304" pitchFamily="18" charset="0"/>
              </a:rPr>
              <a:t>! Con </a:t>
            </a:r>
            <a:r>
              <a:rPr lang="en-US" sz="4800" b="1" i="1" dirty="0" err="1">
                <a:solidFill>
                  <a:srgbClr val="000000"/>
                </a:solidFill>
                <a:latin typeface="Times New Roman" panose="02020603050405020304" pitchFamily="18" charset="0"/>
                <a:cs typeface="Times New Roman" panose="02020603050405020304" pitchFamily="18" charset="0"/>
              </a:rPr>
              <a:t>đã</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bảo</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các</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bạn</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là</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nhất</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định</a:t>
            </a:r>
            <a:r>
              <a:rPr lang="en-US" sz="4800" b="1" i="1" dirty="0">
                <a:solidFill>
                  <a:srgbClr val="000000"/>
                </a:solidFill>
                <a:latin typeface="Times New Roman" panose="02020603050405020304" pitchFamily="18" charset="0"/>
                <a:cs typeface="Times New Roman" panose="02020603050405020304" pitchFamily="18" charset="0"/>
              </a:rPr>
              <a:t> cha </a:t>
            </a:r>
            <a:r>
              <a:rPr lang="en-US" sz="4800" b="1" i="1" dirty="0" err="1">
                <a:solidFill>
                  <a:srgbClr val="000000"/>
                </a:solidFill>
                <a:latin typeface="Times New Roman" panose="02020603050405020304" pitchFamily="18" charset="0"/>
                <a:cs typeface="Times New Roman" panose="02020603050405020304" pitchFamily="18" charset="0"/>
              </a:rPr>
              <a:t>sẽ</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cứu</a:t>
            </a:r>
            <a:r>
              <a:rPr lang="en-US" sz="4800" b="1" i="1" dirty="0">
                <a:solidFill>
                  <a:srgbClr val="000000"/>
                </a:solidFill>
                <a:latin typeface="Times New Roman" panose="02020603050405020304" pitchFamily="18" charset="0"/>
                <a:cs typeface="Times New Roman" panose="02020603050405020304" pitchFamily="18" charset="0"/>
              </a:rPr>
              <a:t> con </a:t>
            </a:r>
            <a:r>
              <a:rPr lang="en-US" sz="4800" b="1" i="1" dirty="0" err="1">
                <a:solidFill>
                  <a:srgbClr val="000000"/>
                </a:solidFill>
                <a:latin typeface="Times New Roman" panose="02020603050405020304" pitchFamily="18" charset="0"/>
                <a:cs typeface="Times New Roman" panose="02020603050405020304" pitchFamily="18" charset="0"/>
              </a:rPr>
              <a:t>và</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các</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bạn</a:t>
            </a:r>
            <a:r>
              <a:rPr lang="en-US" sz="4800" b="1" i="1" dirty="0">
                <a:solidFill>
                  <a:srgbClr val="000000"/>
                </a:solidFill>
                <a:latin typeface="Times New Roman" panose="02020603050405020304" pitchFamily="18" charset="0"/>
                <a:cs typeface="Times New Roman" panose="02020603050405020304" pitchFamily="18" charset="0"/>
              </a:rPr>
              <a:t> </a:t>
            </a:r>
            <a:r>
              <a:rPr lang="en-US" sz="4800" b="1" i="1" dirty="0" err="1">
                <a:solidFill>
                  <a:srgbClr val="000000"/>
                </a:solidFill>
                <a:latin typeface="Times New Roman" panose="02020603050405020304" pitchFamily="18" charset="0"/>
                <a:cs typeface="Times New Roman" panose="02020603050405020304" pitchFamily="18" charset="0"/>
              </a:rPr>
              <a:t>mà</a:t>
            </a:r>
            <a:r>
              <a:rPr lang="en-US" sz="4800" b="1" i="1" dirty="0">
                <a:solidFill>
                  <a:srgbClr val="000000"/>
                </a:solidFill>
                <a:latin typeface="Times New Roman" panose="02020603050405020304" pitchFamily="18" charset="0"/>
                <a:cs typeface="Times New Roman" panose="02020603050405020304" pitchFamily="18" charset="0"/>
              </a:rPr>
              <a:t>!</a:t>
            </a:r>
            <a:endParaRPr sz="4800" b="1" i="1" dirty="0">
              <a:solidFill>
                <a:srgbClr val="000000"/>
              </a:solidFill>
              <a:latin typeface="Times New Roman" panose="02020603050405020304" pitchFamily="18" charset="0"/>
              <a:cs typeface="Times New Roman" panose="02020603050405020304" pitchFamily="18" charset="0"/>
            </a:endParaRPr>
          </a:p>
        </p:txBody>
      </p:sp>
      <p:grpSp>
        <p:nvGrpSpPr>
          <p:cNvPr id="1401" name="Google Shape;1401;p43"/>
          <p:cNvGrpSpPr/>
          <p:nvPr/>
        </p:nvGrpSpPr>
        <p:grpSpPr>
          <a:xfrm>
            <a:off x="15962914" y="166875"/>
            <a:ext cx="2019636" cy="1404164"/>
            <a:chOff x="2708365" y="3032171"/>
            <a:chExt cx="352233" cy="244892"/>
          </a:xfrm>
        </p:grpSpPr>
        <p:sp>
          <p:nvSpPr>
            <p:cNvPr id="1402" name="Google Shape;1402;p43"/>
            <p:cNvSpPr/>
            <p:nvPr/>
          </p:nvSpPr>
          <p:spPr>
            <a:xfrm>
              <a:off x="2708365" y="3032171"/>
              <a:ext cx="352233" cy="244892"/>
            </a:xfrm>
            <a:custGeom>
              <a:avLst/>
              <a:gdLst/>
              <a:ahLst/>
              <a:cxnLst/>
              <a:rect l="l" t="t" r="r" b="b"/>
              <a:pathLst>
                <a:path w="12289" h="8544" extrusionOk="0">
                  <a:moveTo>
                    <a:pt x="2387" y="1"/>
                  </a:moveTo>
                  <a:cubicBezTo>
                    <a:pt x="2130" y="1"/>
                    <a:pt x="1882" y="122"/>
                    <a:pt x="1676" y="329"/>
                  </a:cubicBezTo>
                  <a:cubicBezTo>
                    <a:pt x="1591" y="434"/>
                    <a:pt x="1505" y="539"/>
                    <a:pt x="1465" y="645"/>
                  </a:cubicBezTo>
                  <a:lnTo>
                    <a:pt x="1360" y="645"/>
                  </a:lnTo>
                  <a:cubicBezTo>
                    <a:pt x="1049" y="645"/>
                    <a:pt x="733" y="790"/>
                    <a:pt x="548" y="1041"/>
                  </a:cubicBezTo>
                  <a:cubicBezTo>
                    <a:pt x="377" y="1251"/>
                    <a:pt x="297" y="1522"/>
                    <a:pt x="337" y="1793"/>
                  </a:cubicBezTo>
                  <a:cubicBezTo>
                    <a:pt x="337" y="1878"/>
                    <a:pt x="357" y="1938"/>
                    <a:pt x="402" y="2024"/>
                  </a:cubicBezTo>
                  <a:cubicBezTo>
                    <a:pt x="277" y="2129"/>
                    <a:pt x="191" y="2254"/>
                    <a:pt x="126" y="2420"/>
                  </a:cubicBezTo>
                  <a:cubicBezTo>
                    <a:pt x="1" y="2756"/>
                    <a:pt x="106" y="3132"/>
                    <a:pt x="357" y="3383"/>
                  </a:cubicBezTo>
                  <a:cubicBezTo>
                    <a:pt x="628" y="3609"/>
                    <a:pt x="1029" y="3734"/>
                    <a:pt x="1485" y="3734"/>
                  </a:cubicBezTo>
                  <a:cubicBezTo>
                    <a:pt x="1696" y="3734"/>
                    <a:pt x="1907" y="3714"/>
                    <a:pt x="2112" y="3674"/>
                  </a:cubicBezTo>
                  <a:cubicBezTo>
                    <a:pt x="2112" y="4386"/>
                    <a:pt x="2383" y="5113"/>
                    <a:pt x="2865" y="5680"/>
                  </a:cubicBezTo>
                  <a:cubicBezTo>
                    <a:pt x="3807" y="6808"/>
                    <a:pt x="5603" y="7621"/>
                    <a:pt x="7127" y="7621"/>
                  </a:cubicBezTo>
                  <a:lnTo>
                    <a:pt x="7233" y="7621"/>
                  </a:lnTo>
                  <a:cubicBezTo>
                    <a:pt x="7754" y="7601"/>
                    <a:pt x="8276" y="7455"/>
                    <a:pt x="8717" y="7224"/>
                  </a:cubicBezTo>
                  <a:cubicBezTo>
                    <a:pt x="8903" y="7811"/>
                    <a:pt x="9384" y="8333"/>
                    <a:pt x="9951" y="8498"/>
                  </a:cubicBezTo>
                  <a:cubicBezTo>
                    <a:pt x="10056" y="8523"/>
                    <a:pt x="10157" y="8543"/>
                    <a:pt x="10262" y="8543"/>
                  </a:cubicBezTo>
                  <a:cubicBezTo>
                    <a:pt x="10578" y="8543"/>
                    <a:pt x="10849" y="8418"/>
                    <a:pt x="11014" y="8187"/>
                  </a:cubicBezTo>
                  <a:cubicBezTo>
                    <a:pt x="11059" y="8102"/>
                    <a:pt x="11099" y="8022"/>
                    <a:pt x="11140" y="7917"/>
                  </a:cubicBezTo>
                  <a:cubicBezTo>
                    <a:pt x="11496" y="7871"/>
                    <a:pt x="11787" y="7686"/>
                    <a:pt x="11912" y="7350"/>
                  </a:cubicBezTo>
                  <a:cubicBezTo>
                    <a:pt x="12037" y="7059"/>
                    <a:pt x="12017" y="6723"/>
                    <a:pt x="11852" y="6452"/>
                  </a:cubicBezTo>
                  <a:cubicBezTo>
                    <a:pt x="12062" y="6307"/>
                    <a:pt x="12208" y="6096"/>
                    <a:pt x="12268" y="5845"/>
                  </a:cubicBezTo>
                  <a:cubicBezTo>
                    <a:pt x="12288" y="5700"/>
                    <a:pt x="12288" y="5389"/>
                    <a:pt x="11957" y="5093"/>
                  </a:cubicBezTo>
                  <a:cubicBezTo>
                    <a:pt x="11706" y="4887"/>
                    <a:pt x="11370" y="4782"/>
                    <a:pt x="10954" y="4782"/>
                  </a:cubicBezTo>
                  <a:cubicBezTo>
                    <a:pt x="10618" y="4782"/>
                    <a:pt x="10282" y="4862"/>
                    <a:pt x="10031" y="4928"/>
                  </a:cubicBezTo>
                  <a:cubicBezTo>
                    <a:pt x="9906" y="3338"/>
                    <a:pt x="8507" y="2084"/>
                    <a:pt x="7318" y="1477"/>
                  </a:cubicBezTo>
                  <a:cubicBezTo>
                    <a:pt x="6691" y="1146"/>
                    <a:pt x="5999" y="976"/>
                    <a:pt x="5292" y="976"/>
                  </a:cubicBezTo>
                  <a:cubicBezTo>
                    <a:pt x="4685" y="976"/>
                    <a:pt x="4118" y="1101"/>
                    <a:pt x="3617" y="1352"/>
                  </a:cubicBezTo>
                  <a:lnTo>
                    <a:pt x="3471" y="1186"/>
                  </a:lnTo>
                  <a:cubicBezTo>
                    <a:pt x="3346" y="665"/>
                    <a:pt x="3115" y="143"/>
                    <a:pt x="2554" y="18"/>
                  </a:cubicBezTo>
                  <a:cubicBezTo>
                    <a:pt x="2498" y="6"/>
                    <a:pt x="2442" y="1"/>
                    <a:pt x="2387"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82850" tIns="182850" rIns="182850" bIns="182850" anchor="ctr" anchorCtr="0">
              <a:noAutofit/>
            </a:bodyPr>
            <a:lstStyle/>
            <a:p>
              <a:endParaRPr sz="3600"/>
            </a:p>
          </p:txBody>
        </p:sp>
        <p:sp>
          <p:nvSpPr>
            <p:cNvPr id="1403" name="Google Shape;1403;p43"/>
            <p:cNvSpPr/>
            <p:nvPr/>
          </p:nvSpPr>
          <p:spPr>
            <a:xfrm>
              <a:off x="2720461" y="3049025"/>
              <a:ext cx="82089" cy="77102"/>
            </a:xfrm>
            <a:custGeom>
              <a:avLst/>
              <a:gdLst/>
              <a:ahLst/>
              <a:cxnLst/>
              <a:rect l="l" t="t" r="r" b="b"/>
              <a:pathLst>
                <a:path w="2864" h="2690" extrusionOk="0">
                  <a:moveTo>
                    <a:pt x="1980" y="1"/>
                  </a:moveTo>
                  <a:cubicBezTo>
                    <a:pt x="1929" y="1"/>
                    <a:pt x="1874" y="12"/>
                    <a:pt x="1816" y="37"/>
                  </a:cubicBezTo>
                  <a:cubicBezTo>
                    <a:pt x="1585" y="137"/>
                    <a:pt x="1399" y="388"/>
                    <a:pt x="1440" y="638"/>
                  </a:cubicBezTo>
                  <a:cubicBezTo>
                    <a:pt x="1460" y="683"/>
                    <a:pt x="1505" y="704"/>
                    <a:pt x="1525" y="744"/>
                  </a:cubicBezTo>
                  <a:cubicBezTo>
                    <a:pt x="1556" y="794"/>
                    <a:pt x="1499" y="842"/>
                    <a:pt x="1454" y="842"/>
                  </a:cubicBezTo>
                  <a:cubicBezTo>
                    <a:pt x="1441" y="842"/>
                    <a:pt x="1428" y="838"/>
                    <a:pt x="1419" y="829"/>
                  </a:cubicBezTo>
                  <a:cubicBezTo>
                    <a:pt x="1279" y="709"/>
                    <a:pt x="1105" y="636"/>
                    <a:pt x="938" y="636"/>
                  </a:cubicBezTo>
                  <a:cubicBezTo>
                    <a:pt x="782" y="636"/>
                    <a:pt x="633" y="699"/>
                    <a:pt x="522" y="849"/>
                  </a:cubicBezTo>
                  <a:cubicBezTo>
                    <a:pt x="291" y="1120"/>
                    <a:pt x="436" y="1436"/>
                    <a:pt x="687" y="1621"/>
                  </a:cubicBezTo>
                  <a:cubicBezTo>
                    <a:pt x="707" y="1641"/>
                    <a:pt x="707" y="1666"/>
                    <a:pt x="707" y="1687"/>
                  </a:cubicBezTo>
                  <a:cubicBezTo>
                    <a:pt x="707" y="1707"/>
                    <a:pt x="687" y="1747"/>
                    <a:pt x="667" y="1747"/>
                  </a:cubicBezTo>
                  <a:cubicBezTo>
                    <a:pt x="627" y="1747"/>
                    <a:pt x="581" y="1744"/>
                    <a:pt x="536" y="1744"/>
                  </a:cubicBezTo>
                  <a:cubicBezTo>
                    <a:pt x="463" y="1744"/>
                    <a:pt x="393" y="1751"/>
                    <a:pt x="356" y="1792"/>
                  </a:cubicBezTo>
                  <a:cubicBezTo>
                    <a:pt x="0" y="2143"/>
                    <a:pt x="206" y="2519"/>
                    <a:pt x="542" y="2604"/>
                  </a:cubicBezTo>
                  <a:cubicBezTo>
                    <a:pt x="707" y="2669"/>
                    <a:pt x="878" y="2690"/>
                    <a:pt x="1063" y="2690"/>
                  </a:cubicBezTo>
                  <a:cubicBezTo>
                    <a:pt x="1334" y="2690"/>
                    <a:pt x="1610" y="2644"/>
                    <a:pt x="1861" y="2584"/>
                  </a:cubicBezTo>
                  <a:cubicBezTo>
                    <a:pt x="1861" y="2627"/>
                    <a:pt x="1912" y="2663"/>
                    <a:pt x="1958" y="2663"/>
                  </a:cubicBezTo>
                  <a:cubicBezTo>
                    <a:pt x="1976" y="2663"/>
                    <a:pt x="1993" y="2657"/>
                    <a:pt x="2006" y="2644"/>
                  </a:cubicBezTo>
                  <a:cubicBezTo>
                    <a:pt x="2046" y="2604"/>
                    <a:pt x="2066" y="2564"/>
                    <a:pt x="2112" y="2519"/>
                  </a:cubicBezTo>
                  <a:cubicBezTo>
                    <a:pt x="2112" y="2499"/>
                    <a:pt x="2132" y="2499"/>
                    <a:pt x="2132" y="2499"/>
                  </a:cubicBezTo>
                  <a:cubicBezTo>
                    <a:pt x="2152" y="2479"/>
                    <a:pt x="2152" y="2439"/>
                    <a:pt x="2172" y="2419"/>
                  </a:cubicBezTo>
                  <a:cubicBezTo>
                    <a:pt x="2237" y="2293"/>
                    <a:pt x="2317" y="2188"/>
                    <a:pt x="2402" y="2083"/>
                  </a:cubicBezTo>
                  <a:cubicBezTo>
                    <a:pt x="2548" y="1917"/>
                    <a:pt x="2588" y="1832"/>
                    <a:pt x="2758" y="1666"/>
                  </a:cubicBezTo>
                  <a:cubicBezTo>
                    <a:pt x="2864" y="1561"/>
                    <a:pt x="2819" y="1641"/>
                    <a:pt x="2713" y="1476"/>
                  </a:cubicBezTo>
                  <a:cubicBezTo>
                    <a:pt x="2713" y="1456"/>
                    <a:pt x="2693" y="1416"/>
                    <a:pt x="2653" y="1416"/>
                  </a:cubicBezTo>
                  <a:cubicBezTo>
                    <a:pt x="2613" y="1120"/>
                    <a:pt x="2568" y="829"/>
                    <a:pt x="2488" y="538"/>
                  </a:cubicBezTo>
                  <a:cubicBezTo>
                    <a:pt x="2416" y="291"/>
                    <a:pt x="2243" y="1"/>
                    <a:pt x="1980" y="1"/>
                  </a:cubicBezTo>
                  <a:close/>
                </a:path>
              </a:pathLst>
            </a:custGeom>
            <a:solidFill>
              <a:srgbClr val="DE4351"/>
            </a:solidFill>
            <a:ln>
              <a:noFill/>
            </a:ln>
          </p:spPr>
          <p:txBody>
            <a:bodyPr spcFirstLastPara="1" wrap="square" lIns="182850" tIns="182850" rIns="182850" bIns="182850" anchor="ctr" anchorCtr="0">
              <a:noAutofit/>
            </a:bodyPr>
            <a:lstStyle/>
            <a:p>
              <a:endParaRPr sz="3600"/>
            </a:p>
          </p:txBody>
        </p:sp>
        <p:sp>
          <p:nvSpPr>
            <p:cNvPr id="1404" name="Google Shape;1404;p43"/>
            <p:cNvSpPr/>
            <p:nvPr/>
          </p:nvSpPr>
          <p:spPr>
            <a:xfrm>
              <a:off x="2962229" y="3187780"/>
              <a:ext cx="82835" cy="76644"/>
            </a:xfrm>
            <a:custGeom>
              <a:avLst/>
              <a:gdLst/>
              <a:ahLst/>
              <a:cxnLst/>
              <a:rect l="l" t="t" r="r" b="b"/>
              <a:pathLst>
                <a:path w="2890" h="2674" extrusionOk="0">
                  <a:moveTo>
                    <a:pt x="1992" y="0"/>
                  </a:moveTo>
                  <a:cubicBezTo>
                    <a:pt x="1636" y="0"/>
                    <a:pt x="1300" y="60"/>
                    <a:pt x="969" y="166"/>
                  </a:cubicBezTo>
                  <a:cubicBezTo>
                    <a:pt x="937" y="105"/>
                    <a:pt x="874" y="69"/>
                    <a:pt x="811" y="69"/>
                  </a:cubicBezTo>
                  <a:cubicBezTo>
                    <a:pt x="743" y="69"/>
                    <a:pt x="676" y="112"/>
                    <a:pt x="653" y="211"/>
                  </a:cubicBezTo>
                  <a:cubicBezTo>
                    <a:pt x="592" y="587"/>
                    <a:pt x="382" y="918"/>
                    <a:pt x="111" y="1169"/>
                  </a:cubicBezTo>
                  <a:cubicBezTo>
                    <a:pt x="0" y="1262"/>
                    <a:pt x="85" y="1386"/>
                    <a:pt x="193" y="1386"/>
                  </a:cubicBezTo>
                  <a:cubicBezTo>
                    <a:pt x="207" y="1386"/>
                    <a:pt x="222" y="1384"/>
                    <a:pt x="236" y="1379"/>
                  </a:cubicBezTo>
                  <a:cubicBezTo>
                    <a:pt x="322" y="1690"/>
                    <a:pt x="422" y="1966"/>
                    <a:pt x="633" y="2217"/>
                  </a:cubicBezTo>
                  <a:cubicBezTo>
                    <a:pt x="778" y="2362"/>
                    <a:pt x="923" y="2508"/>
                    <a:pt x="1114" y="2593"/>
                  </a:cubicBezTo>
                  <a:cubicBezTo>
                    <a:pt x="1196" y="2632"/>
                    <a:pt x="1315" y="2674"/>
                    <a:pt x="1422" y="2674"/>
                  </a:cubicBezTo>
                  <a:cubicBezTo>
                    <a:pt x="1479" y="2674"/>
                    <a:pt x="1532" y="2662"/>
                    <a:pt x="1575" y="2633"/>
                  </a:cubicBezTo>
                  <a:cubicBezTo>
                    <a:pt x="1676" y="2548"/>
                    <a:pt x="1781" y="2277"/>
                    <a:pt x="1701" y="2152"/>
                  </a:cubicBezTo>
                  <a:lnTo>
                    <a:pt x="1701" y="2132"/>
                  </a:lnTo>
                  <a:cubicBezTo>
                    <a:pt x="1682" y="2083"/>
                    <a:pt x="1714" y="2025"/>
                    <a:pt x="1757" y="2025"/>
                  </a:cubicBezTo>
                  <a:cubicBezTo>
                    <a:pt x="1771" y="2025"/>
                    <a:pt x="1786" y="2031"/>
                    <a:pt x="1801" y="2046"/>
                  </a:cubicBezTo>
                  <a:cubicBezTo>
                    <a:pt x="1894" y="2060"/>
                    <a:pt x="1992" y="2071"/>
                    <a:pt x="2087" y="2071"/>
                  </a:cubicBezTo>
                  <a:cubicBezTo>
                    <a:pt x="2315" y="2071"/>
                    <a:pt x="2524" y="2007"/>
                    <a:pt x="2599" y="1755"/>
                  </a:cubicBezTo>
                  <a:cubicBezTo>
                    <a:pt x="2679" y="1464"/>
                    <a:pt x="2513" y="1214"/>
                    <a:pt x="2263" y="1088"/>
                  </a:cubicBezTo>
                  <a:cubicBezTo>
                    <a:pt x="2222" y="1063"/>
                    <a:pt x="2222" y="1023"/>
                    <a:pt x="2222" y="983"/>
                  </a:cubicBezTo>
                  <a:cubicBezTo>
                    <a:pt x="2222" y="938"/>
                    <a:pt x="2222" y="918"/>
                    <a:pt x="2263" y="898"/>
                  </a:cubicBezTo>
                  <a:cubicBezTo>
                    <a:pt x="2453" y="878"/>
                    <a:pt x="2599" y="792"/>
                    <a:pt x="2744" y="687"/>
                  </a:cubicBezTo>
                  <a:cubicBezTo>
                    <a:pt x="2889" y="291"/>
                    <a:pt x="2804" y="85"/>
                    <a:pt x="2493" y="20"/>
                  </a:cubicBezTo>
                  <a:cubicBezTo>
                    <a:pt x="2348" y="0"/>
                    <a:pt x="2157" y="0"/>
                    <a:pt x="1992" y="0"/>
                  </a:cubicBezTo>
                  <a:close/>
                </a:path>
              </a:pathLst>
            </a:custGeom>
            <a:solidFill>
              <a:srgbClr val="DE4351"/>
            </a:solidFill>
            <a:ln>
              <a:noFill/>
            </a:ln>
          </p:spPr>
          <p:txBody>
            <a:bodyPr spcFirstLastPara="1" wrap="square" lIns="182850" tIns="182850" rIns="182850" bIns="182850" anchor="ctr" anchorCtr="0">
              <a:noAutofit/>
            </a:bodyPr>
            <a:lstStyle/>
            <a:p>
              <a:endParaRPr sz="3600"/>
            </a:p>
          </p:txBody>
        </p:sp>
        <p:sp>
          <p:nvSpPr>
            <p:cNvPr id="1405" name="Google Shape;1405;p43"/>
            <p:cNvSpPr/>
            <p:nvPr/>
          </p:nvSpPr>
          <p:spPr>
            <a:xfrm>
              <a:off x="2714986" y="3043694"/>
              <a:ext cx="343291" cy="225488"/>
            </a:xfrm>
            <a:custGeom>
              <a:avLst/>
              <a:gdLst/>
              <a:ahLst/>
              <a:cxnLst/>
              <a:rect l="l" t="t" r="r" b="b"/>
              <a:pathLst>
                <a:path w="11977" h="7867" extrusionOk="0">
                  <a:moveTo>
                    <a:pt x="2171" y="187"/>
                  </a:moveTo>
                  <a:cubicBezTo>
                    <a:pt x="2434" y="187"/>
                    <a:pt x="2607" y="477"/>
                    <a:pt x="2679" y="724"/>
                  </a:cubicBezTo>
                  <a:cubicBezTo>
                    <a:pt x="2759" y="1075"/>
                    <a:pt x="2804" y="1431"/>
                    <a:pt x="2884" y="1767"/>
                  </a:cubicBezTo>
                  <a:cubicBezTo>
                    <a:pt x="2824" y="1827"/>
                    <a:pt x="2634" y="2038"/>
                    <a:pt x="2613" y="2078"/>
                  </a:cubicBezTo>
                  <a:cubicBezTo>
                    <a:pt x="2488" y="2329"/>
                    <a:pt x="2403" y="2454"/>
                    <a:pt x="2323" y="2685"/>
                  </a:cubicBezTo>
                  <a:cubicBezTo>
                    <a:pt x="1967" y="2790"/>
                    <a:pt x="1631" y="2876"/>
                    <a:pt x="1254" y="2876"/>
                  </a:cubicBezTo>
                  <a:cubicBezTo>
                    <a:pt x="1069" y="2876"/>
                    <a:pt x="898" y="2855"/>
                    <a:pt x="733" y="2790"/>
                  </a:cubicBezTo>
                  <a:cubicBezTo>
                    <a:pt x="397" y="2705"/>
                    <a:pt x="211" y="2354"/>
                    <a:pt x="547" y="2018"/>
                  </a:cubicBezTo>
                  <a:cubicBezTo>
                    <a:pt x="627" y="1933"/>
                    <a:pt x="753" y="1933"/>
                    <a:pt x="858" y="1933"/>
                  </a:cubicBezTo>
                  <a:cubicBezTo>
                    <a:pt x="878" y="1933"/>
                    <a:pt x="898" y="1893"/>
                    <a:pt x="898" y="1873"/>
                  </a:cubicBezTo>
                  <a:cubicBezTo>
                    <a:pt x="898" y="1852"/>
                    <a:pt x="898" y="1827"/>
                    <a:pt x="878" y="1807"/>
                  </a:cubicBezTo>
                  <a:cubicBezTo>
                    <a:pt x="627" y="1622"/>
                    <a:pt x="482" y="1306"/>
                    <a:pt x="713" y="1035"/>
                  </a:cubicBezTo>
                  <a:cubicBezTo>
                    <a:pt x="824" y="885"/>
                    <a:pt x="973" y="822"/>
                    <a:pt x="1129" y="822"/>
                  </a:cubicBezTo>
                  <a:cubicBezTo>
                    <a:pt x="1296" y="822"/>
                    <a:pt x="1470" y="895"/>
                    <a:pt x="1610" y="1015"/>
                  </a:cubicBezTo>
                  <a:cubicBezTo>
                    <a:pt x="1619" y="1024"/>
                    <a:pt x="1632" y="1028"/>
                    <a:pt x="1645" y="1028"/>
                  </a:cubicBezTo>
                  <a:cubicBezTo>
                    <a:pt x="1690" y="1028"/>
                    <a:pt x="1747" y="980"/>
                    <a:pt x="1716" y="930"/>
                  </a:cubicBezTo>
                  <a:cubicBezTo>
                    <a:pt x="1696" y="890"/>
                    <a:pt x="1651" y="869"/>
                    <a:pt x="1631" y="824"/>
                  </a:cubicBezTo>
                  <a:cubicBezTo>
                    <a:pt x="1590" y="574"/>
                    <a:pt x="1776" y="323"/>
                    <a:pt x="2007" y="223"/>
                  </a:cubicBezTo>
                  <a:cubicBezTo>
                    <a:pt x="2065" y="198"/>
                    <a:pt x="2120" y="187"/>
                    <a:pt x="2171" y="187"/>
                  </a:cubicBezTo>
                  <a:close/>
                  <a:moveTo>
                    <a:pt x="5051" y="1183"/>
                  </a:moveTo>
                  <a:cubicBezTo>
                    <a:pt x="5764" y="1183"/>
                    <a:pt x="6490" y="1401"/>
                    <a:pt x="7127" y="1787"/>
                  </a:cubicBezTo>
                  <a:cubicBezTo>
                    <a:pt x="8401" y="2540"/>
                    <a:pt x="10136" y="4505"/>
                    <a:pt x="8797" y="5990"/>
                  </a:cubicBezTo>
                  <a:cubicBezTo>
                    <a:pt x="8291" y="6550"/>
                    <a:pt x="7621" y="6761"/>
                    <a:pt x="6916" y="6761"/>
                  </a:cubicBezTo>
                  <a:cubicBezTo>
                    <a:pt x="5965" y="6761"/>
                    <a:pt x="4949" y="6377"/>
                    <a:pt x="4183" y="5945"/>
                  </a:cubicBezTo>
                  <a:cubicBezTo>
                    <a:pt x="2804" y="5173"/>
                    <a:pt x="1736" y="3502"/>
                    <a:pt x="2884" y="2058"/>
                  </a:cubicBezTo>
                  <a:lnTo>
                    <a:pt x="2884" y="2038"/>
                  </a:lnTo>
                  <a:cubicBezTo>
                    <a:pt x="3499" y="1447"/>
                    <a:pt x="4267" y="1183"/>
                    <a:pt x="5051" y="1183"/>
                  </a:cubicBezTo>
                  <a:close/>
                  <a:moveTo>
                    <a:pt x="10618" y="5027"/>
                  </a:moveTo>
                  <a:cubicBezTo>
                    <a:pt x="10783" y="5027"/>
                    <a:pt x="10974" y="5027"/>
                    <a:pt x="11119" y="5047"/>
                  </a:cubicBezTo>
                  <a:cubicBezTo>
                    <a:pt x="11430" y="5112"/>
                    <a:pt x="11515" y="5318"/>
                    <a:pt x="11370" y="5714"/>
                  </a:cubicBezTo>
                  <a:cubicBezTo>
                    <a:pt x="11225" y="5819"/>
                    <a:pt x="11079" y="5905"/>
                    <a:pt x="10889" y="5925"/>
                  </a:cubicBezTo>
                  <a:cubicBezTo>
                    <a:pt x="10848" y="5945"/>
                    <a:pt x="10848" y="5965"/>
                    <a:pt x="10848" y="6010"/>
                  </a:cubicBezTo>
                  <a:cubicBezTo>
                    <a:pt x="10848" y="6050"/>
                    <a:pt x="10848" y="6090"/>
                    <a:pt x="10889" y="6115"/>
                  </a:cubicBezTo>
                  <a:cubicBezTo>
                    <a:pt x="11139" y="6241"/>
                    <a:pt x="11305" y="6491"/>
                    <a:pt x="11225" y="6782"/>
                  </a:cubicBezTo>
                  <a:cubicBezTo>
                    <a:pt x="11150" y="7034"/>
                    <a:pt x="10941" y="7098"/>
                    <a:pt x="10713" y="7098"/>
                  </a:cubicBezTo>
                  <a:cubicBezTo>
                    <a:pt x="10618" y="7098"/>
                    <a:pt x="10520" y="7087"/>
                    <a:pt x="10427" y="7073"/>
                  </a:cubicBezTo>
                  <a:cubicBezTo>
                    <a:pt x="10412" y="7058"/>
                    <a:pt x="10397" y="7052"/>
                    <a:pt x="10383" y="7052"/>
                  </a:cubicBezTo>
                  <a:cubicBezTo>
                    <a:pt x="10340" y="7052"/>
                    <a:pt x="10308" y="7110"/>
                    <a:pt x="10327" y="7159"/>
                  </a:cubicBezTo>
                  <a:lnTo>
                    <a:pt x="10327" y="7179"/>
                  </a:lnTo>
                  <a:cubicBezTo>
                    <a:pt x="10407" y="7304"/>
                    <a:pt x="10302" y="7575"/>
                    <a:pt x="10201" y="7660"/>
                  </a:cubicBezTo>
                  <a:cubicBezTo>
                    <a:pt x="10158" y="7689"/>
                    <a:pt x="10105" y="7701"/>
                    <a:pt x="10048" y="7701"/>
                  </a:cubicBezTo>
                  <a:cubicBezTo>
                    <a:pt x="9941" y="7701"/>
                    <a:pt x="9822" y="7659"/>
                    <a:pt x="9740" y="7620"/>
                  </a:cubicBezTo>
                  <a:cubicBezTo>
                    <a:pt x="9549" y="7535"/>
                    <a:pt x="9404" y="7389"/>
                    <a:pt x="9259" y="7244"/>
                  </a:cubicBezTo>
                  <a:cubicBezTo>
                    <a:pt x="9008" y="6948"/>
                    <a:pt x="8903" y="6592"/>
                    <a:pt x="8822" y="6241"/>
                  </a:cubicBezTo>
                  <a:cubicBezTo>
                    <a:pt x="9113" y="5965"/>
                    <a:pt x="9324" y="5634"/>
                    <a:pt x="9404" y="5238"/>
                  </a:cubicBezTo>
                  <a:lnTo>
                    <a:pt x="9424" y="5238"/>
                  </a:lnTo>
                  <a:cubicBezTo>
                    <a:pt x="9825" y="5132"/>
                    <a:pt x="10201" y="5027"/>
                    <a:pt x="10618" y="5027"/>
                  </a:cubicBezTo>
                  <a:close/>
                  <a:moveTo>
                    <a:pt x="2153" y="1"/>
                  </a:moveTo>
                  <a:cubicBezTo>
                    <a:pt x="1794" y="1"/>
                    <a:pt x="1467" y="381"/>
                    <a:pt x="1485" y="724"/>
                  </a:cubicBezTo>
                  <a:cubicBezTo>
                    <a:pt x="1383" y="671"/>
                    <a:pt x="1267" y="645"/>
                    <a:pt x="1151" y="645"/>
                  </a:cubicBezTo>
                  <a:cubicBezTo>
                    <a:pt x="936" y="645"/>
                    <a:pt x="717" y="734"/>
                    <a:pt x="567" y="910"/>
                  </a:cubicBezTo>
                  <a:cubicBezTo>
                    <a:pt x="357" y="1180"/>
                    <a:pt x="397" y="1622"/>
                    <a:pt x="648" y="1807"/>
                  </a:cubicBezTo>
                  <a:cubicBezTo>
                    <a:pt x="231" y="1852"/>
                    <a:pt x="1" y="2454"/>
                    <a:pt x="357" y="2790"/>
                  </a:cubicBezTo>
                  <a:cubicBezTo>
                    <a:pt x="588" y="2999"/>
                    <a:pt x="925" y="3078"/>
                    <a:pt x="1276" y="3078"/>
                  </a:cubicBezTo>
                  <a:cubicBezTo>
                    <a:pt x="1625" y="3078"/>
                    <a:pt x="1988" y="3001"/>
                    <a:pt x="2277" y="2896"/>
                  </a:cubicBezTo>
                  <a:lnTo>
                    <a:pt x="2277" y="2896"/>
                  </a:lnTo>
                  <a:cubicBezTo>
                    <a:pt x="2092" y="3648"/>
                    <a:pt x="2383" y="4546"/>
                    <a:pt x="2884" y="5132"/>
                  </a:cubicBezTo>
                  <a:cubicBezTo>
                    <a:pt x="3795" y="6226"/>
                    <a:pt x="5535" y="6948"/>
                    <a:pt x="6944" y="6948"/>
                  </a:cubicBezTo>
                  <a:cubicBezTo>
                    <a:pt x="6963" y="6948"/>
                    <a:pt x="6983" y="6948"/>
                    <a:pt x="7002" y="6948"/>
                  </a:cubicBezTo>
                  <a:cubicBezTo>
                    <a:pt x="7609" y="6928"/>
                    <a:pt x="8235" y="6697"/>
                    <a:pt x="8717" y="6321"/>
                  </a:cubicBezTo>
                  <a:cubicBezTo>
                    <a:pt x="8737" y="6948"/>
                    <a:pt x="9198" y="7660"/>
                    <a:pt x="9800" y="7826"/>
                  </a:cubicBezTo>
                  <a:cubicBezTo>
                    <a:pt x="9879" y="7852"/>
                    <a:pt x="9962" y="7867"/>
                    <a:pt x="10045" y="7867"/>
                  </a:cubicBezTo>
                  <a:cubicBezTo>
                    <a:pt x="10224" y="7867"/>
                    <a:pt x="10399" y="7798"/>
                    <a:pt x="10512" y="7640"/>
                  </a:cubicBezTo>
                  <a:cubicBezTo>
                    <a:pt x="10598" y="7515"/>
                    <a:pt x="10618" y="7369"/>
                    <a:pt x="10553" y="7244"/>
                  </a:cubicBezTo>
                  <a:lnTo>
                    <a:pt x="10553" y="7244"/>
                  </a:lnTo>
                  <a:cubicBezTo>
                    <a:pt x="10618" y="7252"/>
                    <a:pt x="10683" y="7256"/>
                    <a:pt x="10747" y="7256"/>
                  </a:cubicBezTo>
                  <a:cubicBezTo>
                    <a:pt x="11012" y="7256"/>
                    <a:pt x="11253" y="7175"/>
                    <a:pt x="11370" y="6888"/>
                  </a:cubicBezTo>
                  <a:cubicBezTo>
                    <a:pt x="11515" y="6552"/>
                    <a:pt x="11370" y="6216"/>
                    <a:pt x="11099" y="6010"/>
                  </a:cubicBezTo>
                  <a:cubicBezTo>
                    <a:pt x="11535" y="5865"/>
                    <a:pt x="11977" y="5423"/>
                    <a:pt x="11515" y="5027"/>
                  </a:cubicBezTo>
                  <a:cubicBezTo>
                    <a:pt x="11305" y="4853"/>
                    <a:pt x="11007" y="4787"/>
                    <a:pt x="10691" y="4787"/>
                  </a:cubicBezTo>
                  <a:cubicBezTo>
                    <a:pt x="10251" y="4787"/>
                    <a:pt x="9776" y="4913"/>
                    <a:pt x="9449" y="5047"/>
                  </a:cubicBezTo>
                  <a:cubicBezTo>
                    <a:pt x="9469" y="4942"/>
                    <a:pt x="9469" y="4836"/>
                    <a:pt x="9469" y="4711"/>
                  </a:cubicBezTo>
                  <a:cubicBezTo>
                    <a:pt x="9424" y="3292"/>
                    <a:pt x="8130" y="2038"/>
                    <a:pt x="6942" y="1431"/>
                  </a:cubicBezTo>
                  <a:cubicBezTo>
                    <a:pt x="6363" y="1128"/>
                    <a:pt x="5712" y="963"/>
                    <a:pt x="5068" y="963"/>
                  </a:cubicBezTo>
                  <a:cubicBezTo>
                    <a:pt x="4338" y="963"/>
                    <a:pt x="3619" y="1175"/>
                    <a:pt x="3030" y="1642"/>
                  </a:cubicBezTo>
                  <a:cubicBezTo>
                    <a:pt x="2949" y="1075"/>
                    <a:pt x="2864" y="137"/>
                    <a:pt x="2257" y="12"/>
                  </a:cubicBezTo>
                  <a:cubicBezTo>
                    <a:pt x="2222" y="4"/>
                    <a:pt x="2187" y="1"/>
                    <a:pt x="2153" y="1"/>
                  </a:cubicBezTo>
                  <a:close/>
                </a:path>
              </a:pathLst>
            </a:custGeom>
            <a:solidFill>
              <a:srgbClr val="1C1C1B"/>
            </a:solidFill>
            <a:ln>
              <a:noFill/>
            </a:ln>
          </p:spPr>
          <p:txBody>
            <a:bodyPr spcFirstLastPara="1" wrap="square" lIns="182850" tIns="182850" rIns="182850" bIns="182850" anchor="ctr" anchorCtr="0">
              <a:noAutofit/>
            </a:bodyPr>
            <a:lstStyle/>
            <a:p>
              <a:endParaRPr sz="3600"/>
            </a:p>
          </p:txBody>
        </p:sp>
        <p:sp>
          <p:nvSpPr>
            <p:cNvPr id="1406" name="Google Shape;1406;p43"/>
            <p:cNvSpPr/>
            <p:nvPr/>
          </p:nvSpPr>
          <p:spPr>
            <a:xfrm>
              <a:off x="2764716" y="3077601"/>
              <a:ext cx="240822" cy="159879"/>
            </a:xfrm>
            <a:custGeom>
              <a:avLst/>
              <a:gdLst/>
              <a:ahLst/>
              <a:cxnLst/>
              <a:rect l="l" t="t" r="r" b="b"/>
              <a:pathLst>
                <a:path w="8402" h="5578" extrusionOk="0">
                  <a:moveTo>
                    <a:pt x="3316" y="0"/>
                  </a:moveTo>
                  <a:cubicBezTo>
                    <a:pt x="2532" y="0"/>
                    <a:pt x="1764" y="264"/>
                    <a:pt x="1149" y="855"/>
                  </a:cubicBezTo>
                  <a:lnTo>
                    <a:pt x="1149" y="875"/>
                  </a:lnTo>
                  <a:cubicBezTo>
                    <a:pt x="1" y="2319"/>
                    <a:pt x="1069" y="3990"/>
                    <a:pt x="2448" y="4762"/>
                  </a:cubicBezTo>
                  <a:cubicBezTo>
                    <a:pt x="3214" y="5194"/>
                    <a:pt x="4230" y="5578"/>
                    <a:pt x="5181" y="5578"/>
                  </a:cubicBezTo>
                  <a:cubicBezTo>
                    <a:pt x="5886" y="5578"/>
                    <a:pt x="6556" y="5367"/>
                    <a:pt x="7062" y="4807"/>
                  </a:cubicBezTo>
                  <a:cubicBezTo>
                    <a:pt x="8401" y="3322"/>
                    <a:pt x="6666" y="1357"/>
                    <a:pt x="5392" y="604"/>
                  </a:cubicBezTo>
                  <a:cubicBezTo>
                    <a:pt x="4755" y="218"/>
                    <a:pt x="4029" y="0"/>
                    <a:pt x="3316" y="0"/>
                  </a:cubicBezTo>
                  <a:close/>
                </a:path>
              </a:pathLst>
            </a:custGeom>
            <a:solidFill>
              <a:srgbClr val="FF907A"/>
            </a:solidFill>
            <a:ln>
              <a:noFill/>
            </a:ln>
          </p:spPr>
          <p:txBody>
            <a:bodyPr spcFirstLastPara="1" wrap="square" lIns="182850" tIns="182850" rIns="182850" bIns="182850" anchor="ctr" anchorCtr="0">
              <a:noAutofit/>
            </a:bodyPr>
            <a:lstStyle/>
            <a:p>
              <a:endParaRPr sz="3600"/>
            </a:p>
          </p:txBody>
        </p:sp>
      </p:grpSp>
      <p:sp>
        <p:nvSpPr>
          <p:cNvPr id="170" name="Hộp Văn bản 5">
            <a:extLst>
              <a:ext uri="{FF2B5EF4-FFF2-40B4-BE49-F238E27FC236}">
                <a16:creationId xmlns="" xmlns:a16="http://schemas.microsoft.com/office/drawing/2014/main" id="{6C3FFE5D-9605-A162-E88F-C549A5EE3464}"/>
              </a:ext>
            </a:extLst>
          </p:cNvPr>
          <p:cNvSpPr txBox="1"/>
          <p:nvPr/>
        </p:nvSpPr>
        <p:spPr>
          <a:xfrm>
            <a:off x="3984617" y="427362"/>
            <a:ext cx="9869319" cy="1615827"/>
          </a:xfrm>
          <a:prstGeom prst="rect">
            <a:avLst/>
          </a:prstGeom>
          <a:noFill/>
        </p:spPr>
        <p:txBody>
          <a:bodyPr wrap="square" rtlCol="0">
            <a:spAutoFit/>
          </a:bodyPr>
          <a:lstStyle/>
          <a:p>
            <a:pPr algn="ctr">
              <a:lnSpc>
                <a:spcPct val="150000"/>
              </a:lnSpc>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ĐOẠN 3</a:t>
            </a:r>
          </a:p>
        </p:txBody>
      </p:sp>
    </p:spTree>
    <p:extLst>
      <p:ext uri="{BB962C8B-B14F-4D97-AF65-F5344CB8AC3E}">
        <p14:creationId xmlns:p14="http://schemas.microsoft.com/office/powerpoint/2010/main" val="177510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anim calcmode="lin" valueType="num">
                                      <p:cBhvr additive="base">
                                        <p:cTn id="7" dur="500" fill="hold"/>
                                        <p:tgtEl>
                                          <p:spTgt spid="1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23"/>
                                        </p:tgtEl>
                                        <p:attrNameLst>
                                          <p:attrName>style.visibility</p:attrName>
                                        </p:attrNameLst>
                                      </p:cBhvr>
                                      <p:to>
                                        <p:strVal val="visible"/>
                                      </p:to>
                                    </p:set>
                                    <p:animEffect transition="in" filter="fade">
                                      <p:cBhvr>
                                        <p:cTn id="13" dur="500"/>
                                        <p:tgtEl>
                                          <p:spTgt spid="122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3" grpId="0"/>
      <p:bldP spid="1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04800" y="1181100"/>
            <a:ext cx="16840200" cy="7772400"/>
          </a:xfrm>
          <a:prstGeom prst="clou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7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CHO NHAU NGHE</a:t>
            </a:r>
            <a:endParaRPr lang="en-US" sz="7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23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 y="673"/>
            <a:ext cx="18288000" cy="10285661"/>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grpSp>
        <p:nvGrpSpPr>
          <p:cNvPr id="12" name="组合 11"/>
          <p:cNvGrpSpPr/>
          <p:nvPr/>
        </p:nvGrpSpPr>
        <p:grpSpPr>
          <a:xfrm>
            <a:off x="357190" y="673"/>
            <a:ext cx="17609345" cy="10285661"/>
            <a:chOff x="238125" y="0"/>
            <a:chExt cx="11739564" cy="6858000"/>
          </a:xfrm>
          <a:solidFill>
            <a:srgbClr val="FFD571">
              <a:alpha val="10000"/>
            </a:srgbClr>
          </a:solidFill>
        </p:grpSpPr>
        <p:sp>
          <p:nvSpPr>
            <p:cNvPr id="14" name="矩形 13"/>
            <p:cNvSpPr/>
            <p:nvPr/>
          </p:nvSpPr>
          <p:spPr>
            <a:xfrm>
              <a:off x="23812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17" name="矩形 16"/>
            <p:cNvSpPr/>
            <p:nvPr/>
          </p:nvSpPr>
          <p:spPr>
            <a:xfrm>
              <a:off x="60960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20" name="矩形 19"/>
            <p:cNvSpPr/>
            <p:nvPr/>
          </p:nvSpPr>
          <p:spPr>
            <a:xfrm>
              <a:off x="98107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21" name="矩形 20"/>
            <p:cNvSpPr/>
            <p:nvPr/>
          </p:nvSpPr>
          <p:spPr>
            <a:xfrm>
              <a:off x="135255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22" name="矩形 21"/>
            <p:cNvSpPr/>
            <p:nvPr/>
          </p:nvSpPr>
          <p:spPr>
            <a:xfrm>
              <a:off x="172402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23" name="矩形 22"/>
            <p:cNvSpPr/>
            <p:nvPr/>
          </p:nvSpPr>
          <p:spPr>
            <a:xfrm>
              <a:off x="209550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24" name="矩形 23"/>
            <p:cNvSpPr/>
            <p:nvPr/>
          </p:nvSpPr>
          <p:spPr>
            <a:xfrm>
              <a:off x="247650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25" name="矩形 24"/>
            <p:cNvSpPr/>
            <p:nvPr/>
          </p:nvSpPr>
          <p:spPr>
            <a:xfrm>
              <a:off x="2847975"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26" name="矩形 25"/>
            <p:cNvSpPr/>
            <p:nvPr/>
          </p:nvSpPr>
          <p:spPr>
            <a:xfrm>
              <a:off x="3219450"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27" name="矩形 26"/>
            <p:cNvSpPr/>
            <p:nvPr/>
          </p:nvSpPr>
          <p:spPr>
            <a:xfrm>
              <a:off x="358616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28" name="矩形 27"/>
            <p:cNvSpPr/>
            <p:nvPr/>
          </p:nvSpPr>
          <p:spPr>
            <a:xfrm>
              <a:off x="395763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29" name="矩形 28"/>
            <p:cNvSpPr/>
            <p:nvPr/>
          </p:nvSpPr>
          <p:spPr>
            <a:xfrm>
              <a:off x="432911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30" name="矩形 29"/>
            <p:cNvSpPr/>
            <p:nvPr/>
          </p:nvSpPr>
          <p:spPr>
            <a:xfrm>
              <a:off x="470058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31" name="矩形 30"/>
            <p:cNvSpPr/>
            <p:nvPr/>
          </p:nvSpPr>
          <p:spPr>
            <a:xfrm>
              <a:off x="507206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32" name="矩形 31"/>
            <p:cNvSpPr/>
            <p:nvPr/>
          </p:nvSpPr>
          <p:spPr>
            <a:xfrm>
              <a:off x="544353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33" name="矩形 32"/>
            <p:cNvSpPr/>
            <p:nvPr/>
          </p:nvSpPr>
          <p:spPr>
            <a:xfrm>
              <a:off x="582453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34" name="矩形 33"/>
            <p:cNvSpPr/>
            <p:nvPr/>
          </p:nvSpPr>
          <p:spPr>
            <a:xfrm>
              <a:off x="6196013"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35" name="矩形 34"/>
            <p:cNvSpPr/>
            <p:nvPr/>
          </p:nvSpPr>
          <p:spPr>
            <a:xfrm>
              <a:off x="6567488"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36" name="矩形 35"/>
            <p:cNvSpPr/>
            <p:nvPr/>
          </p:nvSpPr>
          <p:spPr>
            <a:xfrm>
              <a:off x="695325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37" name="矩形 36"/>
            <p:cNvSpPr/>
            <p:nvPr/>
          </p:nvSpPr>
          <p:spPr>
            <a:xfrm>
              <a:off x="732472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38" name="矩形 37"/>
            <p:cNvSpPr/>
            <p:nvPr/>
          </p:nvSpPr>
          <p:spPr>
            <a:xfrm>
              <a:off x="769620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39" name="矩形 38"/>
            <p:cNvSpPr/>
            <p:nvPr/>
          </p:nvSpPr>
          <p:spPr>
            <a:xfrm>
              <a:off x="806767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40" name="矩形 39"/>
            <p:cNvSpPr/>
            <p:nvPr/>
          </p:nvSpPr>
          <p:spPr>
            <a:xfrm>
              <a:off x="843915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41" name="矩形 40"/>
            <p:cNvSpPr/>
            <p:nvPr/>
          </p:nvSpPr>
          <p:spPr>
            <a:xfrm>
              <a:off x="881062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42" name="矩形 41"/>
            <p:cNvSpPr/>
            <p:nvPr/>
          </p:nvSpPr>
          <p:spPr>
            <a:xfrm>
              <a:off x="919162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43" name="矩形 42"/>
            <p:cNvSpPr/>
            <p:nvPr/>
          </p:nvSpPr>
          <p:spPr>
            <a:xfrm>
              <a:off x="9563101"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44" name="矩形 43"/>
            <p:cNvSpPr/>
            <p:nvPr/>
          </p:nvSpPr>
          <p:spPr>
            <a:xfrm>
              <a:off x="9934576"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45" name="矩形 44"/>
            <p:cNvSpPr/>
            <p:nvPr/>
          </p:nvSpPr>
          <p:spPr>
            <a:xfrm>
              <a:off x="10301289"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46" name="矩形 45"/>
            <p:cNvSpPr/>
            <p:nvPr/>
          </p:nvSpPr>
          <p:spPr>
            <a:xfrm>
              <a:off x="10672764"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47" name="矩形 46"/>
            <p:cNvSpPr/>
            <p:nvPr/>
          </p:nvSpPr>
          <p:spPr>
            <a:xfrm>
              <a:off x="11044239"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48" name="矩形 47"/>
            <p:cNvSpPr/>
            <p:nvPr/>
          </p:nvSpPr>
          <p:spPr>
            <a:xfrm>
              <a:off x="11415714"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sp>
          <p:nvSpPr>
            <p:cNvPr id="49" name="矩形 48"/>
            <p:cNvSpPr/>
            <p:nvPr/>
          </p:nvSpPr>
          <p:spPr>
            <a:xfrm>
              <a:off x="11787189" y="0"/>
              <a:ext cx="1905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4">
                <a:defRPr/>
              </a:pPr>
              <a:endParaRPr lang="zh-CN" altLang="en-US" sz="2700">
                <a:solidFill>
                  <a:prstClr val="white"/>
                </a:solidFill>
                <a:latin typeface="微软雅黑"/>
                <a:cs typeface="+mn-ea"/>
                <a:sym typeface="+mn-lt"/>
              </a:endParaRPr>
            </a:p>
          </p:txBody>
        </p:sp>
      </p:grpSp>
      <p:pic>
        <p:nvPicPr>
          <p:cNvPr id="8" name="图片 7"/>
          <p:cNvPicPr>
            <a:picLocks noChangeAspect="1"/>
          </p:cNvPicPr>
          <p:nvPr/>
        </p:nvPicPr>
        <p:blipFill>
          <a:blip r:embed="rId3"/>
          <a:stretch>
            <a:fillRect/>
          </a:stretch>
        </p:blipFill>
        <p:spPr>
          <a:xfrm>
            <a:off x="12013848" y="-778665"/>
            <a:ext cx="6579567" cy="2704866"/>
          </a:xfrm>
          <a:prstGeom prst="rect">
            <a:avLst/>
          </a:prstGeom>
        </p:spPr>
      </p:pic>
      <p:pic>
        <p:nvPicPr>
          <p:cNvPr id="10" name="图片 9"/>
          <p:cNvPicPr>
            <a:picLocks noChangeAspect="1"/>
          </p:cNvPicPr>
          <p:nvPr/>
        </p:nvPicPr>
        <p:blipFill>
          <a:blip r:embed="rId4"/>
          <a:stretch>
            <a:fillRect/>
          </a:stretch>
        </p:blipFill>
        <p:spPr>
          <a:xfrm>
            <a:off x="-1101021" y="-308937"/>
            <a:ext cx="7741889" cy="2704866"/>
          </a:xfrm>
          <a:prstGeom prst="rect">
            <a:avLst/>
          </a:prstGeom>
        </p:spPr>
      </p:pic>
      <p:pic>
        <p:nvPicPr>
          <p:cNvPr id="13" name="图片 12"/>
          <p:cNvPicPr>
            <a:picLocks noChangeAspect="1"/>
          </p:cNvPicPr>
          <p:nvPr/>
        </p:nvPicPr>
        <p:blipFill>
          <a:blip r:embed="rId5"/>
          <a:stretch>
            <a:fillRect/>
          </a:stretch>
        </p:blipFill>
        <p:spPr>
          <a:xfrm>
            <a:off x="2" y="5921426"/>
            <a:ext cx="18301853" cy="2295212"/>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8565" y="1204379"/>
            <a:ext cx="4914273" cy="4374098"/>
          </a:xfrm>
          <a:prstGeom prst="rect">
            <a:avLst/>
          </a:prstGeom>
        </p:spPr>
      </p:pic>
      <p:pic>
        <p:nvPicPr>
          <p:cNvPr id="51" name="图片 10">
            <a:extLst>
              <a:ext uri="{FF2B5EF4-FFF2-40B4-BE49-F238E27FC236}">
                <a16:creationId xmlns="" xmlns:a16="http://schemas.microsoft.com/office/drawing/2014/main" id="{D681246F-5E2D-47E2-B625-6413B83C4446}"/>
              </a:ext>
            </a:extLst>
          </p:cNvPr>
          <p:cNvPicPr>
            <a:picLocks noChangeAspect="1"/>
          </p:cNvPicPr>
          <p:nvPr/>
        </p:nvPicPr>
        <p:blipFill>
          <a:blip r:embed="rId7"/>
          <a:stretch>
            <a:fillRect/>
          </a:stretch>
        </p:blipFill>
        <p:spPr>
          <a:xfrm>
            <a:off x="5981647" y="5043650"/>
            <a:ext cx="5886551" cy="3722430"/>
          </a:xfrm>
          <a:prstGeom prst="rect">
            <a:avLst/>
          </a:prstGeom>
        </p:spPr>
      </p:pic>
      <p:sp>
        <p:nvSpPr>
          <p:cNvPr id="52" name="文本框 15">
            <a:extLst>
              <a:ext uri="{FF2B5EF4-FFF2-40B4-BE49-F238E27FC236}">
                <a16:creationId xmlns="" xmlns:a16="http://schemas.microsoft.com/office/drawing/2014/main" id="{283DD670-AE9B-4D0F-85A4-FD530D0044F7}"/>
              </a:ext>
            </a:extLst>
          </p:cNvPr>
          <p:cNvSpPr txBox="1"/>
          <p:nvPr/>
        </p:nvSpPr>
        <p:spPr>
          <a:xfrm>
            <a:off x="5844714" y="6182095"/>
            <a:ext cx="6256800" cy="1154162"/>
          </a:xfrm>
          <a:prstGeom prst="rect">
            <a:avLst/>
          </a:prstGeom>
          <a:noFill/>
        </p:spPr>
        <p:txBody>
          <a:bodyPr wrap="square" rtlCol="0">
            <a:spAutoFit/>
          </a:bodyPr>
          <a:lstStyle/>
          <a:p>
            <a:pPr algn="ctr" defTabSz="1371464">
              <a:defRPr/>
            </a:pPr>
            <a:r>
              <a:rPr lang="en-US" altLang="zh-CN" sz="6900" b="1" spc="-225" dirty="0">
                <a:solidFill>
                  <a:srgbClr val="EA4483"/>
                </a:solidFill>
                <a:effectLst>
                  <a:outerShdw blurRad="38100" dist="38100" dir="2700000" algn="tl">
                    <a:srgbClr val="000000">
                      <a:alpha val="43137"/>
                    </a:srgbClr>
                  </a:outerShdw>
                </a:effectLst>
                <a:latin typeface="Times New Roman" panose="02020603050405020304" pitchFamily="18" charset="0"/>
                <a:ea typeface="Segoe UI Black" panose="020B0A02040204020203" pitchFamily="34" charset="0"/>
                <a:cs typeface="Times New Roman" panose="02020603050405020304" pitchFamily="18" charset="0"/>
                <a:sym typeface="+mn-lt"/>
              </a:rPr>
              <a:t>KHỞI ĐỘNG</a:t>
            </a:r>
            <a:endParaRPr lang="zh-CN" altLang="en-US" sz="6900" b="1" spc="-225" dirty="0">
              <a:solidFill>
                <a:srgbClr val="EA4483"/>
              </a:solidFill>
              <a:effectLst>
                <a:outerShdw blurRad="38100" dist="38100" dir="2700000" algn="tl">
                  <a:srgbClr val="000000">
                    <a:alpha val="43137"/>
                  </a:srgbClr>
                </a:outerShdw>
              </a:effectLst>
              <a:latin typeface="Times New Roman" panose="02020603050405020304" pitchFamily="18" charset="0"/>
              <a:ea typeface="Microsoft YaHei Light" panose="020B0502040204020203" pitchFamily="34" charset="-122"/>
              <a:cs typeface="Times New Roman" panose="02020603050405020304" pitchFamily="18" charset="0"/>
              <a:sym typeface="+mn-lt"/>
            </a:endParaRPr>
          </a:p>
        </p:txBody>
      </p:sp>
    </p:spTree>
    <p:extLst>
      <p:ext uri="{BB962C8B-B14F-4D97-AF65-F5344CB8AC3E}">
        <p14:creationId xmlns:p14="http://schemas.microsoft.com/office/powerpoint/2010/main" val="214049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10287000"/>
          </a:xfrm>
          <a:prstGeom prst="rect">
            <a:avLst/>
          </a:prstGeom>
        </p:spPr>
      </p:pic>
      <p:sp>
        <p:nvSpPr>
          <p:cNvPr id="4" name="Rectangle 3">
            <a:extLst>
              <a:ext uri="{FF2B5EF4-FFF2-40B4-BE49-F238E27FC236}">
                <a16:creationId xmlns="" xmlns:a16="http://schemas.microsoft.com/office/drawing/2014/main" id="{96A3CB1A-319E-C828-C4DC-8DB345656F00}"/>
              </a:ext>
            </a:extLst>
          </p:cNvPr>
          <p:cNvSpPr/>
          <p:nvPr/>
        </p:nvSpPr>
        <p:spPr>
          <a:xfrm>
            <a:off x="3200400" y="4914900"/>
            <a:ext cx="13106400" cy="38100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11500" b="1" dirty="0">
                <a:solidFill>
                  <a:srgbClr val="C00000"/>
                </a:solidFill>
                <a:latin typeface="American Typewriter" panose="02090604020004020304" pitchFamily="18" charset="77"/>
                <a:cs typeface="Arial" panose="020B0604020202020204" pitchFamily="34" charset="0"/>
              </a:rPr>
              <a:t>LUYỆN TẬP</a:t>
            </a:r>
          </a:p>
        </p:txBody>
      </p:sp>
    </p:spTree>
    <p:extLst>
      <p:ext uri="{BB962C8B-B14F-4D97-AF65-F5344CB8AC3E}">
        <p14:creationId xmlns:p14="http://schemas.microsoft.com/office/powerpoint/2010/main" val="389377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EB10DC14-3968-881F-5C89-D0C77B47AA73}"/>
              </a:ext>
            </a:extLst>
          </p:cNvPr>
          <p:cNvSpPr/>
          <p:nvPr/>
        </p:nvSpPr>
        <p:spPr>
          <a:xfrm>
            <a:off x="353849" y="266700"/>
            <a:ext cx="17580302" cy="65532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a:srcRect/>
          <a:stretch>
            <a:fillRect/>
          </a:stretch>
        </p:blipFill>
        <p:spPr>
          <a:xfrm rot="696707">
            <a:off x="16487454" y="6489665"/>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a:srcRect/>
          <a:stretch>
            <a:fillRect/>
          </a:stretch>
        </p:blipFill>
        <p:spPr>
          <a:xfrm rot="1035742">
            <a:off x="11325040" y="4770281"/>
            <a:ext cx="1562419" cy="1206969"/>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sp>
        <p:nvSpPr>
          <p:cNvPr id="2" name="TextBox 1">
            <a:extLst>
              <a:ext uri="{FF2B5EF4-FFF2-40B4-BE49-F238E27FC236}">
                <a16:creationId xmlns="" xmlns:a16="http://schemas.microsoft.com/office/drawing/2014/main" id="{625F4580-C39A-0F0E-092D-C27F3A18DD41}"/>
              </a:ext>
            </a:extLst>
          </p:cNvPr>
          <p:cNvSpPr txBox="1"/>
          <p:nvPr/>
        </p:nvSpPr>
        <p:spPr>
          <a:xfrm>
            <a:off x="353849" y="592783"/>
            <a:ext cx="17580302" cy="1555234"/>
          </a:xfrm>
          <a:prstGeom prst="rect">
            <a:avLst/>
          </a:prstGeom>
          <a:noFill/>
        </p:spPr>
        <p:txBody>
          <a:bodyPr wrap="square" rtlCol="0">
            <a:spAutoFit/>
          </a:bodyPr>
          <a:lstStyle/>
          <a:p>
            <a:pPr>
              <a:lnSpc>
                <a:spcPct val="150000"/>
              </a:lnSpc>
            </a:pPr>
            <a:r>
              <a:rPr lang="en-US" sz="7200" b="1" u="sng" dirty="0" err="1">
                <a:solidFill>
                  <a:srgbClr val="C00000"/>
                </a:solidFill>
                <a:latin typeface="Times New Roman" panose="02020603050405020304" pitchFamily="18" charset="0"/>
                <a:cs typeface="Times New Roman" panose="02020603050405020304" pitchFamily="18" charset="0"/>
              </a:rPr>
              <a:t>Bài</a:t>
            </a:r>
            <a:r>
              <a:rPr lang="en-US" sz="7200" b="1" u="sng" dirty="0">
                <a:solidFill>
                  <a:srgbClr val="C00000"/>
                </a:solidFill>
                <a:latin typeface="Times New Roman" panose="02020603050405020304" pitchFamily="18" charset="0"/>
                <a:cs typeface="Times New Roman" panose="02020603050405020304" pitchFamily="18" charset="0"/>
              </a:rPr>
              <a:t> </a:t>
            </a:r>
            <a:r>
              <a:rPr lang="en-US" sz="7200" b="1" u="sng" dirty="0" err="1">
                <a:solidFill>
                  <a:srgbClr val="C00000"/>
                </a:solidFill>
                <a:latin typeface="Times New Roman" panose="02020603050405020304" pitchFamily="18" charset="0"/>
                <a:cs typeface="Times New Roman" panose="02020603050405020304" pitchFamily="18" charset="0"/>
              </a:rPr>
              <a:t>tập</a:t>
            </a:r>
            <a:r>
              <a:rPr lang="en-US" sz="7200" b="1" u="sng" dirty="0">
                <a:solidFill>
                  <a:srgbClr val="C00000"/>
                </a:solidFill>
                <a:latin typeface="Times New Roman" panose="02020603050405020304" pitchFamily="18" charset="0"/>
                <a:cs typeface="Times New Roman" panose="02020603050405020304" pitchFamily="18" charset="0"/>
              </a:rPr>
              <a:t> 1:</a:t>
            </a:r>
            <a:r>
              <a:rPr lang="en-US" sz="7200" b="1" dirty="0">
                <a:solidFill>
                  <a:srgbClr val="C00000"/>
                </a:solidFill>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Tìm</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câu</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hỏi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trong</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bài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và</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cho</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biết</a:t>
            </a:r>
            <a:r>
              <a:rPr lang="en-US" sz="7200" b="1" dirty="0">
                <a:latin typeface="Times New Roman" panose="02020603050405020304" pitchFamily="18" charset="0"/>
                <a:cs typeface="Times New Roman" panose="02020603050405020304" pitchFamily="18" charset="0"/>
              </a:rPr>
              <a:t>:</a:t>
            </a:r>
          </a:p>
        </p:txBody>
      </p:sp>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sp>
        <p:nvSpPr>
          <p:cNvPr id="14" name="TextBox 13">
            <a:extLst>
              <a:ext uri="{FF2B5EF4-FFF2-40B4-BE49-F238E27FC236}">
                <a16:creationId xmlns="" xmlns:a16="http://schemas.microsoft.com/office/drawing/2014/main" id="{71C4EEE6-F849-1E8D-1A19-24069AC12D46}"/>
              </a:ext>
            </a:extLst>
          </p:cNvPr>
          <p:cNvSpPr txBox="1"/>
          <p:nvPr/>
        </p:nvSpPr>
        <p:spPr>
          <a:xfrm>
            <a:off x="809812" y="2615453"/>
            <a:ext cx="16563788" cy="2956835"/>
          </a:xfrm>
          <a:prstGeom prst="rect">
            <a:avLst/>
          </a:prstGeom>
          <a:noFill/>
        </p:spPr>
        <p:txBody>
          <a:bodyPr wrap="square" rtlCol="0">
            <a:spAutoFit/>
          </a:bodyPr>
          <a:lstStyle/>
          <a:p>
            <a:pPr marL="914400" indent="-914400">
              <a:lnSpc>
                <a:spcPct val="150000"/>
              </a:lnSpc>
              <a:buAutoNum type="alphaLcPeriod"/>
            </a:pPr>
            <a:r>
              <a:rPr lang="en-US" sz="6600" dirty="0" err="1">
                <a:latin typeface="Times New Roman" panose="02020603050405020304" pitchFamily="18" charset="0"/>
                <a:cs typeface="Times New Roman" panose="02020603050405020304" pitchFamily="18" charset="0"/>
              </a:rPr>
              <a:t>Những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từ</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ngữ</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nào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cho</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em</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biết</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đó</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là</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câu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hỏi</a:t>
            </a:r>
            <a:r>
              <a:rPr lang="en-US" sz="6600" dirty="0">
                <a:latin typeface="Times New Roman" panose="02020603050405020304" pitchFamily="18" charset="0"/>
                <a:cs typeface="Times New Roman" panose="02020603050405020304" pitchFamily="18" charset="0"/>
              </a:rPr>
              <a:t>?</a:t>
            </a:r>
          </a:p>
          <a:p>
            <a:pPr marL="914400" indent="-914400">
              <a:lnSpc>
                <a:spcPct val="150000"/>
              </a:lnSpc>
              <a:buAutoNum type="alphaLcPeriod"/>
            </a:pPr>
            <a:r>
              <a:rPr lang="en-US" sz="6600" dirty="0" err="1">
                <a:latin typeface="Times New Roman" panose="02020603050405020304" pitchFamily="18" charset="0"/>
                <a:cs typeface="Times New Roman" panose="02020603050405020304" pitchFamily="18" charset="0"/>
              </a:rPr>
              <a:t>Cuối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câu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hỏi</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có</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dấu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gì</a:t>
            </a:r>
            <a:r>
              <a:rPr lang="en-US" sz="6600" dirty="0">
                <a:latin typeface="Times New Roman" panose="02020603050405020304" pitchFamily="18" charset="0"/>
                <a:cs typeface="Times New Roman" panose="02020603050405020304" pitchFamily="18" charset="0"/>
              </a:rPr>
              <a:t>?</a:t>
            </a:r>
          </a:p>
        </p:txBody>
      </p:sp>
      <p:pic>
        <p:nvPicPr>
          <p:cNvPr id="17" name="Picture 15">
            <a:extLst>
              <a:ext uri="{FF2B5EF4-FFF2-40B4-BE49-F238E27FC236}">
                <a16:creationId xmlns="" xmlns:a16="http://schemas.microsoft.com/office/drawing/2014/main" id="{324F4D69-2D06-BA03-AADF-17E8FAB4D74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0000" y="6463877"/>
            <a:ext cx="9893933" cy="4068880"/>
          </a:xfrm>
          <a:prstGeom prst="rect">
            <a:avLst/>
          </a:prstGeom>
        </p:spPr>
      </p:pic>
      <p:cxnSp>
        <p:nvCxnSpPr>
          <p:cNvPr id="4" name="Straight Connector 3"/>
          <p:cNvCxnSpPr>
            <a:cxnSpLocks/>
          </p:cNvCxnSpPr>
          <p:nvPr/>
        </p:nvCxnSpPr>
        <p:spPr>
          <a:xfrm>
            <a:off x="4346804" y="2148017"/>
            <a:ext cx="883579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a:cxnSpLocks/>
          </p:cNvCxnSpPr>
          <p:nvPr/>
        </p:nvCxnSpPr>
        <p:spPr>
          <a:xfrm>
            <a:off x="14467432" y="2148017"/>
            <a:ext cx="313476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955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 xmlns:a16="http://schemas.microsoft.com/office/drawing/2014/main" id="{58FEDAAE-8D0B-F8A0-5EEC-0FF5228F902F}"/>
              </a:ext>
              <a:ext uri="{C183D7F6-B498-43B3-948B-1728B52AA6E4}">
                <adec:decorative xmlns="" xmlns:adec="http://schemas.microsoft.com/office/drawing/2017/decorative" val="0"/>
              </a:ext>
            </a:extLst>
          </p:cNvPr>
          <p:cNvSpPr/>
          <p:nvPr/>
        </p:nvSpPr>
        <p:spPr>
          <a:xfrm>
            <a:off x="0" y="342900"/>
            <a:ext cx="17602200" cy="79248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3" name="TextBox 2">
            <a:extLst>
              <a:ext uri="{FF2B5EF4-FFF2-40B4-BE49-F238E27FC236}">
                <a16:creationId xmlns="" xmlns:a16="http://schemas.microsoft.com/office/drawing/2014/main" id="{9CF4A4A8-1CF7-7FFB-24BC-9FC627FFE5D8}"/>
              </a:ext>
            </a:extLst>
          </p:cNvPr>
          <p:cNvSpPr txBox="1"/>
          <p:nvPr/>
        </p:nvSpPr>
        <p:spPr>
          <a:xfrm>
            <a:off x="2895600" y="2400300"/>
            <a:ext cx="11811000" cy="3139321"/>
          </a:xfrm>
          <a:prstGeom prst="rect">
            <a:avLst/>
          </a:prstGeom>
          <a:noFill/>
        </p:spPr>
        <p:txBody>
          <a:bodyPr wrap="square" rtlCol="0">
            <a:spAutoFit/>
          </a:bodyPr>
          <a:lstStyle/>
          <a:p>
            <a:pPr algn="ctr"/>
            <a:r>
              <a:rPr lang="x-none" sz="6600" b="1" dirty="0">
                <a:solidFill>
                  <a:srgbClr val="FF0000"/>
                </a:solidFill>
                <a:latin typeface="American Typewriter" panose="02090604020004020304" pitchFamily="18" charset="77"/>
              </a:rPr>
              <a:t>LÀM VIỆC CÁ NHÂN</a:t>
            </a:r>
          </a:p>
          <a:p>
            <a:pPr algn="ctr"/>
            <a:endParaRPr lang="x-none" sz="6600" dirty="0">
              <a:latin typeface="American Typewriter" panose="02090604020004020304" pitchFamily="18" charset="77"/>
            </a:endParaRPr>
          </a:p>
          <a:p>
            <a:pPr algn="ctr"/>
            <a:r>
              <a:rPr lang="x-none" sz="6600" b="1" dirty="0">
                <a:latin typeface="American Typewriter" panose="02090604020004020304" pitchFamily="18" charset="77"/>
              </a:rPr>
              <a:t>TÌM CÂU HỎI TRONG BÀI</a:t>
            </a:r>
          </a:p>
        </p:txBody>
      </p:sp>
      <p:pic>
        <p:nvPicPr>
          <p:cNvPr id="4" name="y2meta.com-ĐẾM NGƯỢC 1 PHÚT - BÓNG SỐ-(480p).mp4">
            <a:hlinkClick r:id="" action="ppaction://media"/>
            <a:extLst>
              <a:ext uri="{FF2B5EF4-FFF2-40B4-BE49-F238E27FC236}">
                <a16:creationId xmlns="" xmlns:a16="http://schemas.microsoft.com/office/drawing/2014/main" id="{003A186A-E003-2F40-AB69-5B768B902A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71450" y="7236233"/>
            <a:ext cx="4730750" cy="2658969"/>
          </a:xfrm>
          <a:prstGeom prst="ellipse">
            <a:avLst/>
          </a:prstGeom>
          <a:ln>
            <a:noFill/>
          </a:ln>
          <a:effectLst>
            <a:softEdge rad="112500"/>
          </a:effectLst>
        </p:spPr>
      </p:pic>
    </p:spTree>
    <p:extLst>
      <p:ext uri="{BB962C8B-B14F-4D97-AF65-F5344CB8AC3E}">
        <p14:creationId xmlns:p14="http://schemas.microsoft.com/office/powerpoint/2010/main" val="26303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EB10DC14-3968-881F-5C89-D0C77B47AA73}"/>
              </a:ext>
            </a:extLst>
          </p:cNvPr>
          <p:cNvSpPr/>
          <p:nvPr/>
        </p:nvSpPr>
        <p:spPr>
          <a:xfrm>
            <a:off x="727540" y="1630936"/>
            <a:ext cx="14602309" cy="59436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a:srcRect/>
          <a:stretch>
            <a:fillRect/>
          </a:stretch>
        </p:blipFill>
        <p:spPr>
          <a:xfrm rot="1035742">
            <a:off x="14792733" y="469938"/>
            <a:ext cx="1562419" cy="1330428"/>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215" y="-1505334"/>
            <a:ext cx="5342015" cy="3612538"/>
          </a:xfrm>
          <a:prstGeom prst="rect">
            <a:avLst/>
          </a:prstGeom>
        </p:spPr>
      </p:pic>
      <p:sp>
        <p:nvSpPr>
          <p:cNvPr id="2" name="TextBox 1">
            <a:extLst>
              <a:ext uri="{FF2B5EF4-FFF2-40B4-BE49-F238E27FC236}">
                <a16:creationId xmlns="" xmlns:a16="http://schemas.microsoft.com/office/drawing/2014/main" id="{625F4580-C39A-0F0E-092D-C27F3A18DD41}"/>
              </a:ext>
            </a:extLst>
          </p:cNvPr>
          <p:cNvSpPr txBox="1"/>
          <p:nvPr/>
        </p:nvSpPr>
        <p:spPr>
          <a:xfrm>
            <a:off x="727540" y="2814539"/>
            <a:ext cx="17223431" cy="2428935"/>
          </a:xfrm>
          <a:prstGeom prst="rect">
            <a:avLst/>
          </a:prstGeom>
          <a:noFill/>
        </p:spPr>
        <p:txBody>
          <a:bodyPr wrap="square" rtlCol="0">
            <a:spAutoFit/>
          </a:bodyPr>
          <a:lstStyle/>
          <a:p>
            <a:pPr>
              <a:lnSpc>
                <a:spcPct val="150000"/>
              </a:lnSpc>
            </a:pPr>
            <a:r>
              <a:rPr lang="en-US" sz="11500" b="1" dirty="0">
                <a:latin typeface="Times New Roman" panose="02020603050405020304" pitchFamily="18" charset="0"/>
                <a:cs typeface="Times New Roman" panose="02020603050405020304" pitchFamily="18" charset="0"/>
              </a:rPr>
              <a:t>“</a:t>
            </a:r>
            <a:r>
              <a:rPr lang="en-US" sz="11500" b="1" dirty="0" err="1">
                <a:latin typeface="Times New Roman" panose="02020603050405020304" pitchFamily="18" charset="0"/>
                <a:cs typeface="Times New Roman" panose="02020603050405020304" pitchFamily="18" charset="0"/>
              </a:rPr>
              <a:t>Bác</a:t>
            </a:r>
            <a:r>
              <a:rPr lang="en-US" sz="11500" b="1" dirty="0">
                <a:latin typeface="Times New Roman" panose="02020603050405020304" pitchFamily="18" charset="0"/>
                <a:cs typeface="Times New Roman" panose="02020603050405020304" pitchFamily="18" charset="0"/>
              </a:rPr>
              <a:t> </a:t>
            </a:r>
            <a:r>
              <a:rPr lang="en-US" sz="11500" b="1" dirty="0" err="1">
                <a:latin typeface="Times New Roman" panose="02020603050405020304" pitchFamily="18" charset="0"/>
                <a:cs typeface="Times New Roman" panose="02020603050405020304" pitchFamily="18" charset="0"/>
              </a:rPr>
              <a:t>có</a:t>
            </a:r>
            <a:r>
              <a:rPr lang="en-US" sz="11500" b="1" dirty="0">
                <a:latin typeface="Times New Roman" panose="02020603050405020304" pitchFamily="18" charset="0"/>
                <a:cs typeface="Times New Roman" panose="02020603050405020304" pitchFamily="18" charset="0"/>
              </a:rPr>
              <a:t> </a:t>
            </a:r>
            <a:r>
              <a:rPr lang="en-US" sz="11500" b="1" dirty="0" err="1">
                <a:latin typeface="Times New Roman" panose="02020603050405020304" pitchFamily="18" charset="0"/>
                <a:cs typeface="Times New Roman" panose="02020603050405020304" pitchFamily="18" charset="0"/>
              </a:rPr>
              <a:t>giúp</a:t>
            </a:r>
            <a:r>
              <a:rPr lang="en-US" sz="11500" b="1" dirty="0">
                <a:latin typeface="Times New Roman" panose="02020603050405020304" pitchFamily="18" charset="0"/>
                <a:cs typeface="Times New Roman" panose="02020603050405020304" pitchFamily="18" charset="0"/>
              </a:rPr>
              <a:t> </a:t>
            </a:r>
            <a:r>
              <a:rPr lang="en-US" sz="11500" b="1" dirty="0" err="1">
                <a:latin typeface="Times New Roman" panose="02020603050405020304" pitchFamily="18" charset="0"/>
                <a:cs typeface="Times New Roman" panose="02020603050405020304" pitchFamily="18" charset="0"/>
              </a:rPr>
              <a:t>tôi</a:t>
            </a:r>
            <a:r>
              <a:rPr lang="en-US" sz="11500" b="1" dirty="0">
                <a:latin typeface="Times New Roman" panose="02020603050405020304" pitchFamily="18" charset="0"/>
                <a:cs typeface="Times New Roman" panose="02020603050405020304" pitchFamily="18" charset="0"/>
              </a:rPr>
              <a:t> </a:t>
            </a:r>
            <a:r>
              <a:rPr lang="en-US" sz="11500" b="1" dirty="0" err="1">
                <a:latin typeface="Times New Roman" panose="02020603050405020304" pitchFamily="18" charset="0"/>
                <a:cs typeface="Times New Roman" panose="02020603050405020304" pitchFamily="18" charset="0"/>
              </a:rPr>
              <a:t>không</a:t>
            </a:r>
            <a:r>
              <a:rPr lang="en-US" sz="11500" b="1" dirty="0">
                <a:latin typeface="Times New Roman" panose="02020603050405020304" pitchFamily="18" charset="0"/>
                <a:cs typeface="Times New Roman" panose="02020603050405020304" pitchFamily="18" charset="0"/>
              </a:rPr>
              <a:t> ?”</a:t>
            </a:r>
          </a:p>
        </p:txBody>
      </p:sp>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pic>
        <p:nvPicPr>
          <p:cNvPr id="17" name="Picture 15">
            <a:extLst>
              <a:ext uri="{FF2B5EF4-FFF2-40B4-BE49-F238E27FC236}">
                <a16:creationId xmlns="" xmlns:a16="http://schemas.microsoft.com/office/drawing/2014/main" id="{324F4D69-2D06-BA03-AADF-17E8FAB4D74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947082" y="6534829"/>
            <a:ext cx="9022675" cy="3710575"/>
          </a:xfrm>
          <a:prstGeom prst="rect">
            <a:avLst/>
          </a:prstGeom>
        </p:spPr>
      </p:pic>
    </p:spTree>
    <p:extLst>
      <p:ext uri="{BB962C8B-B14F-4D97-AF65-F5344CB8AC3E}">
        <p14:creationId xmlns:p14="http://schemas.microsoft.com/office/powerpoint/2010/main" val="294349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 xmlns:a16="http://schemas.microsoft.com/office/drawing/2014/main" id="{58FEDAAE-8D0B-F8A0-5EEC-0FF5228F902F}"/>
              </a:ext>
              <a:ext uri="{C183D7F6-B498-43B3-948B-1728B52AA6E4}">
                <adec:decorative xmlns="" xmlns:adec="http://schemas.microsoft.com/office/drawing/2017/decorative" val="0"/>
              </a:ext>
            </a:extLst>
          </p:cNvPr>
          <p:cNvSpPr/>
          <p:nvPr/>
        </p:nvSpPr>
        <p:spPr>
          <a:xfrm>
            <a:off x="0" y="342900"/>
            <a:ext cx="17602200" cy="79248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3" name="TextBox 2">
            <a:extLst>
              <a:ext uri="{FF2B5EF4-FFF2-40B4-BE49-F238E27FC236}">
                <a16:creationId xmlns="" xmlns:a16="http://schemas.microsoft.com/office/drawing/2014/main" id="{9CF4A4A8-1CF7-7FFB-24BC-9FC627FFE5D8}"/>
              </a:ext>
            </a:extLst>
          </p:cNvPr>
          <p:cNvSpPr txBox="1"/>
          <p:nvPr/>
        </p:nvSpPr>
        <p:spPr>
          <a:xfrm>
            <a:off x="2743200" y="2227808"/>
            <a:ext cx="11811000" cy="4154984"/>
          </a:xfrm>
          <a:prstGeom prst="rect">
            <a:avLst/>
          </a:prstGeom>
          <a:noFill/>
        </p:spPr>
        <p:txBody>
          <a:bodyPr wrap="square" rtlCol="0">
            <a:spAutoFit/>
          </a:bodyPr>
          <a:lstStyle/>
          <a:p>
            <a:pPr algn="ctr"/>
            <a:r>
              <a:rPr lang="x-none" sz="6600" b="1" dirty="0">
                <a:solidFill>
                  <a:srgbClr val="FF0000"/>
                </a:solidFill>
                <a:latin typeface="American Typewriter" panose="02090604020004020304" pitchFamily="18" charset="77"/>
              </a:rPr>
              <a:t>THẢO NHÓM ĐÔI</a:t>
            </a:r>
          </a:p>
          <a:p>
            <a:pPr algn="ctr"/>
            <a:endParaRPr lang="x-none" sz="6600" b="1" dirty="0">
              <a:latin typeface="American Typewriter" panose="02090604020004020304" pitchFamily="18" charset="77"/>
            </a:endParaRPr>
          </a:p>
          <a:p>
            <a:pPr algn="ctr"/>
            <a:r>
              <a:rPr lang="x-none" sz="6600" b="1" dirty="0">
                <a:latin typeface="American Typewriter" panose="02090604020004020304" pitchFamily="18" charset="77"/>
              </a:rPr>
              <a:t>Thực hiện yêu cầu thứ 2 của bài tập 1</a:t>
            </a:r>
            <a:endParaRPr lang="x-none" sz="6600" dirty="0">
              <a:latin typeface="American Typewriter" panose="02090604020004020304" pitchFamily="18" charset="77"/>
            </a:endParaRPr>
          </a:p>
        </p:txBody>
      </p:sp>
      <p:pic>
        <p:nvPicPr>
          <p:cNvPr id="4" name="y2meta.com-ĐẾM NGƯỢC 1 PHÚT - BÓNG SỐ-(480p).mp4">
            <a:hlinkClick r:id="" action="ppaction://media"/>
            <a:extLst>
              <a:ext uri="{FF2B5EF4-FFF2-40B4-BE49-F238E27FC236}">
                <a16:creationId xmlns="" xmlns:a16="http://schemas.microsoft.com/office/drawing/2014/main" id="{003A186A-E003-2F40-AB69-5B768B902A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71450" y="7236233"/>
            <a:ext cx="4730750" cy="2658969"/>
          </a:xfrm>
          <a:prstGeom prst="ellipse">
            <a:avLst/>
          </a:prstGeom>
          <a:ln>
            <a:noFill/>
          </a:ln>
          <a:effectLst>
            <a:softEdge rad="112500"/>
          </a:effectLst>
        </p:spPr>
      </p:pic>
    </p:spTree>
    <p:extLst>
      <p:ext uri="{BB962C8B-B14F-4D97-AF65-F5344CB8AC3E}">
        <p14:creationId xmlns:p14="http://schemas.microsoft.com/office/powerpoint/2010/main" val="180314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EB10DC14-3968-881F-5C89-D0C77B47AA73}"/>
              </a:ext>
            </a:extLst>
          </p:cNvPr>
          <p:cNvSpPr/>
          <p:nvPr/>
        </p:nvSpPr>
        <p:spPr>
          <a:xfrm>
            <a:off x="727540" y="1630936"/>
            <a:ext cx="14602309" cy="59436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 name="Picture 2">
            <a:extLst>
              <a:ext uri="{FF2B5EF4-FFF2-40B4-BE49-F238E27FC236}">
                <a16:creationId xmlns="" xmlns:a16="http://schemas.microsoft.com/office/drawing/2014/main" id="{4043824D-363A-5E15-6600-A8AA8D5B6170}"/>
              </a:ext>
            </a:extLst>
          </p:cNvPr>
          <p:cNvPicPr>
            <a:picLocks noChangeAspect="1"/>
          </p:cNvPicPr>
          <p:nvPr/>
        </p:nvPicPr>
        <p:blipFill>
          <a:blip r:embed="rId2"/>
          <a:srcRect/>
          <a:stretch>
            <a:fillRect/>
          </a:stretch>
        </p:blipFill>
        <p:spPr>
          <a:xfrm rot="696707">
            <a:off x="16353791" y="4610100"/>
            <a:ext cx="1717964" cy="1717964"/>
          </a:xfrm>
          <a:prstGeom prst="rect">
            <a:avLst/>
          </a:prstGeom>
        </p:spPr>
      </p:pic>
      <p:pic>
        <p:nvPicPr>
          <p:cNvPr id="9" name="Picture 7">
            <a:extLst>
              <a:ext uri="{FF2B5EF4-FFF2-40B4-BE49-F238E27FC236}">
                <a16:creationId xmlns="" xmlns:a16="http://schemas.microsoft.com/office/drawing/2014/main" id="{AC9EF164-6BB0-7063-11C7-F67EE9B121F4}"/>
              </a:ext>
            </a:extLst>
          </p:cNvPr>
          <p:cNvPicPr>
            <a:picLocks noChangeAspect="1"/>
          </p:cNvPicPr>
          <p:nvPr/>
        </p:nvPicPr>
        <p:blipFill>
          <a:blip r:embed="rId3"/>
          <a:srcRect/>
          <a:stretch>
            <a:fillRect/>
          </a:stretch>
        </p:blipFill>
        <p:spPr>
          <a:xfrm rot="1035742">
            <a:off x="14792733" y="469938"/>
            <a:ext cx="1562419" cy="1330428"/>
          </a:xfrm>
          <a:prstGeom prst="rect">
            <a:avLst/>
          </a:prstGeom>
        </p:spPr>
      </p:pic>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38383" y="8039100"/>
            <a:ext cx="4115148" cy="2247900"/>
          </a:xfrm>
          <a:prstGeom prst="rect">
            <a:avLst/>
          </a:prstGeom>
        </p:spPr>
      </p:pic>
      <p:pic>
        <p:nvPicPr>
          <p:cNvPr id="11" name="Picture 8">
            <a:extLst>
              <a:ext uri="{FF2B5EF4-FFF2-40B4-BE49-F238E27FC236}">
                <a16:creationId xmlns="" xmlns:a16="http://schemas.microsoft.com/office/drawing/2014/main" id="{3D85D4B0-9FCF-D07F-F91A-F9B62DA8A7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215" y="-1505334"/>
            <a:ext cx="5342015" cy="3612538"/>
          </a:xfrm>
          <a:prstGeom prst="rect">
            <a:avLst/>
          </a:prstGeom>
        </p:spPr>
      </p:pic>
      <p:sp>
        <p:nvSpPr>
          <p:cNvPr id="2" name="TextBox 1">
            <a:extLst>
              <a:ext uri="{FF2B5EF4-FFF2-40B4-BE49-F238E27FC236}">
                <a16:creationId xmlns="" xmlns:a16="http://schemas.microsoft.com/office/drawing/2014/main" id="{625F4580-C39A-0F0E-092D-C27F3A18DD41}"/>
              </a:ext>
            </a:extLst>
          </p:cNvPr>
          <p:cNvSpPr txBox="1"/>
          <p:nvPr/>
        </p:nvSpPr>
        <p:spPr>
          <a:xfrm>
            <a:off x="727540" y="2814539"/>
            <a:ext cx="17223431" cy="2428935"/>
          </a:xfrm>
          <a:prstGeom prst="rect">
            <a:avLst/>
          </a:prstGeom>
          <a:noFill/>
        </p:spPr>
        <p:txBody>
          <a:bodyPr wrap="square" rtlCol="0">
            <a:spAutoFit/>
          </a:bodyPr>
          <a:lstStyle/>
          <a:p>
            <a:pPr>
              <a:lnSpc>
                <a:spcPct val="150000"/>
              </a:lnSpc>
            </a:pPr>
            <a:r>
              <a:rPr lang="en-US" sz="11500" b="1" dirty="0">
                <a:latin typeface="Times New Roman" panose="02020603050405020304" pitchFamily="18" charset="0"/>
                <a:cs typeface="Times New Roman" panose="02020603050405020304" pitchFamily="18" charset="0"/>
              </a:rPr>
              <a:t>“</a:t>
            </a:r>
            <a:r>
              <a:rPr lang="en-US" sz="11500" b="1" dirty="0" err="1">
                <a:latin typeface="Times New Roman" panose="02020603050405020304" pitchFamily="18" charset="0"/>
                <a:cs typeface="Times New Roman" panose="02020603050405020304" pitchFamily="18" charset="0"/>
              </a:rPr>
              <a:t>Bác</a:t>
            </a:r>
            <a:r>
              <a:rPr lang="en-US" sz="11500" b="1" dirty="0">
                <a:latin typeface="Times New Roman" panose="02020603050405020304" pitchFamily="18" charset="0"/>
                <a:cs typeface="Times New Roman" panose="02020603050405020304" pitchFamily="18" charset="0"/>
              </a:rPr>
              <a:t> </a:t>
            </a:r>
            <a:r>
              <a:rPr lang="en-US" sz="11500" b="1" dirty="0" err="1">
                <a:latin typeface="Times New Roman" panose="02020603050405020304" pitchFamily="18" charset="0"/>
                <a:cs typeface="Times New Roman" panose="02020603050405020304" pitchFamily="18" charset="0"/>
              </a:rPr>
              <a:t>có</a:t>
            </a:r>
            <a:r>
              <a:rPr lang="en-US" sz="11500" b="1" dirty="0">
                <a:latin typeface="Times New Roman" panose="02020603050405020304" pitchFamily="18" charset="0"/>
                <a:cs typeface="Times New Roman" panose="02020603050405020304" pitchFamily="18" charset="0"/>
              </a:rPr>
              <a:t> </a:t>
            </a:r>
            <a:r>
              <a:rPr lang="en-US" sz="11500" b="1" dirty="0" err="1">
                <a:latin typeface="Times New Roman" panose="02020603050405020304" pitchFamily="18" charset="0"/>
                <a:cs typeface="Times New Roman" panose="02020603050405020304" pitchFamily="18" charset="0"/>
              </a:rPr>
              <a:t>giúp</a:t>
            </a:r>
            <a:r>
              <a:rPr lang="en-US" sz="11500" b="1" dirty="0">
                <a:latin typeface="Times New Roman" panose="02020603050405020304" pitchFamily="18" charset="0"/>
                <a:cs typeface="Times New Roman" panose="02020603050405020304" pitchFamily="18" charset="0"/>
              </a:rPr>
              <a:t> </a:t>
            </a:r>
            <a:r>
              <a:rPr lang="en-US" sz="11500" b="1" dirty="0" err="1">
                <a:latin typeface="Times New Roman" panose="02020603050405020304" pitchFamily="18" charset="0"/>
                <a:cs typeface="Times New Roman" panose="02020603050405020304" pitchFamily="18" charset="0"/>
              </a:rPr>
              <a:t>tôi</a:t>
            </a:r>
            <a:r>
              <a:rPr lang="en-US" sz="11500" b="1" dirty="0">
                <a:latin typeface="Times New Roman" panose="02020603050405020304" pitchFamily="18" charset="0"/>
                <a:cs typeface="Times New Roman" panose="02020603050405020304" pitchFamily="18" charset="0"/>
              </a:rPr>
              <a:t> </a:t>
            </a:r>
            <a:r>
              <a:rPr lang="en-US" sz="11500" b="1" dirty="0" err="1">
                <a:latin typeface="Times New Roman" panose="02020603050405020304" pitchFamily="18" charset="0"/>
                <a:cs typeface="Times New Roman" panose="02020603050405020304" pitchFamily="18" charset="0"/>
              </a:rPr>
              <a:t>không</a:t>
            </a:r>
            <a:r>
              <a:rPr lang="en-US" sz="11500" b="1" dirty="0">
                <a:latin typeface="Times New Roman" panose="02020603050405020304" pitchFamily="18" charset="0"/>
                <a:cs typeface="Times New Roman" panose="02020603050405020304" pitchFamily="18" charset="0"/>
              </a:rPr>
              <a:t> ?”</a:t>
            </a:r>
          </a:p>
        </p:txBody>
      </p:sp>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50695" y="8039100"/>
            <a:ext cx="4115148" cy="2247900"/>
          </a:xfrm>
          <a:prstGeom prst="rect">
            <a:avLst/>
          </a:prstGeom>
        </p:spPr>
      </p:pic>
      <p:pic>
        <p:nvPicPr>
          <p:cNvPr id="17" name="Picture 15">
            <a:extLst>
              <a:ext uri="{FF2B5EF4-FFF2-40B4-BE49-F238E27FC236}">
                <a16:creationId xmlns="" xmlns:a16="http://schemas.microsoft.com/office/drawing/2014/main" id="{324F4D69-2D06-BA03-AADF-17E8FAB4D74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947082" y="6534829"/>
            <a:ext cx="9022675" cy="3710575"/>
          </a:xfrm>
          <a:prstGeom prst="rect">
            <a:avLst/>
          </a:prstGeom>
        </p:spPr>
      </p:pic>
      <p:cxnSp>
        <p:nvCxnSpPr>
          <p:cNvPr id="15" name="Straight Connector 14"/>
          <p:cNvCxnSpPr>
            <a:cxnSpLocks/>
          </p:cNvCxnSpPr>
          <p:nvPr/>
        </p:nvCxnSpPr>
        <p:spPr>
          <a:xfrm>
            <a:off x="4254457" y="5219700"/>
            <a:ext cx="146054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a:cxnSpLocks/>
          </p:cNvCxnSpPr>
          <p:nvPr/>
        </p:nvCxnSpPr>
        <p:spPr>
          <a:xfrm>
            <a:off x="11277721" y="5219700"/>
            <a:ext cx="356066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15329849" y="5243474"/>
            <a:ext cx="926467"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9354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9" presetClass="emph" presetSubtype="0" fill="hold" nodeType="clickEffect">
                                  <p:stCondLst>
                                    <p:cond delay="0"/>
                                  </p:stCondLst>
                                  <p:childTnLst>
                                    <p:animClr clrSpc="rgb" dir="cw">
                                      <p:cBhvr override="childStyle">
                                        <p:cTn id="28" dur="500" fill="hold"/>
                                        <p:tgtEl>
                                          <p:spTgt spid="18"/>
                                        </p:tgtEl>
                                        <p:attrNameLst>
                                          <p:attrName>style.color</p:attrName>
                                        </p:attrNameLst>
                                      </p:cBhvr>
                                      <p:to>
                                        <a:schemeClr val="accent2"/>
                                      </p:to>
                                    </p:animClr>
                                    <p:animClr clrSpc="rgb" dir="cw">
                                      <p:cBhvr>
                                        <p:cTn id="29" dur="500" fill="hold"/>
                                        <p:tgtEl>
                                          <p:spTgt spid="18"/>
                                        </p:tgtEl>
                                        <p:attrNameLst>
                                          <p:attrName>fillcolor</p:attrName>
                                        </p:attrNameLst>
                                      </p:cBhvr>
                                      <p:to>
                                        <a:schemeClr val="accent2"/>
                                      </p:to>
                                    </p:animClr>
                                    <p:set>
                                      <p:cBhvr>
                                        <p:cTn id="30" dur="500" fill="hold"/>
                                        <p:tgtEl>
                                          <p:spTgt spid="18"/>
                                        </p:tgtEl>
                                        <p:attrNameLst>
                                          <p:attrName>fill.type</p:attrName>
                                        </p:attrNameLst>
                                      </p:cBhvr>
                                      <p:to>
                                        <p:strVal val="solid"/>
                                      </p:to>
                                    </p:set>
                                    <p:set>
                                      <p:cBhvr>
                                        <p:cTn id="31" dur="500" fill="hold"/>
                                        <p:tgtEl>
                                          <p:spTgt spid="18"/>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30" presetClass="emph" presetSubtype="0" fill="hold" nodeType="clickEffect">
                                  <p:stCondLst>
                                    <p:cond delay="0"/>
                                  </p:stCondLst>
                                  <p:childTnLst>
                                    <p:animClr clrSpc="hsl" dir="cw">
                                      <p:cBhvr override="childStyle">
                                        <p:cTn id="35" dur="500" fill="hold"/>
                                        <p:tgtEl>
                                          <p:spTgt spid="18"/>
                                        </p:tgtEl>
                                        <p:attrNameLst>
                                          <p:attrName>style.color</p:attrName>
                                        </p:attrNameLst>
                                      </p:cBhvr>
                                      <p:by>
                                        <p:hsl h="0" s="12549" l="25098"/>
                                      </p:by>
                                    </p:animClr>
                                    <p:animClr clrSpc="hsl" dir="cw">
                                      <p:cBhvr>
                                        <p:cTn id="36" dur="500" fill="hold"/>
                                        <p:tgtEl>
                                          <p:spTgt spid="18"/>
                                        </p:tgtEl>
                                        <p:attrNameLst>
                                          <p:attrName>fillcolor</p:attrName>
                                        </p:attrNameLst>
                                      </p:cBhvr>
                                      <p:by>
                                        <p:hsl h="0" s="12549" l="25098"/>
                                      </p:by>
                                    </p:animClr>
                                    <p:animClr clrSpc="hsl" dir="cw">
                                      <p:cBhvr>
                                        <p:cTn id="37" dur="500" fill="hold"/>
                                        <p:tgtEl>
                                          <p:spTgt spid="18"/>
                                        </p:tgtEl>
                                        <p:attrNameLst>
                                          <p:attrName>stroke.color</p:attrName>
                                        </p:attrNameLst>
                                      </p:cBhvr>
                                      <p:by>
                                        <p:hsl h="0" s="12549" l="25098"/>
                                      </p:by>
                                    </p:animClr>
                                    <p:set>
                                      <p:cBhvr>
                                        <p:cTn id="38"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6">
            <a:extLst>
              <a:ext uri="{FF2B5EF4-FFF2-40B4-BE49-F238E27FC236}">
                <a16:creationId xmlns="" xmlns:a16="http://schemas.microsoft.com/office/drawing/2014/main" id="{070A191A-8445-BE52-B872-5AF11114013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6998" y="-468652"/>
            <a:ext cx="2074614" cy="4371940"/>
          </a:xfrm>
          <a:prstGeom prst="rect">
            <a:avLst/>
          </a:prstGeom>
        </p:spPr>
      </p:pic>
      <p:pic>
        <p:nvPicPr>
          <p:cNvPr id="30" name="Picture 26">
            <a:extLst>
              <a:ext uri="{FF2B5EF4-FFF2-40B4-BE49-F238E27FC236}">
                <a16:creationId xmlns="" xmlns:a16="http://schemas.microsoft.com/office/drawing/2014/main" id="{8226B762-08B2-EA70-9C62-D8786EE606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54776" y="-246633"/>
            <a:ext cx="2003297" cy="2547913"/>
          </a:xfrm>
          <a:prstGeom prst="rect">
            <a:avLst/>
          </a:prstGeom>
        </p:spPr>
      </p:pic>
      <p:pic>
        <p:nvPicPr>
          <p:cNvPr id="23" name="Picture 19">
            <a:extLst>
              <a:ext uri="{FF2B5EF4-FFF2-40B4-BE49-F238E27FC236}">
                <a16:creationId xmlns="" xmlns:a16="http://schemas.microsoft.com/office/drawing/2014/main" id="{A4C1DC1C-F285-012E-E4F1-62E6B8C7C93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908942" y="8464700"/>
            <a:ext cx="1090187" cy="2014202"/>
          </a:xfrm>
          <a:prstGeom prst="rect">
            <a:avLst/>
          </a:prstGeom>
        </p:spPr>
      </p:pic>
      <p:pic>
        <p:nvPicPr>
          <p:cNvPr id="24" name="Picture 19">
            <a:extLst>
              <a:ext uri="{FF2B5EF4-FFF2-40B4-BE49-F238E27FC236}">
                <a16:creationId xmlns="" xmlns:a16="http://schemas.microsoft.com/office/drawing/2014/main" id="{F53D0E4D-0E34-C01F-BFE2-EDF85ED64CD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5850051" y="8608517"/>
            <a:ext cx="1210640" cy="1936664"/>
          </a:xfrm>
          <a:prstGeom prst="rect">
            <a:avLst/>
          </a:prstGeom>
        </p:spPr>
      </p:pic>
      <p:pic>
        <p:nvPicPr>
          <p:cNvPr id="26" name="Picture 4">
            <a:extLst>
              <a:ext uri="{FF2B5EF4-FFF2-40B4-BE49-F238E27FC236}">
                <a16:creationId xmlns="" xmlns:a16="http://schemas.microsoft.com/office/drawing/2014/main" id="{699C46AC-7A59-ABE2-483F-117A3AC98E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196129">
            <a:off x="14496374" y="331445"/>
            <a:ext cx="1804103" cy="1014808"/>
          </a:xfrm>
          <a:prstGeom prst="rect">
            <a:avLst/>
          </a:prstGeom>
        </p:spPr>
      </p:pic>
      <p:pic>
        <p:nvPicPr>
          <p:cNvPr id="27" name="Picture 21">
            <a:extLst>
              <a:ext uri="{FF2B5EF4-FFF2-40B4-BE49-F238E27FC236}">
                <a16:creationId xmlns="" xmlns:a16="http://schemas.microsoft.com/office/drawing/2014/main" id="{7C407679-2C58-28A4-015E-4FE9C38813E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345228">
            <a:off x="10206665" y="8845901"/>
            <a:ext cx="1888043" cy="1156855"/>
          </a:xfrm>
          <a:prstGeom prst="rect">
            <a:avLst/>
          </a:prstGeom>
        </p:spPr>
      </p:pic>
      <p:pic>
        <p:nvPicPr>
          <p:cNvPr id="28" name="Picture 5">
            <a:extLst>
              <a:ext uri="{FF2B5EF4-FFF2-40B4-BE49-F238E27FC236}">
                <a16:creationId xmlns="" xmlns:a16="http://schemas.microsoft.com/office/drawing/2014/main" id="{CA5C2A2F-F34C-4CB4-2D2E-33E6D700D15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908942" y="2695847"/>
            <a:ext cx="1195841" cy="982084"/>
          </a:xfrm>
          <a:prstGeom prst="rect">
            <a:avLst/>
          </a:prstGeom>
        </p:spPr>
      </p:pic>
      <p:pic>
        <p:nvPicPr>
          <p:cNvPr id="29" name="Picture 20">
            <a:extLst>
              <a:ext uri="{FF2B5EF4-FFF2-40B4-BE49-F238E27FC236}">
                <a16:creationId xmlns="" xmlns:a16="http://schemas.microsoft.com/office/drawing/2014/main" id="{F4D2A571-6DE5-DAB5-2C89-CD60B684B36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5760" y="7972861"/>
            <a:ext cx="1804811" cy="2245806"/>
          </a:xfrm>
          <a:prstGeom prst="rect">
            <a:avLst/>
          </a:prstGeom>
        </p:spPr>
      </p:pic>
      <p:sp>
        <p:nvSpPr>
          <p:cNvPr id="3" name="Rounded Rectangle 2"/>
          <p:cNvSpPr/>
          <p:nvPr/>
        </p:nvSpPr>
        <p:spPr>
          <a:xfrm>
            <a:off x="1118722" y="1055284"/>
            <a:ext cx="17877377" cy="7899682"/>
          </a:xfrm>
          <a:prstGeom prst="roundRect">
            <a:avLst/>
          </a:prstGeom>
          <a:noFill/>
          <a:ln>
            <a:noFill/>
          </a:ln>
        </p:spPr>
        <p:style>
          <a:lnRef idx="0">
            <a:scrgbClr r="0" g="0" b="0"/>
          </a:lnRef>
          <a:fillRef idx="0">
            <a:scrgbClr r="0" g="0" b="0"/>
          </a:fillRef>
          <a:effectRef idx="0">
            <a:scrgbClr r="0" g="0" b="0"/>
          </a:effectRef>
          <a:fontRef idx="minor">
            <a:schemeClr val="accent3"/>
          </a:fontRef>
        </p:style>
        <p:txBody>
          <a:bodyPr rtlCol="0" anchor="ctr"/>
          <a:lstStyle/>
          <a:p>
            <a:pPr>
              <a:lnSpc>
                <a:spcPct val="150000"/>
              </a:lnSpc>
            </a:pPr>
            <a:r>
              <a:rPr lang="en-US" sz="6000" b="1" dirty="0">
                <a:solidFill>
                  <a:srgbClr val="C00000"/>
                </a:solidFill>
                <a:latin typeface="Times New Roman" panose="02020603050405020304" pitchFamily="18" charset="0"/>
                <a:cs typeface="Times New Roman" panose="02020603050405020304" pitchFamily="18" charset="0"/>
              </a:rPr>
              <a:t>- </a:t>
            </a:r>
            <a:r>
              <a:rPr lang="vi-VN" sz="6000" b="1" dirty="0">
                <a:solidFill>
                  <a:srgbClr val="C00000"/>
                </a:solidFill>
                <a:latin typeface="Times New Roman" panose="02020603050405020304" pitchFamily="18" charset="0"/>
                <a:cs typeface="Times New Roman" panose="02020603050405020304" pitchFamily="18" charset="0"/>
              </a:rPr>
              <a:t>Câu hỏi dùng để hỏi về một điều chưa biết.</a:t>
            </a:r>
          </a:p>
          <a:p>
            <a:pPr>
              <a:lnSpc>
                <a:spcPct val="150000"/>
              </a:lnSpc>
            </a:pPr>
            <a:r>
              <a:rPr lang="vi-VN" sz="6000" b="1" dirty="0">
                <a:solidFill>
                  <a:srgbClr val="C00000"/>
                </a:solidFill>
                <a:latin typeface="Times New Roman" panose="02020603050405020304" pitchFamily="18" charset="0"/>
                <a:cs typeface="Times New Roman" panose="02020603050405020304" pitchFamily="18" charset="0"/>
              </a:rPr>
              <a:t>- Dấu hiệu nhận biết câu hỏi: </a:t>
            </a:r>
          </a:p>
          <a:p>
            <a:pPr lvl="1">
              <a:lnSpc>
                <a:spcPct val="150000"/>
              </a:lnSpc>
            </a:pPr>
            <a:r>
              <a:rPr lang="vi-VN" sz="6000" b="1" dirty="0">
                <a:solidFill>
                  <a:srgbClr val="C00000"/>
                </a:solidFill>
                <a:latin typeface="Times New Roman" panose="02020603050405020304" pitchFamily="18" charset="0"/>
                <a:cs typeface="Times New Roman" panose="02020603050405020304" pitchFamily="18" charset="0"/>
              </a:rPr>
              <a:t>	+ Dựa vào các từ nghi vấn (có, không, gì, nào,</a:t>
            </a:r>
            <a:r>
              <a:rPr lang="en-US" sz="6000" b="1" dirty="0">
                <a:solidFill>
                  <a:srgbClr val="C00000"/>
                </a:solidFill>
                <a:latin typeface="Times New Roman" panose="02020603050405020304" pitchFamily="18" charset="0"/>
                <a:cs typeface="Times New Roman" panose="02020603050405020304" pitchFamily="18" charset="0"/>
              </a:rPr>
              <a:t> </a:t>
            </a:r>
            <a:r>
              <a:rPr lang="vi-VN" sz="6000" b="1" dirty="0">
                <a:solidFill>
                  <a:srgbClr val="C00000"/>
                </a:solidFill>
                <a:latin typeface="Times New Roman" panose="02020603050405020304" pitchFamily="18" charset="0"/>
                <a:cs typeface="Times New Roman" panose="02020603050405020304" pitchFamily="18" charset="0"/>
              </a:rPr>
              <a:t>sao, được chứ, được không, có thể - không...)</a:t>
            </a:r>
          </a:p>
          <a:p>
            <a:pPr lvl="1">
              <a:lnSpc>
                <a:spcPct val="150000"/>
              </a:lnSpc>
            </a:pPr>
            <a:r>
              <a:rPr lang="vi-VN" sz="6000" b="1" dirty="0">
                <a:solidFill>
                  <a:srgbClr val="C00000"/>
                </a:solidFill>
                <a:latin typeface="Times New Roman" panose="02020603050405020304" pitchFamily="18" charset="0"/>
                <a:cs typeface="Times New Roman" panose="02020603050405020304" pitchFamily="18" charset="0"/>
              </a:rPr>
              <a:t>	+ Dựa vào dấu kết thúc câu : Dấu chấm hỏi</a:t>
            </a:r>
            <a:r>
              <a:rPr lang="en-US" sz="6000" b="1" dirty="0">
                <a:solidFill>
                  <a:srgbClr val="C00000"/>
                </a:solidFill>
                <a:latin typeface="Times New Roman" panose="02020603050405020304" pitchFamily="18" charset="0"/>
                <a:cs typeface="Times New Roman" panose="02020603050405020304" pitchFamily="18" charset="0"/>
              </a:rPr>
              <a:t> </a:t>
            </a:r>
            <a:r>
              <a:rPr lang="vi-VN" sz="6000" b="1" dirty="0">
                <a:solidFill>
                  <a:srgbClr val="C0000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 xmlns:a16="http://schemas.microsoft.com/office/drawing/2014/main" id="{1E612E3D-8EE2-9083-9E37-D406C7791334}"/>
              </a:ext>
            </a:extLst>
          </p:cNvPr>
          <p:cNvSpPr txBox="1"/>
          <p:nvPr/>
        </p:nvSpPr>
        <p:spPr>
          <a:xfrm>
            <a:off x="5617114" y="516989"/>
            <a:ext cx="6626847" cy="1200329"/>
          </a:xfrm>
          <a:prstGeom prst="rect">
            <a:avLst/>
          </a:prstGeom>
          <a:noFill/>
        </p:spPr>
        <p:txBody>
          <a:bodyPr wrap="square" rtlCol="0">
            <a:spAutoFit/>
          </a:bodyPr>
          <a:lstStyle/>
          <a:p>
            <a:pPr algn="ctr"/>
            <a:r>
              <a:rPr lang="x-none" sz="7200" b="1" u="sng" dirty="0">
                <a:solidFill>
                  <a:schemeClr val="accent3">
                    <a:lumMod val="50000"/>
                  </a:schemeClr>
                </a:solidFill>
                <a:latin typeface="American Typewriter" panose="02090604020004020304" pitchFamily="18" charset="77"/>
              </a:rPr>
              <a:t>KẾT LUẬN</a:t>
            </a:r>
          </a:p>
        </p:txBody>
      </p:sp>
    </p:spTree>
    <p:extLst>
      <p:ext uri="{BB962C8B-B14F-4D97-AF65-F5344CB8AC3E}">
        <p14:creationId xmlns:p14="http://schemas.microsoft.com/office/powerpoint/2010/main" val="9536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 xmlns:a16="http://schemas.microsoft.com/office/drawing/2014/main" id="{2F247FB0-0594-F1BF-D76A-2C496687F6F7}"/>
              </a:ext>
            </a:extLst>
          </p:cNvPr>
          <p:cNvSpPr/>
          <p:nvPr/>
        </p:nvSpPr>
        <p:spPr>
          <a:xfrm>
            <a:off x="1502229" y="571499"/>
            <a:ext cx="15849600" cy="3276601"/>
          </a:xfrm>
          <a:prstGeom prst="round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10" name="Picture 5">
            <a:extLst>
              <a:ext uri="{FF2B5EF4-FFF2-40B4-BE49-F238E27FC236}">
                <a16:creationId xmlns="" xmlns:a16="http://schemas.microsoft.com/office/drawing/2014/main" id="{A8506A5E-68DB-B0BA-2F68-BB7CDAABB4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838383" y="8039100"/>
            <a:ext cx="4115148" cy="2247900"/>
          </a:xfrm>
          <a:prstGeom prst="rect">
            <a:avLst/>
          </a:prstGeom>
        </p:spPr>
      </p:pic>
      <p:pic>
        <p:nvPicPr>
          <p:cNvPr id="13" name="Picture 5">
            <a:extLst>
              <a:ext uri="{FF2B5EF4-FFF2-40B4-BE49-F238E27FC236}">
                <a16:creationId xmlns="" xmlns:a16="http://schemas.microsoft.com/office/drawing/2014/main" id="{51451E96-CF38-8333-05E6-3AFDDFD1B25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0695" y="8039100"/>
            <a:ext cx="4115148" cy="2247900"/>
          </a:xfrm>
          <a:prstGeom prst="rect">
            <a:avLst/>
          </a:prstGeom>
        </p:spPr>
      </p:pic>
      <p:sp>
        <p:nvSpPr>
          <p:cNvPr id="16" name="TextBox 15">
            <a:extLst>
              <a:ext uri="{FF2B5EF4-FFF2-40B4-BE49-F238E27FC236}">
                <a16:creationId xmlns="" xmlns:a16="http://schemas.microsoft.com/office/drawing/2014/main" id="{834275A4-64B1-5406-1A9D-6966114D8E5B}"/>
              </a:ext>
            </a:extLst>
          </p:cNvPr>
          <p:cNvSpPr txBox="1"/>
          <p:nvPr/>
        </p:nvSpPr>
        <p:spPr>
          <a:xfrm>
            <a:off x="554121" y="220721"/>
            <a:ext cx="17179758" cy="448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nSpc>
                <a:spcPct val="150000"/>
              </a:lnSpc>
            </a:pPr>
            <a:r>
              <a:rPr lang="vi-VN" sz="6600" b="1" u="sng" dirty="0">
                <a:solidFill>
                  <a:srgbClr val="C00000"/>
                </a:solidFill>
                <a:latin typeface="Times New Roman" panose="02020603050405020304" pitchFamily="18" charset="0"/>
                <a:cs typeface="Times New Roman" panose="02020603050405020304" pitchFamily="18" charset="0"/>
              </a:rPr>
              <a:t>Bài tập 2: </a:t>
            </a:r>
            <a:r>
              <a:rPr lang="vi-VN" sz="6600" b="1" dirty="0">
                <a:latin typeface="Times New Roman" panose="02020603050405020304" pitchFamily="18" charset="0"/>
                <a:cs typeface="Times New Roman" panose="02020603050405020304" pitchFamily="18" charset="0"/>
              </a:rPr>
              <a:t>Đặt một câu hỏi để hỏi về việc làm của người cha (hoặc những người đã can ngăn hay đã giúp đỡ ông). </a:t>
            </a:r>
            <a:endParaRPr lang="en-US" sz="6600" b="1" dirty="0">
              <a:latin typeface="Times New Roman" panose="02020603050405020304" pitchFamily="18" charset="0"/>
              <a:cs typeface="Times New Roman" panose="02020603050405020304" pitchFamily="18" charset="0"/>
            </a:endParaRPr>
          </a:p>
        </p:txBody>
      </p:sp>
      <p:pic>
        <p:nvPicPr>
          <p:cNvPr id="21" name="Picture 7">
            <a:extLst>
              <a:ext uri="{FF2B5EF4-FFF2-40B4-BE49-F238E27FC236}">
                <a16:creationId xmlns="" xmlns:a16="http://schemas.microsoft.com/office/drawing/2014/main" id="{6E349DD0-0AB8-19EE-20A8-8EB7819A6DC4}"/>
              </a:ext>
            </a:extLst>
          </p:cNvPr>
          <p:cNvPicPr>
            <a:picLocks noChangeAspect="1"/>
          </p:cNvPicPr>
          <p:nvPr/>
        </p:nvPicPr>
        <p:blipFill>
          <a:blip r:embed="rId4"/>
          <a:srcRect/>
          <a:stretch>
            <a:fillRect/>
          </a:stretch>
        </p:blipFill>
        <p:spPr>
          <a:xfrm rot="1035742">
            <a:off x="1558140" y="7435616"/>
            <a:ext cx="1562419" cy="1206969"/>
          </a:xfrm>
          <a:prstGeom prst="rect">
            <a:avLst/>
          </a:prstGeom>
        </p:spPr>
      </p:pic>
      <p:pic>
        <p:nvPicPr>
          <p:cNvPr id="22" name="Picture 2">
            <a:extLst>
              <a:ext uri="{FF2B5EF4-FFF2-40B4-BE49-F238E27FC236}">
                <a16:creationId xmlns="" xmlns:a16="http://schemas.microsoft.com/office/drawing/2014/main" id="{AD459B10-8CA5-9906-3548-3397D03BCC53}"/>
              </a:ext>
            </a:extLst>
          </p:cNvPr>
          <p:cNvPicPr>
            <a:picLocks noChangeAspect="1"/>
          </p:cNvPicPr>
          <p:nvPr/>
        </p:nvPicPr>
        <p:blipFill>
          <a:blip r:embed="rId5"/>
          <a:srcRect/>
          <a:stretch>
            <a:fillRect/>
          </a:stretch>
        </p:blipFill>
        <p:spPr>
          <a:xfrm rot="696707">
            <a:off x="16492846" y="6119678"/>
            <a:ext cx="1717964" cy="1717964"/>
          </a:xfrm>
          <a:prstGeom prst="rect">
            <a:avLst/>
          </a:prstGeom>
        </p:spPr>
      </p:pic>
      <p:grpSp>
        <p:nvGrpSpPr>
          <p:cNvPr id="2" name="Group 1"/>
          <p:cNvGrpSpPr/>
          <p:nvPr/>
        </p:nvGrpSpPr>
        <p:grpSpPr>
          <a:xfrm>
            <a:off x="1729567" y="5275887"/>
            <a:ext cx="13657390" cy="1335425"/>
            <a:chOff x="1773110" y="4786030"/>
            <a:chExt cx="13657390" cy="1335425"/>
          </a:xfrm>
        </p:grpSpPr>
        <p:sp>
          <p:nvSpPr>
            <p:cNvPr id="3" name="Oval 2">
              <a:extLst>
                <a:ext uri="{FF2B5EF4-FFF2-40B4-BE49-F238E27FC236}">
                  <a16:creationId xmlns="" xmlns:a16="http://schemas.microsoft.com/office/drawing/2014/main" id="{808430B2-6463-A3DE-D82D-64FF89BE6439}"/>
                </a:ext>
              </a:extLst>
            </p:cNvPr>
            <p:cNvSpPr/>
            <p:nvPr/>
          </p:nvSpPr>
          <p:spPr>
            <a:xfrm>
              <a:off x="1773110" y="4786030"/>
              <a:ext cx="1491343" cy="1335425"/>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rgbClr val="002060"/>
                  </a:solidFill>
                  <a:latin typeface="Arial" panose="020B0604020202020204" pitchFamily="34" charset="0"/>
                  <a:cs typeface="Arial" panose="020B0604020202020204" pitchFamily="34" charset="0"/>
                </a:rPr>
                <a:t>M</a:t>
              </a:r>
            </a:p>
          </p:txBody>
        </p:sp>
        <p:sp>
          <p:nvSpPr>
            <p:cNvPr id="5" name="TextBox 4">
              <a:extLst>
                <a:ext uri="{FF2B5EF4-FFF2-40B4-BE49-F238E27FC236}">
                  <a16:creationId xmlns="" xmlns:a16="http://schemas.microsoft.com/office/drawing/2014/main" id="{5EEC5F9D-625F-6A89-802E-E920C36F160D}"/>
                </a:ext>
              </a:extLst>
            </p:cNvPr>
            <p:cNvSpPr txBox="1"/>
            <p:nvPr/>
          </p:nvSpPr>
          <p:spPr>
            <a:xfrm>
              <a:off x="3924300" y="5022855"/>
              <a:ext cx="11506200" cy="861774"/>
            </a:xfrm>
            <a:prstGeom prst="rect">
              <a:avLst/>
            </a:prstGeom>
            <a:noFill/>
          </p:spPr>
          <p:txBody>
            <a:bodyPr wrap="square" rtlCol="0">
              <a:spAutoFit/>
            </a:bodyPr>
            <a:lstStyle/>
            <a:p>
              <a:r>
                <a:rPr lang="nl-NL" sz="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Người cha đã làm gì sau trận động đất? </a:t>
              </a:r>
              <a:endParaRPr lang="en-US" sz="5000" dirty="0">
                <a:latin typeface="Arial" panose="020B0604020202020204" pitchFamily="34" charset="0"/>
                <a:cs typeface="Arial" panose="020B0604020202020204" pitchFamily="34" charset="0"/>
              </a:endParaRPr>
            </a:p>
          </p:txBody>
        </p:sp>
      </p:grpSp>
      <p:pic>
        <p:nvPicPr>
          <p:cNvPr id="23" name="Picture 15">
            <a:extLst>
              <a:ext uri="{FF2B5EF4-FFF2-40B4-BE49-F238E27FC236}">
                <a16:creationId xmlns="" xmlns:a16="http://schemas.microsoft.com/office/drawing/2014/main" id="{97F6CFD9-F524-3584-AE6F-736322AD5BE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72348" y="6597271"/>
            <a:ext cx="9296400" cy="3823145"/>
          </a:xfrm>
          <a:prstGeom prst="rect">
            <a:avLst/>
          </a:prstGeom>
        </p:spPr>
      </p:pic>
      <p:cxnSp>
        <p:nvCxnSpPr>
          <p:cNvPr id="6" name="Straight Connector 5">
            <a:extLst>
              <a:ext uri="{FF2B5EF4-FFF2-40B4-BE49-F238E27FC236}">
                <a16:creationId xmlns="" xmlns:a16="http://schemas.microsoft.com/office/drawing/2014/main" id="{35E52132-2037-F377-C79D-8DF6C27A8CA2}"/>
              </a:ext>
            </a:extLst>
          </p:cNvPr>
          <p:cNvCxnSpPr/>
          <p:nvPr/>
        </p:nvCxnSpPr>
        <p:spPr>
          <a:xfrm>
            <a:off x="12801600" y="1562100"/>
            <a:ext cx="3810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 xmlns:a16="http://schemas.microsoft.com/office/drawing/2014/main" id="{38813AE4-EDBB-D7DD-D4E9-067FDBA09585}"/>
              </a:ext>
            </a:extLst>
          </p:cNvPr>
          <p:cNvCxnSpPr>
            <a:cxnSpLocks/>
          </p:cNvCxnSpPr>
          <p:nvPr/>
        </p:nvCxnSpPr>
        <p:spPr>
          <a:xfrm>
            <a:off x="762348" y="3162300"/>
            <a:ext cx="1638265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 xmlns:a16="http://schemas.microsoft.com/office/drawing/2014/main" id="{C23CF1AC-B3F2-54BD-4387-416C4D0CF396}"/>
              </a:ext>
            </a:extLst>
          </p:cNvPr>
          <p:cNvCxnSpPr>
            <a:cxnSpLocks/>
          </p:cNvCxnSpPr>
          <p:nvPr/>
        </p:nvCxnSpPr>
        <p:spPr>
          <a:xfrm>
            <a:off x="611892" y="4666961"/>
            <a:ext cx="6855708"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467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80">
                                          <p:stCondLst>
                                            <p:cond delay="0"/>
                                          </p:stCondLst>
                                        </p:cTn>
                                        <p:tgtEl>
                                          <p:spTgt spid="22"/>
                                        </p:tgtEl>
                                      </p:cBhvr>
                                    </p:animEffect>
                                    <p:anim calcmode="lin" valueType="num">
                                      <p:cBhvr>
                                        <p:cTn id="5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1" dur="26">
                                          <p:stCondLst>
                                            <p:cond delay="650"/>
                                          </p:stCondLst>
                                        </p:cTn>
                                        <p:tgtEl>
                                          <p:spTgt spid="22"/>
                                        </p:tgtEl>
                                      </p:cBhvr>
                                      <p:to x="100000" y="60000"/>
                                    </p:animScale>
                                    <p:animScale>
                                      <p:cBhvr>
                                        <p:cTn id="62" dur="166" decel="50000">
                                          <p:stCondLst>
                                            <p:cond delay="676"/>
                                          </p:stCondLst>
                                        </p:cTn>
                                        <p:tgtEl>
                                          <p:spTgt spid="22"/>
                                        </p:tgtEl>
                                      </p:cBhvr>
                                      <p:to x="100000" y="100000"/>
                                    </p:animScale>
                                    <p:animScale>
                                      <p:cBhvr>
                                        <p:cTn id="63" dur="26">
                                          <p:stCondLst>
                                            <p:cond delay="1312"/>
                                          </p:stCondLst>
                                        </p:cTn>
                                        <p:tgtEl>
                                          <p:spTgt spid="22"/>
                                        </p:tgtEl>
                                      </p:cBhvr>
                                      <p:to x="100000" y="80000"/>
                                    </p:animScale>
                                    <p:animScale>
                                      <p:cBhvr>
                                        <p:cTn id="64" dur="166" decel="50000">
                                          <p:stCondLst>
                                            <p:cond delay="1338"/>
                                          </p:stCondLst>
                                        </p:cTn>
                                        <p:tgtEl>
                                          <p:spTgt spid="22"/>
                                        </p:tgtEl>
                                      </p:cBhvr>
                                      <p:to x="100000" y="100000"/>
                                    </p:animScale>
                                    <p:animScale>
                                      <p:cBhvr>
                                        <p:cTn id="65" dur="26">
                                          <p:stCondLst>
                                            <p:cond delay="1642"/>
                                          </p:stCondLst>
                                        </p:cTn>
                                        <p:tgtEl>
                                          <p:spTgt spid="22"/>
                                        </p:tgtEl>
                                      </p:cBhvr>
                                      <p:to x="100000" y="90000"/>
                                    </p:animScale>
                                    <p:animScale>
                                      <p:cBhvr>
                                        <p:cTn id="66" dur="166" decel="50000">
                                          <p:stCondLst>
                                            <p:cond delay="1668"/>
                                          </p:stCondLst>
                                        </p:cTn>
                                        <p:tgtEl>
                                          <p:spTgt spid="22"/>
                                        </p:tgtEl>
                                      </p:cBhvr>
                                      <p:to x="100000" y="100000"/>
                                    </p:animScale>
                                    <p:animScale>
                                      <p:cBhvr>
                                        <p:cTn id="67" dur="26">
                                          <p:stCondLst>
                                            <p:cond delay="1808"/>
                                          </p:stCondLst>
                                        </p:cTn>
                                        <p:tgtEl>
                                          <p:spTgt spid="22"/>
                                        </p:tgtEl>
                                      </p:cBhvr>
                                      <p:to x="100000" y="95000"/>
                                    </p:animScale>
                                    <p:animScale>
                                      <p:cBhvr>
                                        <p:cTn id="68" dur="166" decel="50000">
                                          <p:stCondLst>
                                            <p:cond delay="1834"/>
                                          </p:stCondLst>
                                        </p:cTn>
                                        <p:tgtEl>
                                          <p:spTgt spid="22"/>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down)">
                                      <p:cBhvr>
                                        <p:cTn id="71" dur="580">
                                          <p:stCondLst>
                                            <p:cond delay="0"/>
                                          </p:stCondLst>
                                        </p:cTn>
                                        <p:tgtEl>
                                          <p:spTgt spid="17"/>
                                        </p:tgtEl>
                                      </p:cBhvr>
                                    </p:animEffect>
                                    <p:anim calcmode="lin" valueType="num">
                                      <p:cBhvr>
                                        <p:cTn id="7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7" dur="26">
                                          <p:stCondLst>
                                            <p:cond delay="650"/>
                                          </p:stCondLst>
                                        </p:cTn>
                                        <p:tgtEl>
                                          <p:spTgt spid="17"/>
                                        </p:tgtEl>
                                      </p:cBhvr>
                                      <p:to x="100000" y="60000"/>
                                    </p:animScale>
                                    <p:animScale>
                                      <p:cBhvr>
                                        <p:cTn id="78" dur="166" decel="50000">
                                          <p:stCondLst>
                                            <p:cond delay="676"/>
                                          </p:stCondLst>
                                        </p:cTn>
                                        <p:tgtEl>
                                          <p:spTgt spid="17"/>
                                        </p:tgtEl>
                                      </p:cBhvr>
                                      <p:to x="100000" y="100000"/>
                                    </p:animScale>
                                    <p:animScale>
                                      <p:cBhvr>
                                        <p:cTn id="79" dur="26">
                                          <p:stCondLst>
                                            <p:cond delay="1312"/>
                                          </p:stCondLst>
                                        </p:cTn>
                                        <p:tgtEl>
                                          <p:spTgt spid="17"/>
                                        </p:tgtEl>
                                      </p:cBhvr>
                                      <p:to x="100000" y="80000"/>
                                    </p:animScale>
                                    <p:animScale>
                                      <p:cBhvr>
                                        <p:cTn id="80" dur="166" decel="50000">
                                          <p:stCondLst>
                                            <p:cond delay="1338"/>
                                          </p:stCondLst>
                                        </p:cTn>
                                        <p:tgtEl>
                                          <p:spTgt spid="17"/>
                                        </p:tgtEl>
                                      </p:cBhvr>
                                      <p:to x="100000" y="100000"/>
                                    </p:animScale>
                                    <p:animScale>
                                      <p:cBhvr>
                                        <p:cTn id="81" dur="26">
                                          <p:stCondLst>
                                            <p:cond delay="1642"/>
                                          </p:stCondLst>
                                        </p:cTn>
                                        <p:tgtEl>
                                          <p:spTgt spid="17"/>
                                        </p:tgtEl>
                                      </p:cBhvr>
                                      <p:to x="100000" y="90000"/>
                                    </p:animScale>
                                    <p:animScale>
                                      <p:cBhvr>
                                        <p:cTn id="82" dur="166" decel="50000">
                                          <p:stCondLst>
                                            <p:cond delay="1668"/>
                                          </p:stCondLst>
                                        </p:cTn>
                                        <p:tgtEl>
                                          <p:spTgt spid="17"/>
                                        </p:tgtEl>
                                      </p:cBhvr>
                                      <p:to x="100000" y="100000"/>
                                    </p:animScale>
                                    <p:animScale>
                                      <p:cBhvr>
                                        <p:cTn id="83" dur="26">
                                          <p:stCondLst>
                                            <p:cond delay="1808"/>
                                          </p:stCondLst>
                                        </p:cTn>
                                        <p:tgtEl>
                                          <p:spTgt spid="17"/>
                                        </p:tgtEl>
                                      </p:cBhvr>
                                      <p:to x="100000" y="95000"/>
                                    </p:animScale>
                                    <p:animScale>
                                      <p:cBhvr>
                                        <p:cTn id="84" dur="166" decel="50000">
                                          <p:stCondLst>
                                            <p:cond delay="1834"/>
                                          </p:stCondLst>
                                        </p:cTn>
                                        <p:tgtEl>
                                          <p:spTgt spid="17"/>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down)">
                                      <p:cBhvr>
                                        <p:cTn id="87" dur="580">
                                          <p:stCondLst>
                                            <p:cond delay="0"/>
                                          </p:stCondLst>
                                        </p:cTn>
                                        <p:tgtEl>
                                          <p:spTgt spid="16"/>
                                        </p:tgtEl>
                                      </p:cBhvr>
                                    </p:animEffect>
                                    <p:anim calcmode="lin" valueType="num">
                                      <p:cBhvr>
                                        <p:cTn id="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3" dur="26">
                                          <p:stCondLst>
                                            <p:cond delay="650"/>
                                          </p:stCondLst>
                                        </p:cTn>
                                        <p:tgtEl>
                                          <p:spTgt spid="16"/>
                                        </p:tgtEl>
                                      </p:cBhvr>
                                      <p:to x="100000" y="60000"/>
                                    </p:animScale>
                                    <p:animScale>
                                      <p:cBhvr>
                                        <p:cTn id="94" dur="166" decel="50000">
                                          <p:stCondLst>
                                            <p:cond delay="676"/>
                                          </p:stCondLst>
                                        </p:cTn>
                                        <p:tgtEl>
                                          <p:spTgt spid="16"/>
                                        </p:tgtEl>
                                      </p:cBhvr>
                                      <p:to x="100000" y="100000"/>
                                    </p:animScale>
                                    <p:animScale>
                                      <p:cBhvr>
                                        <p:cTn id="95" dur="26">
                                          <p:stCondLst>
                                            <p:cond delay="1312"/>
                                          </p:stCondLst>
                                        </p:cTn>
                                        <p:tgtEl>
                                          <p:spTgt spid="16"/>
                                        </p:tgtEl>
                                      </p:cBhvr>
                                      <p:to x="100000" y="80000"/>
                                    </p:animScale>
                                    <p:animScale>
                                      <p:cBhvr>
                                        <p:cTn id="96" dur="166" decel="50000">
                                          <p:stCondLst>
                                            <p:cond delay="1338"/>
                                          </p:stCondLst>
                                        </p:cTn>
                                        <p:tgtEl>
                                          <p:spTgt spid="16"/>
                                        </p:tgtEl>
                                      </p:cBhvr>
                                      <p:to x="100000" y="100000"/>
                                    </p:animScale>
                                    <p:animScale>
                                      <p:cBhvr>
                                        <p:cTn id="97" dur="26">
                                          <p:stCondLst>
                                            <p:cond delay="1642"/>
                                          </p:stCondLst>
                                        </p:cTn>
                                        <p:tgtEl>
                                          <p:spTgt spid="16"/>
                                        </p:tgtEl>
                                      </p:cBhvr>
                                      <p:to x="100000" y="90000"/>
                                    </p:animScale>
                                    <p:animScale>
                                      <p:cBhvr>
                                        <p:cTn id="98" dur="166" decel="50000">
                                          <p:stCondLst>
                                            <p:cond delay="1668"/>
                                          </p:stCondLst>
                                        </p:cTn>
                                        <p:tgtEl>
                                          <p:spTgt spid="16"/>
                                        </p:tgtEl>
                                      </p:cBhvr>
                                      <p:to x="100000" y="100000"/>
                                    </p:animScale>
                                    <p:animScale>
                                      <p:cBhvr>
                                        <p:cTn id="99" dur="26">
                                          <p:stCondLst>
                                            <p:cond delay="1808"/>
                                          </p:stCondLst>
                                        </p:cTn>
                                        <p:tgtEl>
                                          <p:spTgt spid="16"/>
                                        </p:tgtEl>
                                      </p:cBhvr>
                                      <p:to x="100000" y="95000"/>
                                    </p:animScale>
                                    <p:animScale>
                                      <p:cBhvr>
                                        <p:cTn id="100" dur="166" decel="50000">
                                          <p:stCondLst>
                                            <p:cond delay="1834"/>
                                          </p:stCondLst>
                                        </p:cTn>
                                        <p:tgtEl>
                                          <p:spTgt spid="16"/>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barn(inVertical)">
                                      <p:cBhvr>
                                        <p:cTn id="105" dur="500"/>
                                        <p:tgtEl>
                                          <p:spTgt spid="6"/>
                                        </p:tgtEl>
                                      </p:cBhvr>
                                    </p:animEffect>
                                  </p:childTnLst>
                                </p:cTn>
                              </p:par>
                              <p:par>
                                <p:cTn id="106" presetID="16" presetClass="entr" presetSubtype="21" fill="hold" nodeType="with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barn(inVertical)">
                                      <p:cBhvr>
                                        <p:cTn id="108" dur="500"/>
                                        <p:tgtEl>
                                          <p:spTgt spid="7"/>
                                        </p:tgtEl>
                                      </p:cBhvr>
                                    </p:animEffect>
                                  </p:childTnLst>
                                </p:cTn>
                              </p:par>
                              <p:par>
                                <p:cTn id="109" presetID="16" presetClass="entr" presetSubtype="21" fill="hold" nodeType="with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barn(inVertical)">
                                      <p:cBhvr>
                                        <p:cTn id="111" dur="500"/>
                                        <p:tgtEl>
                                          <p:spTgt spid="11"/>
                                        </p:tgtEl>
                                      </p:cBhvr>
                                    </p:animEffect>
                                  </p:childTnLst>
                                </p:cTn>
                              </p:par>
                            </p:childTnLst>
                          </p:cTn>
                        </p:par>
                      </p:childTnLst>
                    </p:cTn>
                  </p:par>
                  <p:par>
                    <p:cTn id="112" fill="hold">
                      <p:stCondLst>
                        <p:cond delay="indefinite"/>
                      </p:stCondLst>
                      <p:childTnLst>
                        <p:par>
                          <p:cTn id="113" fill="hold">
                            <p:stCondLst>
                              <p:cond delay="0"/>
                            </p:stCondLst>
                            <p:childTnLst>
                              <p:par>
                                <p:cTn id="114" presetID="18" presetClass="entr" presetSubtype="12" fill="hold" nodeType="clickEffect">
                                  <p:stCondLst>
                                    <p:cond delay="0"/>
                                  </p:stCondLst>
                                  <p:childTnLst>
                                    <p:set>
                                      <p:cBhvr>
                                        <p:cTn id="115" dur="1" fill="hold">
                                          <p:stCondLst>
                                            <p:cond delay="0"/>
                                          </p:stCondLst>
                                        </p:cTn>
                                        <p:tgtEl>
                                          <p:spTgt spid="2"/>
                                        </p:tgtEl>
                                        <p:attrNameLst>
                                          <p:attrName>style.visibility</p:attrName>
                                        </p:attrNameLst>
                                      </p:cBhvr>
                                      <p:to>
                                        <p:strVal val="visible"/>
                                      </p:to>
                                    </p:set>
                                    <p:animEffect transition="in" filter="strips(downLeft)">
                                      <p:cBhvr>
                                        <p:cTn id="1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y2meta.com - Äá»ng há» Äáº¿m ngÆ°á»£c 2 phÃºt cÃ³ tiáº¿ng.mp4">
            <a:hlinkClick r:id="" action="ppaction://media"/>
            <a:extLst>
              <a:ext uri="{FF2B5EF4-FFF2-40B4-BE49-F238E27FC236}">
                <a16:creationId xmlns="" xmlns:a16="http://schemas.microsoft.com/office/drawing/2014/main" id="{37071725-E1C4-CB18-3196-77DA0ED968E1}"/>
              </a:ext>
            </a:extLst>
          </p:cNvPr>
          <p:cNvPicPr>
            <a:picLocks noChangeAspect="1"/>
          </p:cNvPicPr>
          <p:nvPr>
            <a:videoFile r:link="rId1"/>
            <p:extLst>
              <p:ext uri="{DAA4B4D4-6D71-4841-9C94-3DE7FCFB9230}">
                <p14:media xmlns:p14="http://schemas.microsoft.com/office/powerpoint/2010/main" r:embed="rId2">
                  <p14:trim end="8871.7848"/>
                </p14:media>
              </p:ext>
            </p:extLst>
          </p:nvPr>
        </p:nvPicPr>
        <p:blipFill>
          <a:blip r:embed="rId4"/>
          <a:stretch>
            <a:fillRect/>
          </a:stretch>
        </p:blipFill>
        <p:spPr>
          <a:xfrm>
            <a:off x="0" y="-114300"/>
            <a:ext cx="18288000" cy="10401300"/>
          </a:xfrm>
          <a:prstGeom prst="rect">
            <a:avLst/>
          </a:prstGeom>
        </p:spPr>
      </p:pic>
    </p:spTree>
    <p:extLst>
      <p:ext uri="{BB962C8B-B14F-4D97-AF65-F5344CB8AC3E}">
        <p14:creationId xmlns:p14="http://schemas.microsoft.com/office/powerpoint/2010/main" val="232715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2424">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92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63000" y="-37464"/>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a:off x="5431698" y="-137713"/>
            <a:ext cx="7381077" cy="4227344"/>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x-none" dirty="0"/>
          </a:p>
        </p:txBody>
      </p:sp>
      <p:sp>
        <p:nvSpPr>
          <p:cNvPr id="5" name="Freeform 5"/>
          <p:cNvSpPr/>
          <p:nvPr/>
        </p:nvSpPr>
        <p:spPr>
          <a:xfrm rot="2099990">
            <a:off x="11962183" y="1145182"/>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1503479">
            <a:off x="12993626" y="369190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1965373">
            <a:off x="3333046" y="314524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rot="2842188">
            <a:off x="4496184" y="2336341"/>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rot="683588">
            <a:off x="12997048" y="235837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rot="871761">
            <a:off x="13832270" y="4355137"/>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rot="2099990">
            <a:off x="4323696" y="416250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2" name="Freeform 12"/>
          <p:cNvSpPr/>
          <p:nvPr/>
        </p:nvSpPr>
        <p:spPr>
          <a:xfrm rot="-1503479">
            <a:off x="5390865" y="116891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rot="2099990">
            <a:off x="14440783" y="322532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14"/>
          <p:cNvSpPr/>
          <p:nvPr/>
        </p:nvSpPr>
        <p:spPr>
          <a:xfrm rot="-1503479">
            <a:off x="14137521" y="1121454"/>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5" name="Freeform 15"/>
          <p:cNvSpPr/>
          <p:nvPr/>
        </p:nvSpPr>
        <p:spPr>
          <a:xfrm rot="1855390">
            <a:off x="3243125" y="119263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rot="-1503479">
            <a:off x="2629513" y="409135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9" name="Freeform 19"/>
          <p:cNvSpPr/>
          <p:nvPr/>
        </p:nvSpPr>
        <p:spPr>
          <a:xfrm>
            <a:off x="11375990" y="7506512"/>
            <a:ext cx="4359783" cy="2570455"/>
          </a:xfrm>
          <a:custGeom>
            <a:avLst/>
            <a:gdLst/>
            <a:ahLst/>
            <a:cxnLst/>
            <a:rect l="l" t="t" r="r" b="b"/>
            <a:pathLst>
              <a:path w="4359783" h="2570455">
                <a:moveTo>
                  <a:pt x="0" y="0"/>
                </a:moveTo>
                <a:lnTo>
                  <a:pt x="4359783" y="0"/>
                </a:lnTo>
                <a:lnTo>
                  <a:pt x="4359783" y="2570455"/>
                </a:lnTo>
                <a:lnTo>
                  <a:pt x="0" y="2570455"/>
                </a:lnTo>
                <a:lnTo>
                  <a:pt x="0" y="0"/>
                </a:lnTo>
                <a:close/>
              </a:path>
            </a:pathLst>
          </a:custGeom>
          <a:blipFill>
            <a:blip r:embed="rId13"/>
            <a:stretch>
              <a:fillRect/>
            </a:stretch>
          </a:blipFill>
        </p:spPr>
      </p:sp>
      <p:sp>
        <p:nvSpPr>
          <p:cNvPr id="20" name="TextBox 20"/>
          <p:cNvSpPr txBox="1"/>
          <p:nvPr/>
        </p:nvSpPr>
        <p:spPr>
          <a:xfrm>
            <a:off x="5208556" y="2096258"/>
            <a:ext cx="7827360" cy="1949765"/>
          </a:xfrm>
          <a:prstGeom prst="rect">
            <a:avLst/>
          </a:prstGeom>
        </p:spPr>
        <p:txBody>
          <a:bodyPr wrap="square" lIns="0" tIns="0" rIns="0" bIns="0" rtlCol="0" anchor="t">
            <a:spAutoFit/>
          </a:bodyPr>
          <a:lstStyle/>
          <a:p>
            <a:pPr algn="ctr">
              <a:lnSpc>
                <a:spcPts val="16099"/>
              </a:lnSpc>
            </a:pPr>
            <a:r>
              <a:rPr lang="en-US" sz="11499" b="1" dirty="0" err="1">
                <a:solidFill>
                  <a:srgbClr val="4DACC4"/>
                </a:solidFill>
                <a:latin typeface="American Typewriter" panose="02090604020004020304" pitchFamily="18" charset="77"/>
                <a:ea typeface="Railey"/>
                <a:cs typeface="Railey"/>
                <a:sym typeface="Railey"/>
              </a:rPr>
              <a:t>Tiếng</a:t>
            </a:r>
            <a:r>
              <a:rPr lang="en-US" sz="11499" b="1" dirty="0">
                <a:solidFill>
                  <a:srgbClr val="4DACC4"/>
                </a:solidFill>
                <a:latin typeface="American Typewriter" panose="02090604020004020304" pitchFamily="18" charset="77"/>
                <a:ea typeface="Railey"/>
                <a:cs typeface="Railey"/>
                <a:sym typeface="Railey"/>
              </a:rPr>
              <a:t> </a:t>
            </a:r>
            <a:r>
              <a:rPr lang="en-US" sz="11499" b="1" dirty="0" err="1">
                <a:solidFill>
                  <a:srgbClr val="4DACC4"/>
                </a:solidFill>
                <a:latin typeface="American Typewriter" panose="02090604020004020304" pitchFamily="18" charset="77"/>
                <a:ea typeface="Railey"/>
                <a:cs typeface="Railey"/>
                <a:sym typeface="Railey"/>
              </a:rPr>
              <a:t>Việt</a:t>
            </a:r>
            <a:endParaRPr lang="en-US" sz="11499" b="1" dirty="0">
              <a:solidFill>
                <a:srgbClr val="4DACC4"/>
              </a:solidFill>
              <a:latin typeface="American Typewriter" panose="02090604020004020304" pitchFamily="18" charset="77"/>
              <a:ea typeface="Railey"/>
              <a:cs typeface="Railey"/>
              <a:sym typeface="Railey"/>
            </a:endParaRPr>
          </a:p>
        </p:txBody>
      </p:sp>
      <p:sp>
        <p:nvSpPr>
          <p:cNvPr id="21" name="TextBox 21"/>
          <p:cNvSpPr txBox="1"/>
          <p:nvPr/>
        </p:nvSpPr>
        <p:spPr>
          <a:xfrm>
            <a:off x="746841" y="4500681"/>
            <a:ext cx="16750789" cy="3270126"/>
          </a:xfrm>
          <a:prstGeom prst="rect">
            <a:avLst/>
          </a:prstGeom>
        </p:spPr>
        <p:txBody>
          <a:bodyPr wrap="square" lIns="0" tIns="0" rIns="0" bIns="0" rtlCol="0" anchor="t">
            <a:spAutoFit/>
          </a:bodyPr>
          <a:lstStyle/>
          <a:p>
            <a:pPr algn="ctr">
              <a:lnSpc>
                <a:spcPts val="8469"/>
              </a:lnSpc>
            </a:pPr>
            <a:r>
              <a:rPr lang="en-US" sz="9600" b="1" spc="69" dirty="0" err="1">
                <a:solidFill>
                  <a:srgbClr val="825209"/>
                </a:solidFill>
                <a:latin typeface="Rokkitt Bold"/>
                <a:ea typeface="Rokkitt Bold"/>
                <a:cs typeface="Rokkitt Bold"/>
                <a:sym typeface="Rokkitt Bold"/>
              </a:rPr>
              <a:t>Bài</a:t>
            </a:r>
            <a:r>
              <a:rPr lang="en-US" sz="9600" b="1" spc="69" dirty="0">
                <a:solidFill>
                  <a:srgbClr val="825209"/>
                </a:solidFill>
                <a:latin typeface="Rokkitt Bold"/>
                <a:ea typeface="Rokkitt Bold"/>
                <a:cs typeface="Rokkitt Bold"/>
                <a:sym typeface="Rokkitt Bold"/>
              </a:rPr>
              <a:t> </a:t>
            </a:r>
            <a:r>
              <a:rPr lang="en-US" sz="9600" b="1" spc="69" dirty="0" err="1">
                <a:solidFill>
                  <a:srgbClr val="825209"/>
                </a:solidFill>
                <a:latin typeface="Rokkitt Bold"/>
                <a:ea typeface="Rokkitt Bold"/>
                <a:cs typeface="Rokkitt Bold"/>
                <a:sym typeface="Rokkitt Bold"/>
              </a:rPr>
              <a:t>đọc</a:t>
            </a:r>
            <a:r>
              <a:rPr lang="en-US" sz="9600" b="1" spc="69" dirty="0">
                <a:solidFill>
                  <a:srgbClr val="825209"/>
                </a:solidFill>
                <a:latin typeface="Rokkitt Bold"/>
                <a:ea typeface="Rokkitt Bold"/>
                <a:cs typeface="Rokkitt Bold"/>
                <a:sym typeface="Rokkitt Bold"/>
              </a:rPr>
              <a:t> 2: Cha </a:t>
            </a:r>
            <a:r>
              <a:rPr lang="en-US" sz="9600" b="1" spc="69" dirty="0" err="1">
                <a:solidFill>
                  <a:srgbClr val="825209"/>
                </a:solidFill>
                <a:latin typeface="Rokkitt Bold"/>
                <a:ea typeface="Rokkitt Bold"/>
                <a:cs typeface="Rokkitt Bold"/>
                <a:sym typeface="Rokkitt Bold"/>
              </a:rPr>
              <a:t>sẽ</a:t>
            </a:r>
            <a:r>
              <a:rPr lang="en-US" sz="9600" b="1" spc="69" dirty="0">
                <a:solidFill>
                  <a:srgbClr val="825209"/>
                </a:solidFill>
                <a:latin typeface="Rokkitt Bold"/>
                <a:ea typeface="Rokkitt Bold"/>
                <a:cs typeface="Rokkitt Bold"/>
                <a:sym typeface="Rokkitt Bold"/>
              </a:rPr>
              <a:t> </a:t>
            </a:r>
            <a:r>
              <a:rPr lang="en-US" sz="9600" b="1" spc="69" dirty="0" err="1">
                <a:solidFill>
                  <a:srgbClr val="825209"/>
                </a:solidFill>
                <a:latin typeface="Rokkitt Bold"/>
                <a:ea typeface="Rokkitt Bold"/>
                <a:cs typeface="Rokkitt Bold"/>
                <a:sym typeface="Rokkitt Bold"/>
              </a:rPr>
              <a:t>luôn</a:t>
            </a:r>
            <a:r>
              <a:rPr lang="en-US" sz="9600" b="1" spc="69" dirty="0">
                <a:solidFill>
                  <a:srgbClr val="825209"/>
                </a:solidFill>
                <a:latin typeface="Rokkitt Bold"/>
                <a:ea typeface="Rokkitt Bold"/>
                <a:cs typeface="Rokkitt Bold"/>
                <a:sym typeface="Rokkitt Bold"/>
              </a:rPr>
              <a:t> </a:t>
            </a:r>
            <a:r>
              <a:rPr lang="en-US" sz="9600" b="1" spc="69" dirty="0" err="1">
                <a:solidFill>
                  <a:srgbClr val="825209"/>
                </a:solidFill>
                <a:latin typeface="Rokkitt Bold"/>
                <a:ea typeface="Rokkitt Bold"/>
                <a:cs typeface="Rokkitt Bold"/>
                <a:sym typeface="Rokkitt Bold"/>
              </a:rPr>
              <a:t>ở</a:t>
            </a:r>
            <a:r>
              <a:rPr lang="en-US" sz="9600" b="1" spc="69" dirty="0">
                <a:solidFill>
                  <a:srgbClr val="825209"/>
                </a:solidFill>
                <a:latin typeface="Rokkitt Bold"/>
                <a:ea typeface="Rokkitt Bold"/>
                <a:cs typeface="Rokkitt Bold"/>
                <a:sym typeface="Rokkitt Bold"/>
              </a:rPr>
              <a:t> </a:t>
            </a:r>
            <a:r>
              <a:rPr lang="en-US" sz="9600" b="1" spc="69" dirty="0" err="1">
                <a:solidFill>
                  <a:srgbClr val="825209"/>
                </a:solidFill>
                <a:latin typeface="Rokkitt Bold"/>
                <a:ea typeface="Rokkitt Bold"/>
                <a:cs typeface="Rokkitt Bold"/>
                <a:sym typeface="Rokkitt Bold"/>
              </a:rPr>
              <a:t>bên</a:t>
            </a:r>
            <a:r>
              <a:rPr lang="en-US" sz="9600" b="1" spc="69" dirty="0">
                <a:solidFill>
                  <a:srgbClr val="825209"/>
                </a:solidFill>
                <a:latin typeface="Rokkitt Bold"/>
                <a:ea typeface="Rokkitt Bold"/>
                <a:cs typeface="Rokkitt Bold"/>
                <a:sym typeface="Rokkitt Bold"/>
              </a:rPr>
              <a:t> con </a:t>
            </a:r>
          </a:p>
          <a:p>
            <a:pPr algn="ctr">
              <a:lnSpc>
                <a:spcPts val="8469"/>
              </a:lnSpc>
            </a:pPr>
            <a:endParaRPr lang="en-US" sz="9600" b="1" spc="69" dirty="0" smtClean="0">
              <a:solidFill>
                <a:srgbClr val="825209"/>
              </a:solidFill>
              <a:latin typeface="Rokkitt Bold"/>
              <a:ea typeface="Rokkitt Bold"/>
              <a:cs typeface="Rokkitt Bold"/>
              <a:sym typeface="Rokkitt Bold"/>
            </a:endParaRPr>
          </a:p>
          <a:p>
            <a:pPr algn="ctr">
              <a:lnSpc>
                <a:spcPts val="8469"/>
              </a:lnSpc>
            </a:pPr>
            <a:r>
              <a:rPr lang="en-US" sz="9600" b="1" spc="69" dirty="0" smtClean="0">
                <a:solidFill>
                  <a:srgbClr val="825209"/>
                </a:solidFill>
                <a:latin typeface="Rokkitt Bold"/>
                <a:ea typeface="Rokkitt Bold"/>
                <a:cs typeface="Rokkitt Bold"/>
                <a:sym typeface="Rokkitt Bold"/>
              </a:rPr>
              <a:t>(</a:t>
            </a:r>
            <a:r>
              <a:rPr lang="en-US" sz="9600" b="1" spc="69" dirty="0" err="1">
                <a:solidFill>
                  <a:srgbClr val="825209"/>
                </a:solidFill>
                <a:latin typeface="Rokkitt Bold"/>
                <a:ea typeface="Rokkitt Bold"/>
                <a:cs typeface="Rokkitt Bold"/>
                <a:sym typeface="Rokkitt Bold"/>
              </a:rPr>
              <a:t>Tiết</a:t>
            </a:r>
            <a:r>
              <a:rPr lang="en-US" sz="9600" b="1" spc="69" dirty="0">
                <a:solidFill>
                  <a:srgbClr val="825209"/>
                </a:solidFill>
                <a:latin typeface="Rokkitt Bold"/>
                <a:ea typeface="Rokkitt Bold"/>
                <a:cs typeface="Rokkitt Bold"/>
                <a:sym typeface="Rokkitt Bold"/>
              </a:rPr>
              <a:t> 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3E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3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135106" y="0"/>
            <a:ext cx="9067251" cy="10287000"/>
          </a:xfrm>
          <a:prstGeom prst="rect">
            <a:avLst/>
          </a:prstGeom>
        </p:spPr>
      </p:pic>
      <p:grpSp>
        <p:nvGrpSpPr>
          <p:cNvPr id="3" name="Group 3"/>
          <p:cNvGrpSpPr/>
          <p:nvPr/>
        </p:nvGrpSpPr>
        <p:grpSpPr>
          <a:xfrm>
            <a:off x="990600" y="1526714"/>
            <a:ext cx="16230600" cy="7233571"/>
            <a:chOff x="0" y="0"/>
            <a:chExt cx="2596610" cy="1746278"/>
          </a:xfrm>
        </p:grpSpPr>
        <p:sp>
          <p:nvSpPr>
            <p:cNvPr id="4" name="Freeform 4"/>
            <p:cNvSpPr/>
            <p:nvPr/>
          </p:nvSpPr>
          <p:spPr>
            <a:xfrm>
              <a:off x="0" y="0"/>
              <a:ext cx="2596610" cy="1746278"/>
            </a:xfrm>
            <a:custGeom>
              <a:avLst/>
              <a:gdLst/>
              <a:ahLst/>
              <a:cxnLst/>
              <a:rect l="l" t="t" r="r" b="b"/>
              <a:pathLst>
                <a:path w="2596610" h="1746278">
                  <a:moveTo>
                    <a:pt x="2472150" y="1746278"/>
                  </a:moveTo>
                  <a:lnTo>
                    <a:pt x="124460" y="1746278"/>
                  </a:lnTo>
                  <a:cubicBezTo>
                    <a:pt x="55880" y="1746278"/>
                    <a:pt x="0" y="1690398"/>
                    <a:pt x="0" y="1621818"/>
                  </a:cubicBezTo>
                  <a:lnTo>
                    <a:pt x="0" y="124460"/>
                  </a:lnTo>
                  <a:cubicBezTo>
                    <a:pt x="0" y="55880"/>
                    <a:pt x="55880" y="0"/>
                    <a:pt x="124460" y="0"/>
                  </a:cubicBezTo>
                  <a:lnTo>
                    <a:pt x="2472150" y="0"/>
                  </a:lnTo>
                  <a:cubicBezTo>
                    <a:pt x="2540730" y="0"/>
                    <a:pt x="2596610" y="55880"/>
                    <a:pt x="2596610" y="124460"/>
                  </a:cubicBezTo>
                  <a:lnTo>
                    <a:pt x="2596610" y="1621818"/>
                  </a:lnTo>
                  <a:cubicBezTo>
                    <a:pt x="2596610" y="1690398"/>
                    <a:pt x="2540730" y="1746278"/>
                    <a:pt x="2472150" y="1746278"/>
                  </a:cubicBezTo>
                  <a:close/>
                </a:path>
              </a:pathLst>
            </a:custGeom>
            <a:solidFill>
              <a:srgbClr val="FFFFFF"/>
            </a:solidFill>
          </p:spPr>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327140" y="7253050"/>
            <a:ext cx="3240475" cy="2677442"/>
          </a:xfrm>
          <a:prstGeom prst="rect">
            <a:avLst/>
          </a:prstGeom>
        </p:spPr>
      </p:pic>
      <p:sp>
        <p:nvSpPr>
          <p:cNvPr id="11" name="TextBox 11"/>
          <p:cNvSpPr txBox="1"/>
          <p:nvPr/>
        </p:nvSpPr>
        <p:spPr>
          <a:xfrm>
            <a:off x="2209800" y="3506193"/>
            <a:ext cx="14638471" cy="3510833"/>
          </a:xfrm>
          <a:prstGeom prst="rect">
            <a:avLst/>
          </a:prstGeom>
        </p:spPr>
        <p:txBody>
          <a:bodyPr wrap="square" lIns="0" tIns="0" rIns="0" bIns="0" rtlCol="0" anchor="t">
            <a:spAutoFit/>
          </a:bodyPr>
          <a:lstStyle/>
          <a:p>
            <a:pPr algn="ctr">
              <a:lnSpc>
                <a:spcPct val="150000"/>
              </a:lnSpc>
            </a:pPr>
            <a:r>
              <a:rPr lang="en-US" sz="8000" b="1" spc="-261" dirty="0">
                <a:solidFill>
                  <a:srgbClr val="92D050"/>
                </a:solidFill>
                <a:latin typeface="American Typewriter" panose="02090604020004020304" pitchFamily="18" charset="77"/>
                <a:cs typeface="Times New Roman" panose="02020603050405020304" pitchFamily="18" charset="0"/>
              </a:rPr>
              <a:t>CẢM ƠN CÁC EM ĐÃ CHÚ Ý LẮNG NGHE BÀI GIẢNG!</a:t>
            </a:r>
          </a:p>
        </p:txBody>
      </p:sp>
      <p:pic>
        <p:nvPicPr>
          <p:cNvPr id="13" name="Picture 8">
            <a:extLst>
              <a:ext uri="{FF2B5EF4-FFF2-40B4-BE49-F238E27FC236}">
                <a16:creationId xmlns="" xmlns:a16="http://schemas.microsoft.com/office/drawing/2014/main" id="{0C63DCBA-CBD9-EB01-03B6-8A09CD35D2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704910" flipH="1">
            <a:off x="510395" y="7359415"/>
            <a:ext cx="2139511" cy="2801741"/>
          </a:xfrm>
          <a:prstGeom prst="rect">
            <a:avLst/>
          </a:prstGeom>
        </p:spPr>
      </p:pic>
      <p:pic>
        <p:nvPicPr>
          <p:cNvPr id="14" name="Picture 7">
            <a:extLst>
              <a:ext uri="{FF2B5EF4-FFF2-40B4-BE49-F238E27FC236}">
                <a16:creationId xmlns="" xmlns:a16="http://schemas.microsoft.com/office/drawing/2014/main" id="{510209C0-50F4-E724-16D4-46FBE36B47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8184926" flipH="1">
            <a:off x="15334810" y="988575"/>
            <a:ext cx="2670850" cy="2907048"/>
          </a:xfrm>
          <a:prstGeom prst="rect">
            <a:avLst/>
          </a:prstGeom>
        </p:spPr>
      </p:pic>
      <p:pic>
        <p:nvPicPr>
          <p:cNvPr id="25" name="Picture 7">
            <a:extLst>
              <a:ext uri="{FF2B5EF4-FFF2-40B4-BE49-F238E27FC236}">
                <a16:creationId xmlns="" xmlns:a16="http://schemas.microsoft.com/office/drawing/2014/main" id="{4B8E6004-49F5-1668-6B66-9BFAF0A4A584}"/>
              </a:ext>
            </a:extLst>
          </p:cNvPr>
          <p:cNvPicPr>
            <a:picLocks noChangeAspect="1"/>
          </p:cNvPicPr>
          <p:nvPr/>
        </p:nvPicPr>
        <p:blipFill>
          <a:blip r:embed="rId10"/>
          <a:srcRect/>
          <a:stretch>
            <a:fillRect/>
          </a:stretch>
        </p:blipFill>
        <p:spPr>
          <a:xfrm rot="1674934">
            <a:off x="828867" y="57599"/>
            <a:ext cx="3193943" cy="4294378"/>
          </a:xfrm>
          <a:prstGeom prst="rect">
            <a:avLst/>
          </a:prstGeom>
        </p:spPr>
      </p:pic>
      <p:pic>
        <p:nvPicPr>
          <p:cNvPr id="27" name="Picture 26">
            <a:extLst>
              <a:ext uri="{FF2B5EF4-FFF2-40B4-BE49-F238E27FC236}">
                <a16:creationId xmlns="" xmlns:a16="http://schemas.microsoft.com/office/drawing/2014/main" id="{E8E0A483-5404-3A83-69F1-D45A185919CD}"/>
              </a:ext>
            </a:extLst>
          </p:cNvPr>
          <p:cNvPicPr>
            <a:picLocks noChangeAspect="1"/>
          </p:cNvPicPr>
          <p:nvPr/>
        </p:nvPicPr>
        <p:blipFill>
          <a:blip r:embed="rId11"/>
          <a:stretch>
            <a:fillRect/>
          </a:stretch>
        </p:blipFill>
        <p:spPr>
          <a:xfrm>
            <a:off x="5568058" y="940351"/>
            <a:ext cx="1234402" cy="1172725"/>
          </a:xfrm>
          <a:prstGeom prst="rect">
            <a:avLst/>
          </a:prstGeom>
        </p:spPr>
      </p:pic>
      <p:pic>
        <p:nvPicPr>
          <p:cNvPr id="28" name="Picture 27">
            <a:extLst>
              <a:ext uri="{FF2B5EF4-FFF2-40B4-BE49-F238E27FC236}">
                <a16:creationId xmlns="" xmlns:a16="http://schemas.microsoft.com/office/drawing/2014/main" id="{41AFF8D9-3515-CF2D-9816-9611C31D09D0}"/>
              </a:ext>
            </a:extLst>
          </p:cNvPr>
          <p:cNvPicPr>
            <a:picLocks noChangeAspect="1"/>
          </p:cNvPicPr>
          <p:nvPr/>
        </p:nvPicPr>
        <p:blipFill>
          <a:blip r:embed="rId11"/>
          <a:stretch>
            <a:fillRect/>
          </a:stretch>
        </p:blipFill>
        <p:spPr>
          <a:xfrm>
            <a:off x="16692641" y="5496480"/>
            <a:ext cx="1234402" cy="1172725"/>
          </a:xfrm>
          <a:prstGeom prst="rect">
            <a:avLst/>
          </a:prstGeom>
        </p:spPr>
      </p:pic>
      <p:pic>
        <p:nvPicPr>
          <p:cNvPr id="29" name="Picture 28">
            <a:extLst>
              <a:ext uri="{FF2B5EF4-FFF2-40B4-BE49-F238E27FC236}">
                <a16:creationId xmlns="" xmlns:a16="http://schemas.microsoft.com/office/drawing/2014/main" id="{CCB944DD-4E33-4E8C-BA40-BAD4E998752B}"/>
              </a:ext>
            </a:extLst>
          </p:cNvPr>
          <p:cNvPicPr>
            <a:picLocks noChangeAspect="1"/>
          </p:cNvPicPr>
          <p:nvPr/>
        </p:nvPicPr>
        <p:blipFill>
          <a:blip r:embed="rId11"/>
          <a:stretch>
            <a:fillRect/>
          </a:stretch>
        </p:blipFill>
        <p:spPr>
          <a:xfrm>
            <a:off x="4225033" y="8411217"/>
            <a:ext cx="1234402" cy="1172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283"/>
          <a:stretch/>
        </p:blipFill>
        <p:spPr>
          <a:xfrm>
            <a:off x="0" y="0"/>
            <a:ext cx="18288000" cy="10287000"/>
          </a:xfrm>
          <a:prstGeom prst="rect">
            <a:avLst/>
          </a:prstGeom>
        </p:spPr>
      </p:pic>
    </p:spTree>
    <p:extLst>
      <p:ext uri="{BB962C8B-B14F-4D97-AF65-F5344CB8AC3E}">
        <p14:creationId xmlns:p14="http://schemas.microsoft.com/office/powerpoint/2010/main" val="192018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y2meta.com - Äá»ng há» Äáº¿m ngÆ°á»£c 2 phÃºt cÃ³ tiáº¿ng.mp4">
            <a:hlinkClick r:id="" action="ppaction://media"/>
            <a:extLst>
              <a:ext uri="{FF2B5EF4-FFF2-40B4-BE49-F238E27FC236}">
                <a16:creationId xmlns="" xmlns:a16="http://schemas.microsoft.com/office/drawing/2014/main" id="{37071725-E1C4-CB18-3196-77DA0ED968E1}"/>
              </a:ext>
            </a:extLst>
          </p:cNvPr>
          <p:cNvPicPr>
            <a:picLocks noChangeAspect="1"/>
          </p:cNvPicPr>
          <p:nvPr>
            <a:videoFile r:link="rId1"/>
            <p:extLst>
              <p:ext uri="{DAA4B4D4-6D71-4841-9C94-3DE7FCFB9230}">
                <p14:media xmlns:p14="http://schemas.microsoft.com/office/powerpoint/2010/main" r:embed="rId2">
                  <p14:trim end="8871.7848"/>
                </p14:media>
              </p:ext>
            </p:extLst>
          </p:nvPr>
        </p:nvPicPr>
        <p:blipFill>
          <a:blip r:embed="rId4"/>
          <a:stretch>
            <a:fillRect/>
          </a:stretch>
        </p:blipFill>
        <p:spPr>
          <a:xfrm>
            <a:off x="0" y="-114300"/>
            <a:ext cx="18288000" cy="10401300"/>
          </a:xfrm>
          <a:prstGeom prst="rect">
            <a:avLst/>
          </a:prstGeom>
        </p:spPr>
      </p:pic>
    </p:spTree>
    <p:extLst>
      <p:ext uri="{BB962C8B-B14F-4D97-AF65-F5344CB8AC3E}">
        <p14:creationId xmlns:p14="http://schemas.microsoft.com/office/powerpoint/2010/main" val="97206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2424">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8288000" cy="10287000"/>
          </a:xfrm>
        </p:spPr>
      </p:pic>
    </p:spTree>
    <p:extLst>
      <p:ext uri="{BB962C8B-B14F-4D97-AF65-F5344CB8AC3E}">
        <p14:creationId xmlns:p14="http://schemas.microsoft.com/office/powerpoint/2010/main" val="26278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sp>
      <p:sp>
        <p:nvSpPr>
          <p:cNvPr id="3" name="Freeform 3"/>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3"/>
            <a:stretch>
              <a:fillRect/>
            </a:stretch>
          </a:blipFill>
        </p:spPr>
      </p:sp>
      <p:sp>
        <p:nvSpPr>
          <p:cNvPr id="4" name="TextBox 4"/>
          <p:cNvSpPr txBox="1"/>
          <p:nvPr/>
        </p:nvSpPr>
        <p:spPr>
          <a:xfrm>
            <a:off x="2695270" y="2653789"/>
            <a:ext cx="8763611" cy="5153121"/>
          </a:xfrm>
          <a:prstGeom prst="rect">
            <a:avLst/>
          </a:prstGeom>
        </p:spPr>
        <p:txBody>
          <a:bodyPr lIns="0" tIns="0" rIns="0" bIns="0" rtlCol="0" anchor="t">
            <a:spAutoFit/>
          </a:bodyPr>
          <a:lstStyle/>
          <a:p>
            <a:pPr algn="ctr">
              <a:lnSpc>
                <a:spcPts val="19145"/>
              </a:lnSpc>
            </a:pPr>
            <a:r>
              <a:rPr lang="en-US" sz="22262" spc="244">
                <a:solidFill>
                  <a:srgbClr val="402B2B"/>
                </a:solidFill>
                <a:latin typeface="Sugo Display"/>
                <a:ea typeface="Sugo Display"/>
                <a:cs typeface="Sugo Display"/>
                <a:sym typeface="Sugo Display"/>
              </a:rPr>
              <a:t>Thank</a:t>
            </a:r>
          </a:p>
          <a:p>
            <a:pPr algn="ctr">
              <a:lnSpc>
                <a:spcPts val="19145"/>
              </a:lnSpc>
            </a:pPr>
            <a:r>
              <a:rPr lang="en-US" sz="22262" spc="244">
                <a:solidFill>
                  <a:srgbClr val="402B2B"/>
                </a:solidFill>
                <a:latin typeface="Sugo Display"/>
                <a:ea typeface="Sugo Display"/>
                <a:cs typeface="Sugo Display"/>
                <a:sym typeface="Sugo Display"/>
              </a:rPr>
              <a:t>you!</a:t>
            </a:r>
          </a:p>
        </p:txBody>
      </p:sp>
      <p:grpSp>
        <p:nvGrpSpPr>
          <p:cNvPr id="5" name="Group 5"/>
          <p:cNvGrpSpPr>
            <a:grpSpLocks noChangeAspect="1"/>
          </p:cNvGrpSpPr>
          <p:nvPr/>
        </p:nvGrpSpPr>
        <p:grpSpPr>
          <a:xfrm rot="9691701">
            <a:off x="-1983934" y="2886816"/>
            <a:ext cx="12070546" cy="8359971"/>
            <a:chOff x="0" y="0"/>
            <a:chExt cx="3429000" cy="2374900"/>
          </a:xfrm>
        </p:grpSpPr>
        <p:sp>
          <p:nvSpPr>
            <p:cNvPr id="6" name="Freeform 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sp>
        <p:sp>
          <p:nvSpPr>
            <p:cNvPr id="7" name="Freeform 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8" name="Group 8"/>
          <p:cNvGrpSpPr>
            <a:grpSpLocks noChangeAspect="1"/>
          </p:cNvGrpSpPr>
          <p:nvPr/>
        </p:nvGrpSpPr>
        <p:grpSpPr>
          <a:xfrm rot="9691701">
            <a:off x="8332375" y="-653131"/>
            <a:ext cx="12070546" cy="8359971"/>
            <a:chOff x="0" y="0"/>
            <a:chExt cx="3429000" cy="2374900"/>
          </a:xfrm>
        </p:grpSpPr>
        <p:sp>
          <p:nvSpPr>
            <p:cNvPr id="9" name="Freeform 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4"/>
              <a:stretch>
                <a:fillRect/>
              </a:stretch>
            </a:blipFill>
          </p:spPr>
        </p:sp>
        <p:sp>
          <p:nvSpPr>
            <p:cNvPr id="10" name="Freeform 1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5"/>
              <a:stretch>
                <a:fillRect l="-2902" t="-10996" r="-2492" b="-11124"/>
              </a:stretch>
            </a:blipFill>
          </p:spPr>
        </p:sp>
      </p:grpSp>
      <p:grpSp>
        <p:nvGrpSpPr>
          <p:cNvPr id="11" name="Group 11"/>
          <p:cNvGrpSpPr>
            <a:grpSpLocks noChangeAspect="1"/>
          </p:cNvGrpSpPr>
          <p:nvPr/>
        </p:nvGrpSpPr>
        <p:grpSpPr>
          <a:xfrm rot="-4741817">
            <a:off x="12972527" y="-2777875"/>
            <a:ext cx="4921956" cy="7315995"/>
            <a:chOff x="0" y="0"/>
            <a:chExt cx="3175000" cy="4719320"/>
          </a:xfrm>
        </p:grpSpPr>
        <p:sp>
          <p:nvSpPr>
            <p:cNvPr id="12" name="Freeform 12"/>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3" name="Freeform 13"/>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sp>
        <p:nvSpPr>
          <p:cNvPr id="14" name="Freeform 14"/>
          <p:cNvSpPr/>
          <p:nvPr/>
        </p:nvSpPr>
        <p:spPr>
          <a:xfrm rot="-633198" flipH="1">
            <a:off x="15752509" y="7126918"/>
            <a:ext cx="3009155" cy="3761444"/>
          </a:xfrm>
          <a:custGeom>
            <a:avLst/>
            <a:gdLst/>
            <a:ahLst/>
            <a:cxnLst/>
            <a:rect l="l" t="t" r="r" b="b"/>
            <a:pathLst>
              <a:path w="3009155" h="3761444">
                <a:moveTo>
                  <a:pt x="3009155" y="0"/>
                </a:moveTo>
                <a:lnTo>
                  <a:pt x="0" y="0"/>
                </a:lnTo>
                <a:lnTo>
                  <a:pt x="0" y="3761444"/>
                </a:lnTo>
                <a:lnTo>
                  <a:pt x="3009155" y="3761444"/>
                </a:lnTo>
                <a:lnTo>
                  <a:pt x="3009155" y="0"/>
                </a:lnTo>
                <a:close/>
              </a:path>
            </a:pathLst>
          </a:custGeom>
          <a:blipFill>
            <a:blip r:embed="rId8"/>
            <a:stretch>
              <a:fillRect/>
            </a:stretch>
          </a:blipFill>
        </p:spPr>
      </p:sp>
      <p:sp>
        <p:nvSpPr>
          <p:cNvPr id="15" name="Freeform 15"/>
          <p:cNvSpPr/>
          <p:nvPr/>
        </p:nvSpPr>
        <p:spPr>
          <a:xfrm rot="1021146">
            <a:off x="-1913061" y="269171"/>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9"/>
            <a:stretch>
              <a:fillRect/>
            </a:stretch>
          </a:blipFill>
        </p:spPr>
      </p:sp>
      <p:grpSp>
        <p:nvGrpSpPr>
          <p:cNvPr id="16" name="Group 16"/>
          <p:cNvGrpSpPr>
            <a:grpSpLocks noChangeAspect="1"/>
          </p:cNvGrpSpPr>
          <p:nvPr/>
        </p:nvGrpSpPr>
        <p:grpSpPr>
          <a:xfrm rot="6201465">
            <a:off x="-1432278" y="5600302"/>
            <a:ext cx="4921956" cy="7315995"/>
            <a:chOff x="0" y="0"/>
            <a:chExt cx="3175000" cy="4719320"/>
          </a:xfrm>
        </p:grpSpPr>
        <p:sp>
          <p:nvSpPr>
            <p:cNvPr id="17" name="Freeform 1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sp>
        <p:sp>
          <p:nvSpPr>
            <p:cNvPr id="18" name="Freeform 1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sp>
      </p:grpSp>
      <p:sp>
        <p:nvSpPr>
          <p:cNvPr id="19" name="Freeform 19"/>
          <p:cNvSpPr/>
          <p:nvPr/>
        </p:nvSpPr>
        <p:spPr>
          <a:xfrm rot="-5400000">
            <a:off x="5163572" y="-2917803"/>
            <a:ext cx="8747527" cy="16906610"/>
          </a:xfrm>
          <a:custGeom>
            <a:avLst/>
            <a:gdLst/>
            <a:ahLst/>
            <a:cxnLst/>
            <a:rect l="l" t="t" r="r" b="b"/>
            <a:pathLst>
              <a:path w="8747527" h="16906610">
                <a:moveTo>
                  <a:pt x="0" y="0"/>
                </a:moveTo>
                <a:lnTo>
                  <a:pt x="8747527" y="0"/>
                </a:lnTo>
                <a:lnTo>
                  <a:pt x="8747527" y="16906611"/>
                </a:lnTo>
                <a:lnTo>
                  <a:pt x="0" y="16906611"/>
                </a:lnTo>
                <a:lnTo>
                  <a:pt x="0" y="0"/>
                </a:lnTo>
                <a:close/>
              </a:path>
            </a:pathLst>
          </a:custGeom>
          <a:blipFill>
            <a:blip r:embed="rId10"/>
            <a:stretch>
              <a:fillRect l="-2008" r="-2008"/>
            </a:stretch>
          </a:blipFill>
        </p:spPr>
      </p:sp>
      <p:sp>
        <p:nvSpPr>
          <p:cNvPr id="20" name="TextBox 20"/>
          <p:cNvSpPr txBox="1"/>
          <p:nvPr/>
        </p:nvSpPr>
        <p:spPr>
          <a:xfrm>
            <a:off x="5813377" y="1882529"/>
            <a:ext cx="6938338" cy="722505"/>
          </a:xfrm>
          <a:prstGeom prst="rect">
            <a:avLst/>
          </a:prstGeom>
        </p:spPr>
        <p:txBody>
          <a:bodyPr wrap="square" lIns="0" tIns="0" rIns="0" bIns="0" rtlCol="0" anchor="t">
            <a:spAutoFit/>
          </a:bodyPr>
          <a:lstStyle/>
          <a:p>
            <a:pPr algn="ctr">
              <a:lnSpc>
                <a:spcPts val="4943"/>
              </a:lnSpc>
            </a:pPr>
            <a:r>
              <a:rPr lang="en-US" sz="7200" b="1" spc="-109" dirty="0">
                <a:solidFill>
                  <a:srgbClr val="BB8F0A"/>
                </a:solidFill>
                <a:latin typeface="American Typewriter" panose="02090604020004020304" pitchFamily="18" charset="77"/>
                <a:ea typeface="ITC Benguiat Bold"/>
                <a:cs typeface="ITC Benguiat Bold"/>
                <a:sym typeface="ITC Benguiat Bold"/>
              </a:rPr>
              <a:t>LUẬT CHƠI</a:t>
            </a:r>
          </a:p>
        </p:txBody>
      </p:sp>
      <p:sp>
        <p:nvSpPr>
          <p:cNvPr id="21" name="TextBox 21"/>
          <p:cNvSpPr txBox="1"/>
          <p:nvPr/>
        </p:nvSpPr>
        <p:spPr>
          <a:xfrm rot="-69856">
            <a:off x="3465539" y="2577031"/>
            <a:ext cx="11966040" cy="6394764"/>
          </a:xfrm>
          <a:prstGeom prst="rect">
            <a:avLst/>
          </a:prstGeom>
        </p:spPr>
        <p:txBody>
          <a:bodyPr wrap="square" lIns="0" tIns="0" rIns="0" bIns="0" rtlCol="0" anchor="t">
            <a:spAutoFit/>
          </a:bodyPr>
          <a:lstStyle/>
          <a:p>
            <a:pPr marL="1104230" lvl="1" indent="-552115" algn="l">
              <a:lnSpc>
                <a:spcPts val="7160"/>
              </a:lnSpc>
              <a:buFont typeface="Arial"/>
              <a:buChar char="•"/>
            </a:pP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Có</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4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câu</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hỏi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thời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gian</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trả</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lời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cho</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mỗi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câu</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hỏi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là</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10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giây</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a:t>
            </a:r>
          </a:p>
          <a:p>
            <a:pPr marL="1104230" lvl="1" indent="-552115" algn="l">
              <a:lnSpc>
                <a:spcPts val="7160"/>
              </a:lnSpc>
              <a:buFont typeface="Arial"/>
              <a:buChar char="•"/>
            </a:pP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Trong 10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giây</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các</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em</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hãy</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dùng</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ngôn</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ngữ</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hình</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thể</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để</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đưa</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ra</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đáp</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án</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chính</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xác</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a:t>
            </a:r>
          </a:p>
          <a:p>
            <a:pPr marL="1104230" lvl="1" indent="-552115" algn="l">
              <a:lnSpc>
                <a:spcPts val="7160"/>
              </a:lnSpc>
              <a:buFont typeface="Arial"/>
              <a:buChar char="•"/>
            </a:pP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Bạn</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nào</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trả</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lời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đúng</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và</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nhanh</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nhất</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cả</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4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câu</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hỏi</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sẽ</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rung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được</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chuông</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 </a:t>
            </a:r>
            <a:r>
              <a:rPr lang="en-US" sz="5400" dirty="0" err="1">
                <a:solidFill>
                  <a:srgbClr val="000000"/>
                </a:solidFill>
                <a:latin typeface="Times New Roman" panose="02020603050405020304" pitchFamily="18" charset="0"/>
                <a:ea typeface="Charm Bold"/>
                <a:cs typeface="Times New Roman" panose="02020603050405020304" pitchFamily="18" charset="0"/>
                <a:sym typeface="Charm Bold"/>
              </a:rPr>
              <a:t>vàng</a:t>
            </a:r>
            <a:r>
              <a:rPr lang="en-US" sz="5400" dirty="0">
                <a:solidFill>
                  <a:srgbClr val="000000"/>
                </a:solidFill>
                <a:latin typeface="Times New Roman" panose="02020603050405020304" pitchFamily="18" charset="0"/>
                <a:ea typeface="Charm Bold"/>
                <a:cs typeface="Times New Roman" panose="02020603050405020304" pitchFamily="18" charset="0"/>
                <a:sym typeface="Charm Bold"/>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791055" y="1645581"/>
            <a:ext cx="13753995" cy="1805085"/>
          </a:xfrm>
          <a:prstGeom prst="roundRect">
            <a:avLst>
              <a:gd name="adj" fmla="val 16667"/>
            </a:avLst>
          </a:prstGeom>
          <a:solidFill>
            <a:schemeClr val="bg2"/>
          </a:solidFill>
          <a:ln w="9525">
            <a:solidFill>
              <a:srgbClr val="FF6600"/>
            </a:solidFill>
            <a:round/>
            <a:headEnd/>
            <a:tailEnd/>
          </a:ln>
        </p:spPr>
        <p:txBody>
          <a:bodyPr wrap="none" anchor="ctr"/>
          <a:lstStyle/>
          <a:p>
            <a:pPr algn="ctr">
              <a:defRPr/>
            </a:pPr>
            <a:r>
              <a:rPr lang="vi-VN" sz="6000" b="1" dirty="0">
                <a:latin typeface="+mj-lt"/>
              </a:rPr>
              <a:t>Chuyện gì xảy ra với ngôi trường của </a:t>
            </a:r>
            <a:endParaRPr lang="en-US" sz="6000" b="1" dirty="0">
              <a:latin typeface="+mj-lt"/>
            </a:endParaRPr>
          </a:p>
          <a:p>
            <a:pPr algn="ctr">
              <a:defRPr/>
            </a:pPr>
            <a:r>
              <a:rPr lang="vi-VN" sz="6000" b="1" dirty="0">
                <a:latin typeface="+mj-lt"/>
              </a:rPr>
              <a:t>cậu con trai khi động đất?</a:t>
            </a:r>
            <a:endParaRPr lang="en-US" sz="19900" b="1" dirty="0">
              <a:latin typeface="+mj-lt"/>
              <a:cs typeface="Times New Roman" panose="02020603050405020304" pitchFamily="18" charset="0"/>
            </a:endParaRPr>
          </a:p>
        </p:txBody>
      </p:sp>
      <p:grpSp>
        <p:nvGrpSpPr>
          <p:cNvPr id="6147" name="Group 51"/>
          <p:cNvGrpSpPr>
            <a:grpSpLocks/>
          </p:cNvGrpSpPr>
          <p:nvPr/>
        </p:nvGrpSpPr>
        <p:grpSpPr bwMode="auto">
          <a:xfrm>
            <a:off x="393701" y="21432"/>
            <a:ext cx="641351" cy="1028700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3000">
                <a:latin typeface=".VnTime" pitchFamily="34" charset="0"/>
              </a:endParaRPr>
            </a:p>
          </p:txBody>
        </p:sp>
        <p:sp>
          <p:nvSpPr>
            <p:cNvPr id="6179"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endParaRPr lang="vi-VN" altLang="en-US" sz="3000">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3000">
                <a:effectLst>
                  <a:glow rad="101600">
                    <a:schemeClr val="accent1">
                      <a:satMod val="175000"/>
                      <a:alpha val="40000"/>
                    </a:schemeClr>
                  </a:glow>
                </a:effectLst>
                <a:latin typeface=".VnTime" pitchFamily="34" charset="0"/>
              </a:endParaRPr>
            </a:p>
          </p:txBody>
        </p:sp>
      </p:grpSp>
      <p:sp>
        <p:nvSpPr>
          <p:cNvPr id="4" name="AutoShape 51"/>
          <p:cNvSpPr>
            <a:spLocks noChangeArrowheads="1"/>
          </p:cNvSpPr>
          <p:nvPr/>
        </p:nvSpPr>
        <p:spPr bwMode="auto">
          <a:xfrm>
            <a:off x="2981328" y="3860004"/>
            <a:ext cx="12985750" cy="1778796"/>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6000" b="1" dirty="0">
                <a:solidFill>
                  <a:schemeClr val="bg1"/>
                </a:solidFill>
                <a:latin typeface="Times New Roman" pitchFamily="18" charset="0"/>
                <a:cs typeface="Times New Roman" pitchFamily="18" charset="0"/>
              </a:rPr>
              <a:t>Ngôi trường bị sụp đổ hoàn toàn và </a:t>
            </a:r>
            <a:endParaRPr lang="en-US" altLang="en-US" sz="6000" b="1" dirty="0">
              <a:solidFill>
                <a:schemeClr val="bg1"/>
              </a:solidFill>
              <a:latin typeface="Times New Roman" pitchFamily="18" charset="0"/>
              <a:cs typeface="Times New Roman" pitchFamily="18" charset="0"/>
            </a:endParaRPr>
          </a:p>
          <a:p>
            <a:pPr algn="ctr"/>
            <a:r>
              <a:rPr lang="vi-VN" altLang="en-US" sz="6000" b="1" dirty="0">
                <a:solidFill>
                  <a:schemeClr val="bg1"/>
                </a:solidFill>
                <a:latin typeface="Times New Roman" pitchFamily="18" charset="0"/>
                <a:cs typeface="Times New Roman" pitchFamily="18" charset="0"/>
              </a:rPr>
              <a:t>chỉ còn là một đống đổ nát.</a:t>
            </a:r>
            <a:endParaRPr lang="en-US" altLang="en-US" sz="6000" dirty="0">
              <a:solidFill>
                <a:schemeClr val="bg1"/>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637" y="4396980"/>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035052" y="4073132"/>
            <a:ext cx="2395438"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1058763" y="4270177"/>
            <a:ext cx="1351065"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8" name="WordArt 226"/>
          <p:cNvSpPr>
            <a:spLocks noChangeArrowheads="1" noChangeShapeType="1" noTextEdit="1"/>
          </p:cNvSpPr>
          <p:nvPr/>
        </p:nvSpPr>
        <p:spPr bwMode="auto">
          <a:xfrm>
            <a:off x="1339974" y="4403786"/>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A</a:t>
            </a:r>
          </a:p>
        </p:txBody>
      </p:sp>
      <p:sp>
        <p:nvSpPr>
          <p:cNvPr id="9" name="AutoShape 51"/>
          <p:cNvSpPr>
            <a:spLocks noChangeArrowheads="1"/>
          </p:cNvSpPr>
          <p:nvPr/>
        </p:nvSpPr>
        <p:spPr bwMode="auto">
          <a:xfrm>
            <a:off x="2981329" y="6010409"/>
            <a:ext cx="13082872" cy="1663176"/>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6000" b="1" dirty="0">
                <a:solidFill>
                  <a:schemeClr val="bg1"/>
                </a:solidFill>
                <a:latin typeface="Times New Roman" pitchFamily="18" charset="0"/>
                <a:cs typeface="Times New Roman" pitchFamily="18" charset="0"/>
              </a:rPr>
              <a:t>Ngôi trường chỉ bị hư hỏng nhẹ.</a:t>
            </a:r>
            <a:endParaRPr lang="en-US" altLang="en-US" sz="2700" dirty="0"/>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717" y="6417213"/>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31460" y="6099445"/>
            <a:ext cx="2499030" cy="120253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1035052" y="6231309"/>
            <a:ext cx="1481413" cy="91916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15" name="WordArt 226"/>
          <p:cNvSpPr>
            <a:spLocks noChangeArrowheads="1" noChangeShapeType="1" noTextEdit="1"/>
          </p:cNvSpPr>
          <p:nvPr/>
        </p:nvSpPr>
        <p:spPr bwMode="auto">
          <a:xfrm>
            <a:off x="1352830" y="6446296"/>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B</a:t>
            </a:r>
          </a:p>
        </p:txBody>
      </p:sp>
      <p:sp>
        <p:nvSpPr>
          <p:cNvPr id="7195" name="AutoShape 27"/>
          <p:cNvSpPr>
            <a:spLocks noChangeArrowheads="1"/>
          </p:cNvSpPr>
          <p:nvPr/>
        </p:nvSpPr>
        <p:spPr bwMode="auto">
          <a:xfrm>
            <a:off x="1089026" y="1547813"/>
            <a:ext cx="3086100" cy="203835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eaLnBrk="1" hangingPunct="1"/>
            <a:endParaRPr lang="vi-VN" altLang="en-US" sz="2700"/>
          </a:p>
        </p:txBody>
      </p:sp>
      <p:sp>
        <p:nvSpPr>
          <p:cNvPr id="7196" name="WordArt 28"/>
          <p:cNvSpPr>
            <a:spLocks noChangeArrowheads="1" noChangeShapeType="1" noTextEdit="1"/>
          </p:cNvSpPr>
          <p:nvPr/>
        </p:nvSpPr>
        <p:spPr bwMode="auto">
          <a:xfrm>
            <a:off x="1924050" y="2100263"/>
            <a:ext cx="1371600" cy="914400"/>
          </a:xfrm>
          <a:prstGeom prst="rect">
            <a:avLst/>
          </a:prstGeom>
        </p:spPr>
        <p:txBody>
          <a:bodyPr wrap="none" fromWordArt="1">
            <a:prstTxWarp prst="textPlain">
              <a:avLst>
                <a:gd name="adj" fmla="val 50000"/>
              </a:avLst>
            </a:prstTxWarp>
          </a:bodyPr>
          <a:lstStyle/>
          <a:p>
            <a:pPr algn="ctr"/>
            <a:r>
              <a:rPr lang="vi-VN" sz="5400" b="1" kern="10" dirty="0">
                <a:ln w="19050">
                  <a:solidFill>
                    <a:srgbClr val="FFFF00"/>
                  </a:solidFill>
                  <a:round/>
                  <a:headEnd/>
                  <a:tailEnd/>
                </a:ln>
                <a:solidFill>
                  <a:srgbClr val="FFFF00"/>
                </a:solidFill>
                <a:effectLst>
                  <a:outerShdw dist="35921" dir="2700000" algn="ctr" rotWithShape="0">
                    <a:srgbClr val="990000"/>
                  </a:outerShdw>
                </a:effectLst>
                <a:latin typeface="+mj-lt"/>
              </a:rPr>
              <a:t>Câu 1</a:t>
            </a:r>
          </a:p>
        </p:txBody>
      </p:sp>
      <p:pic>
        <p:nvPicPr>
          <p:cNvPr id="6160"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525" y="1133477"/>
            <a:ext cx="18288002" cy="140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6344900" y="8572500"/>
            <a:ext cx="1943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4776" y="-278607"/>
            <a:ext cx="3305177" cy="25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49"/>
          <p:cNvGrpSpPr>
            <a:grpSpLocks/>
          </p:cNvGrpSpPr>
          <p:nvPr/>
        </p:nvGrpSpPr>
        <p:grpSpPr bwMode="auto">
          <a:xfrm>
            <a:off x="14639925" y="5729524"/>
            <a:ext cx="3505200" cy="2628900"/>
            <a:chOff x="4320" y="2928"/>
            <a:chExt cx="1104" cy="1104"/>
          </a:xfrm>
        </p:grpSpPr>
        <p:sp>
          <p:nvSpPr>
            <p:cNvPr id="6176"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eaLnBrk="1" hangingPunct="1"/>
              <a:endParaRPr lang="vi-VN" altLang="en-US" sz="9000" b="1">
                <a:solidFill>
                  <a:srgbClr val="FF0066"/>
                </a:solidFill>
                <a:latin typeface=".VnHelvetInsH" pitchFamily="34" charset="0"/>
              </a:endParaRPr>
            </a:p>
          </p:txBody>
        </p:sp>
        <p:sp>
          <p:nvSpPr>
            <p:cNvPr id="6177"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vi-VN" sz="5400" kern="10" dirty="0">
                  <a:ln w="9525">
                    <a:solidFill>
                      <a:srgbClr val="000000"/>
                    </a:solidFill>
                    <a:round/>
                    <a:headEnd/>
                    <a:tailEnd/>
                  </a:ln>
                  <a:solidFill>
                    <a:srgbClr val="000000"/>
                  </a:solidFill>
                  <a:latin typeface="Times New Roman"/>
                  <a:cs typeface="Times New Roman"/>
                </a:rPr>
                <a:t>Hết giờ</a:t>
              </a:r>
            </a:p>
          </p:txBody>
        </p:sp>
      </p:grpSp>
      <p:pic>
        <p:nvPicPr>
          <p:cNvPr id="3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816" y="8572500"/>
            <a:ext cx="1187450" cy="526256"/>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51"/>
          <p:cNvSpPr>
            <a:spLocks noChangeArrowheads="1"/>
          </p:cNvSpPr>
          <p:nvPr/>
        </p:nvSpPr>
        <p:spPr bwMode="auto">
          <a:xfrm>
            <a:off x="3017554" y="8134230"/>
            <a:ext cx="13082872" cy="1625324"/>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vi-VN" altLang="en-US" sz="6000" b="1" dirty="0">
                <a:solidFill>
                  <a:schemeClr val="bg1"/>
                </a:solidFill>
                <a:latin typeface="Times New Roman" pitchFamily="18" charset="0"/>
                <a:cs typeface="Times New Roman" pitchFamily="18" charset="0"/>
              </a:rPr>
              <a:t>Ngôi trường vẫn khang trang, sạch sẽ.</a:t>
            </a:r>
            <a:endParaRPr lang="en-US" altLang="en-US" sz="6000" dirty="0">
              <a:solidFill>
                <a:schemeClr val="bg1"/>
              </a:solidFill>
              <a:latin typeface="Times New Roman" pitchFamily="18" charset="0"/>
              <a:cs typeface="Times New Roman" pitchFamily="18" charset="0"/>
            </a:endParaRPr>
          </a:p>
        </p:txBody>
      </p:sp>
      <p:pic>
        <p:nvPicPr>
          <p:cNvPr id="47"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972755" y="8279337"/>
            <a:ext cx="2457735" cy="1202531"/>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Oval 59">
            <a:hlinkHover r:id="" action="ppaction://noaction" highlightClick="1">
              <a:snd r:embed="rId10" name="cached_combo42.wav"/>
            </a:hlinkHover>
          </p:cNvPr>
          <p:cNvSpPr>
            <a:spLocks noChangeArrowheads="1"/>
          </p:cNvSpPr>
          <p:nvPr/>
        </p:nvSpPr>
        <p:spPr bwMode="auto">
          <a:xfrm>
            <a:off x="1035053" y="8437446"/>
            <a:ext cx="1374776" cy="959903"/>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ltLang="en-US" sz="3000">
              <a:latin typeface=".VnTime" pitchFamily="34" charset="0"/>
            </a:endParaRPr>
          </a:p>
        </p:txBody>
      </p:sp>
      <p:sp>
        <p:nvSpPr>
          <p:cNvPr id="49" name="WordArt 226"/>
          <p:cNvSpPr>
            <a:spLocks noChangeArrowheads="1" noChangeShapeType="1" noTextEdit="1"/>
          </p:cNvSpPr>
          <p:nvPr/>
        </p:nvSpPr>
        <p:spPr bwMode="auto">
          <a:xfrm>
            <a:off x="1304140" y="8599048"/>
            <a:ext cx="920750" cy="581025"/>
          </a:xfrm>
          <a:prstGeom prst="rect">
            <a:avLst/>
          </a:prstGeom>
        </p:spPr>
        <p:txBody>
          <a:bodyPr wrap="none" fromWordArt="1">
            <a:prstTxWarp prst="textInflate">
              <a:avLst>
                <a:gd name="adj" fmla="val 13634"/>
              </a:avLst>
            </a:prstTxWarp>
          </a:bodyPr>
          <a:lstStyle/>
          <a:p>
            <a:pPr algn="ctr"/>
            <a:r>
              <a:rPr lang="vi-VN" sz="5400" kern="10" dirty="0">
                <a:ln w="9525">
                  <a:solidFill>
                    <a:srgbClr val="FFFF00"/>
                  </a:solidFill>
                  <a:round/>
                  <a:headEnd/>
                  <a:tailEnd/>
                </a:ln>
                <a:solidFill>
                  <a:srgbClr val="FFFF00"/>
                </a:solidFill>
              </a:rPr>
              <a:t>C</a:t>
            </a:r>
          </a:p>
        </p:txBody>
      </p:sp>
      <p:sp>
        <p:nvSpPr>
          <p:cNvPr id="54" name="WordArt 36"/>
          <p:cNvSpPr>
            <a:spLocks noChangeArrowheads="1" noChangeShapeType="1" noTextEdit="1"/>
          </p:cNvSpPr>
          <p:nvPr/>
        </p:nvSpPr>
        <p:spPr bwMode="auto">
          <a:xfrm>
            <a:off x="16335377" y="4011941"/>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3</a:t>
            </a:r>
          </a:p>
        </p:txBody>
      </p:sp>
      <p:sp>
        <p:nvSpPr>
          <p:cNvPr id="55" name="WordArt 37"/>
          <p:cNvSpPr>
            <a:spLocks noChangeArrowheads="1" noChangeShapeType="1" noTextEdit="1"/>
          </p:cNvSpPr>
          <p:nvPr/>
        </p:nvSpPr>
        <p:spPr bwMode="auto">
          <a:xfrm>
            <a:off x="16249650" y="4104084"/>
            <a:ext cx="12954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4</a:t>
            </a:r>
          </a:p>
        </p:txBody>
      </p:sp>
      <p:sp>
        <p:nvSpPr>
          <p:cNvPr id="56" name="WordArt 38"/>
          <p:cNvSpPr>
            <a:spLocks noChangeArrowheads="1" noChangeShapeType="1" noTextEdit="1"/>
          </p:cNvSpPr>
          <p:nvPr/>
        </p:nvSpPr>
        <p:spPr bwMode="auto">
          <a:xfrm>
            <a:off x="16230600" y="4039791"/>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5</a:t>
            </a:r>
          </a:p>
        </p:txBody>
      </p:sp>
      <p:sp>
        <p:nvSpPr>
          <p:cNvPr id="57" name="WordArt 39"/>
          <p:cNvSpPr>
            <a:spLocks noChangeArrowheads="1" noChangeShapeType="1" noTextEdit="1"/>
          </p:cNvSpPr>
          <p:nvPr/>
        </p:nvSpPr>
        <p:spPr bwMode="auto">
          <a:xfrm>
            <a:off x="16267013" y="4043870"/>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6</a:t>
            </a:r>
          </a:p>
        </p:txBody>
      </p:sp>
      <p:sp>
        <p:nvSpPr>
          <p:cNvPr id="58" name="WordArt 40"/>
          <p:cNvSpPr>
            <a:spLocks noChangeArrowheads="1" noChangeShapeType="1" noTextEdit="1"/>
          </p:cNvSpPr>
          <p:nvPr/>
        </p:nvSpPr>
        <p:spPr bwMode="auto">
          <a:xfrm>
            <a:off x="16344900" y="4096259"/>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7</a:t>
            </a:r>
          </a:p>
        </p:txBody>
      </p:sp>
      <p:sp>
        <p:nvSpPr>
          <p:cNvPr id="59" name="WordArt 41"/>
          <p:cNvSpPr>
            <a:spLocks noChangeArrowheads="1" noChangeShapeType="1" noTextEdit="1"/>
          </p:cNvSpPr>
          <p:nvPr/>
        </p:nvSpPr>
        <p:spPr bwMode="auto">
          <a:xfrm>
            <a:off x="16267013" y="4011941"/>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8</a:t>
            </a:r>
          </a:p>
        </p:txBody>
      </p:sp>
      <p:sp>
        <p:nvSpPr>
          <p:cNvPr id="60" name="WordArt 42"/>
          <p:cNvSpPr>
            <a:spLocks noChangeArrowheads="1" noChangeShapeType="1" noTextEdit="1"/>
          </p:cNvSpPr>
          <p:nvPr/>
        </p:nvSpPr>
        <p:spPr bwMode="auto">
          <a:xfrm>
            <a:off x="16249650" y="4039791"/>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9</a:t>
            </a:r>
          </a:p>
        </p:txBody>
      </p:sp>
      <p:sp>
        <p:nvSpPr>
          <p:cNvPr id="61" name="WordArt 43"/>
          <p:cNvSpPr>
            <a:spLocks noChangeArrowheads="1" noChangeShapeType="1" noTextEdit="1"/>
          </p:cNvSpPr>
          <p:nvPr/>
        </p:nvSpPr>
        <p:spPr bwMode="auto">
          <a:xfrm>
            <a:off x="16267013" y="4176713"/>
            <a:ext cx="1333500" cy="1114425"/>
          </a:xfrm>
          <a:prstGeom prst="rect">
            <a:avLst/>
          </a:prstGeom>
        </p:spPr>
        <p:txBody>
          <a:bodyPr wrap="none" fromWordArt="1">
            <a:prstTxWarp prst="textPlain">
              <a:avLst>
                <a:gd name="adj" fmla="val 50000"/>
              </a:avLst>
            </a:prstTxWarp>
          </a:bodyPr>
          <a:lstStyle/>
          <a:p>
            <a:r>
              <a:rPr lang="vi-VN" sz="5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10</a:t>
            </a:r>
          </a:p>
        </p:txBody>
      </p:sp>
      <p:sp>
        <p:nvSpPr>
          <p:cNvPr id="65" name="WordArt 34"/>
          <p:cNvSpPr>
            <a:spLocks noChangeArrowheads="1" noChangeShapeType="1" noTextEdit="1"/>
          </p:cNvSpPr>
          <p:nvPr/>
        </p:nvSpPr>
        <p:spPr bwMode="auto">
          <a:xfrm>
            <a:off x="16211552" y="4047463"/>
            <a:ext cx="1333500" cy="1050566"/>
          </a:xfrm>
          <a:prstGeom prst="rect">
            <a:avLst/>
          </a:prstGeom>
        </p:spPr>
        <p:txBody>
          <a:bodyPr wrap="none" fromWordArt="1">
            <a:prstTxWarp prst="textPlain">
              <a:avLst>
                <a:gd name="adj" fmla="val 50000"/>
              </a:avLst>
            </a:prstTxWarp>
          </a:bodyPr>
          <a:lstStyle/>
          <a:p>
            <a:pPr algn="ctr"/>
            <a:r>
              <a:rPr lang="vi-VN" sz="5400" kern="10">
                <a:ln w="19050">
                  <a:solidFill>
                    <a:srgbClr val="99CCFF"/>
                  </a:solidFill>
                  <a:round/>
                  <a:headEnd/>
                  <a:tailEnd/>
                </a:ln>
                <a:solidFill>
                  <a:srgbClr val="0066CC"/>
                </a:solidFill>
                <a:effectLst>
                  <a:outerShdw dist="35921" dir="2700000" algn="ctr" rotWithShape="0">
                    <a:srgbClr val="990000"/>
                  </a:outerShdw>
                </a:effectLst>
              </a:rPr>
              <a:t>1</a:t>
            </a:r>
          </a:p>
        </p:txBody>
      </p:sp>
      <p:sp>
        <p:nvSpPr>
          <p:cNvPr id="66" name="WordArt 35"/>
          <p:cNvSpPr>
            <a:spLocks noChangeArrowheads="1" noChangeShapeType="1" noTextEdit="1"/>
          </p:cNvSpPr>
          <p:nvPr/>
        </p:nvSpPr>
        <p:spPr bwMode="auto">
          <a:xfrm>
            <a:off x="16409888" y="4032883"/>
            <a:ext cx="1333500" cy="1114425"/>
          </a:xfrm>
          <a:prstGeom prst="rect">
            <a:avLst/>
          </a:prstGeom>
        </p:spPr>
        <p:txBody>
          <a:bodyPr wrap="none" fromWordArt="1">
            <a:prstTxWarp prst="textPlain">
              <a:avLst>
                <a:gd name="adj" fmla="val 50000"/>
              </a:avLst>
            </a:prstTxWarp>
          </a:bodyPr>
          <a:lstStyle/>
          <a:p>
            <a:pPr algn="ctr"/>
            <a:r>
              <a:rPr lang="vi-VN" sz="5400" kern="10" dirty="0">
                <a:ln w="19050">
                  <a:solidFill>
                    <a:srgbClr val="99CCFF"/>
                  </a:solidFill>
                  <a:round/>
                  <a:headEnd/>
                  <a:tailEnd/>
                </a:ln>
                <a:solidFill>
                  <a:srgbClr val="0066CC"/>
                </a:solidFill>
                <a:effectLst>
                  <a:outerShdw dist="35921" dir="2700000" algn="ctr" rotWithShape="0">
                    <a:srgbClr val="990000"/>
                  </a:outerShdw>
                </a:effectLst>
              </a:rPr>
              <a:t>2</a:t>
            </a:r>
          </a:p>
        </p:txBody>
      </p:sp>
    </p:spTree>
    <p:custDataLst>
      <p:tags r:id="rId1"/>
    </p:custDataLst>
    <p:extLst>
      <p:ext uri="{BB962C8B-B14F-4D97-AF65-F5344CB8AC3E}">
        <p14:creationId xmlns:p14="http://schemas.microsoft.com/office/powerpoint/2010/main" val="16963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300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300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300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par>
                                <p:cTn id="30" presetID="5" presetClass="entr" presetSubtype="10" fill="hold" grpId="0" nodeType="withEffect">
                                  <p:stCondLst>
                                    <p:cond delay="300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par>
                                <p:cTn id="33" presetID="22" presetClass="entr" presetSubtype="8" fill="hold" nodeType="withEffect">
                                  <p:stCondLst>
                                    <p:cond delay="3000"/>
                                  </p:stCondLst>
                                  <p:iterate type="lt">
                                    <p:tmPct val="0"/>
                                  </p:iterate>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par>
                                <p:cTn id="36" presetID="5" presetClass="entr" presetSubtype="10" fill="hold" nodeType="withEffect">
                                  <p:stCondLst>
                                    <p:cond delay="400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par>
                                <p:cTn id="39" presetID="5" presetClass="entr" presetSubtype="10" fill="hold" nodeType="withEffect">
                                  <p:stCondLst>
                                    <p:cond delay="4000"/>
                                  </p:stCondLst>
                                  <p:childTnLst>
                                    <p:set>
                                      <p:cBhvr>
                                        <p:cTn id="40" dur="1" fill="hold">
                                          <p:stCondLst>
                                            <p:cond delay="0"/>
                                          </p:stCondLst>
                                        </p:cTn>
                                        <p:tgtEl>
                                          <p:spTgt spid="12"/>
                                        </p:tgtEl>
                                        <p:attrNameLst>
                                          <p:attrName>style.visibility</p:attrName>
                                        </p:attrNameLst>
                                      </p:cBhvr>
                                      <p:to>
                                        <p:strVal val="visible"/>
                                      </p:to>
                                    </p:set>
                                    <p:animEffect transition="in" filter="checkerboard(across)">
                                      <p:cBhvr>
                                        <p:cTn id="41" dur="500"/>
                                        <p:tgtEl>
                                          <p:spTgt spid="12"/>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4000"/>
                                  </p:stCondLst>
                                  <p:childTnLst>
                                    <p:set>
                                      <p:cBhvr>
                                        <p:cTn id="43" dur="1" fill="hold">
                                          <p:stCondLst>
                                            <p:cond delay="0"/>
                                          </p:stCondLst>
                                        </p:cTn>
                                        <p:tgtEl>
                                          <p:spTgt spid="13"/>
                                        </p:tgtEl>
                                        <p:attrNameLst>
                                          <p:attrName>style.visibility</p:attrName>
                                        </p:attrNameLst>
                                      </p:cBhvr>
                                      <p:to>
                                        <p:strVal val="visible"/>
                                      </p:to>
                                    </p:set>
                                    <p:animEffect transition="in" filter="checkerboard(across)">
                                      <p:cBhvr>
                                        <p:cTn id="44" dur="500"/>
                                        <p:tgtEl>
                                          <p:spTgt spid="13"/>
                                        </p:tgtEl>
                                      </p:cBhvr>
                                    </p:animEffect>
                                  </p:childTnLst>
                                </p:cTn>
                              </p:par>
                              <p:par>
                                <p:cTn id="45" presetID="5" presetClass="entr" presetSubtype="10" fill="hold" grpId="0" nodeType="withEffect">
                                  <p:stCondLst>
                                    <p:cond delay="400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par>
                                <p:cTn id="48" presetID="22" presetClass="entr" presetSubtype="8" fill="hold" nodeType="withEffect">
                                  <p:stCondLst>
                                    <p:cond delay="400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par>
                                <p:cTn id="51" presetID="5" presetClass="entr" presetSubtype="10" fill="hold" nodeType="withEffect">
                                  <p:stCondLst>
                                    <p:cond delay="4000"/>
                                  </p:stCondLst>
                                  <p:childTnLst>
                                    <p:set>
                                      <p:cBhvr>
                                        <p:cTn id="52" dur="1" fill="hold">
                                          <p:stCondLst>
                                            <p:cond delay="0"/>
                                          </p:stCondLst>
                                        </p:cTn>
                                        <p:tgtEl>
                                          <p:spTgt spid="38"/>
                                        </p:tgtEl>
                                        <p:attrNameLst>
                                          <p:attrName>style.visibility</p:attrName>
                                        </p:attrNameLst>
                                      </p:cBhvr>
                                      <p:to>
                                        <p:strVal val="visible"/>
                                      </p:to>
                                    </p:set>
                                    <p:animEffect transition="in" filter="checkerboard(across)">
                                      <p:cBhvr>
                                        <p:cTn id="53" dur="500"/>
                                        <p:tgtEl>
                                          <p:spTgt spid="3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7"/>
                                        </p:tgtEl>
                                        <p:attrNameLst>
                                          <p:attrName>style.visibility</p:attrName>
                                        </p:attrNameLst>
                                      </p:cBhvr>
                                      <p:to>
                                        <p:strVal val="visible"/>
                                      </p:to>
                                    </p:set>
                                    <p:animEffect transition="in" filter="checkerboard(across)">
                                      <p:cBhvr>
                                        <p:cTn id="56" dur="500"/>
                                        <p:tgtEl>
                                          <p:spTgt spid="47"/>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48"/>
                                        </p:tgtEl>
                                        <p:attrNameLst>
                                          <p:attrName>style.visibility</p:attrName>
                                        </p:attrNameLst>
                                      </p:cBhvr>
                                      <p:to>
                                        <p:strVal val="visible"/>
                                      </p:to>
                                    </p:set>
                                    <p:animEffect transition="in" filter="checkerboard(across)">
                                      <p:cBhvr>
                                        <p:cTn id="59" dur="500"/>
                                        <p:tgtEl>
                                          <p:spTgt spid="48"/>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49"/>
                                        </p:tgtEl>
                                        <p:attrNameLst>
                                          <p:attrName>style.visibility</p:attrName>
                                        </p:attrNameLst>
                                      </p:cBhvr>
                                      <p:to>
                                        <p:strVal val="visible"/>
                                      </p:to>
                                    </p:set>
                                    <p:animEffect transition="in" filter="checkerboard(across)">
                                      <p:cBhvr>
                                        <p:cTn id="62" dur="500"/>
                                        <p:tgtEl>
                                          <p:spTgt spid="49"/>
                                        </p:tgtEl>
                                      </p:cBhvr>
                                    </p:animEffect>
                                  </p:childTnLst>
                                </p:cTn>
                              </p:par>
                              <p:par>
                                <p:cTn id="63" presetID="22" presetClass="entr" presetSubtype="8" fill="hold" nodeType="withEffect">
                                  <p:stCondLst>
                                    <p:cond delay="4000"/>
                                  </p:stCondLst>
                                  <p:iterate type="lt">
                                    <p:tmPct val="0"/>
                                  </p:iterate>
                                  <p:childTnLst>
                                    <p:set>
                                      <p:cBhvr>
                                        <p:cTn id="64" dur="1" fill="hold">
                                          <p:stCondLst>
                                            <p:cond delay="0"/>
                                          </p:stCondLst>
                                        </p:cTn>
                                        <p:tgtEl>
                                          <p:spTgt spid="46"/>
                                        </p:tgtEl>
                                        <p:attrNameLst>
                                          <p:attrName>style.visibility</p:attrName>
                                        </p:attrNameLst>
                                      </p:cBhvr>
                                      <p:to>
                                        <p:strVal val="visible"/>
                                      </p:to>
                                    </p:set>
                                    <p:animEffect transition="in" filter="wipe(left)">
                                      <p:cBhvr>
                                        <p:cTn id="65" dur="500"/>
                                        <p:tgtEl>
                                          <p:spTgt spid="46"/>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dissolve">
                                      <p:cBhvr>
                                        <p:cTn id="70" dur="500"/>
                                        <p:tgtEl>
                                          <p:spTgt spid="61"/>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p:stCondLst>
                              <p:cond delay="500"/>
                            </p:stCondLst>
                            <p:childTnLst>
                              <p:par>
                                <p:cTn id="72" presetID="53" presetClass="exit" presetSubtype="0" fill="hold" grpId="1" nodeType="afterEffect">
                                  <p:stCondLst>
                                    <p:cond delay="0"/>
                                  </p:stCondLst>
                                  <p:childTnLst>
                                    <p:anim calcmode="lin" valueType="num">
                                      <p:cBhvr>
                                        <p:cTn id="73" dur="500"/>
                                        <p:tgtEl>
                                          <p:spTgt spid="61"/>
                                        </p:tgtEl>
                                        <p:attrNameLst>
                                          <p:attrName>ppt_w</p:attrName>
                                        </p:attrNameLst>
                                      </p:cBhvr>
                                      <p:tavLst>
                                        <p:tav tm="0">
                                          <p:val>
                                            <p:strVal val="ppt_w"/>
                                          </p:val>
                                        </p:tav>
                                        <p:tav tm="100000">
                                          <p:val>
                                            <p:fltVal val="0"/>
                                          </p:val>
                                        </p:tav>
                                      </p:tavLst>
                                    </p:anim>
                                    <p:anim calcmode="lin" valueType="num">
                                      <p:cBhvr>
                                        <p:cTn id="74" dur="500"/>
                                        <p:tgtEl>
                                          <p:spTgt spid="61"/>
                                        </p:tgtEl>
                                        <p:attrNameLst>
                                          <p:attrName>ppt_h</p:attrName>
                                        </p:attrNameLst>
                                      </p:cBhvr>
                                      <p:tavLst>
                                        <p:tav tm="0">
                                          <p:val>
                                            <p:strVal val="ppt_h"/>
                                          </p:val>
                                        </p:tav>
                                        <p:tav tm="100000">
                                          <p:val>
                                            <p:fltVal val="0"/>
                                          </p:val>
                                        </p:tav>
                                      </p:tavLst>
                                    </p:anim>
                                    <p:animEffect transition="out" filter="fade">
                                      <p:cBhvr>
                                        <p:cTn id="75" dur="500"/>
                                        <p:tgtEl>
                                          <p:spTgt spid="61"/>
                                        </p:tgtEl>
                                      </p:cBhvr>
                                    </p:animEffect>
                                    <p:set>
                                      <p:cBhvr>
                                        <p:cTn id="76" dur="1" fill="hold">
                                          <p:stCondLst>
                                            <p:cond delay="499"/>
                                          </p:stCondLst>
                                        </p:cTn>
                                        <p:tgtEl>
                                          <p:spTgt spid="61"/>
                                        </p:tgtEl>
                                        <p:attrNameLst>
                                          <p:attrName>style.visibility</p:attrName>
                                        </p:attrNameLst>
                                      </p:cBhvr>
                                      <p:to>
                                        <p:strVal val="hidden"/>
                                      </p:to>
                                    </p:set>
                                  </p:childTnLst>
                                </p:cTn>
                              </p:par>
                            </p:childTnLst>
                          </p:cTn>
                        </p:par>
                        <p:par>
                          <p:cTn id="77" fill="hold">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dissolve">
                                      <p:cBhvr>
                                        <p:cTn id="80" dur="500"/>
                                        <p:tgtEl>
                                          <p:spTgt spid="60"/>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p:stCondLst>
                              <p:cond delay="1500"/>
                            </p:stCondLst>
                            <p:childTnLst>
                              <p:par>
                                <p:cTn id="82" presetID="53" presetClass="exit" presetSubtype="0" fill="hold" grpId="1" nodeType="afterEffect">
                                  <p:stCondLst>
                                    <p:cond delay="0"/>
                                  </p:stCondLst>
                                  <p:childTnLst>
                                    <p:anim calcmode="lin" valueType="num">
                                      <p:cBhvr>
                                        <p:cTn id="83" dur="500"/>
                                        <p:tgtEl>
                                          <p:spTgt spid="60"/>
                                        </p:tgtEl>
                                        <p:attrNameLst>
                                          <p:attrName>ppt_w</p:attrName>
                                        </p:attrNameLst>
                                      </p:cBhvr>
                                      <p:tavLst>
                                        <p:tav tm="0">
                                          <p:val>
                                            <p:strVal val="ppt_w"/>
                                          </p:val>
                                        </p:tav>
                                        <p:tav tm="100000">
                                          <p:val>
                                            <p:fltVal val="0"/>
                                          </p:val>
                                        </p:tav>
                                      </p:tavLst>
                                    </p:anim>
                                    <p:anim calcmode="lin" valueType="num">
                                      <p:cBhvr>
                                        <p:cTn id="84" dur="500"/>
                                        <p:tgtEl>
                                          <p:spTgt spid="60"/>
                                        </p:tgtEl>
                                        <p:attrNameLst>
                                          <p:attrName>ppt_h</p:attrName>
                                        </p:attrNameLst>
                                      </p:cBhvr>
                                      <p:tavLst>
                                        <p:tav tm="0">
                                          <p:val>
                                            <p:strVal val="ppt_h"/>
                                          </p:val>
                                        </p:tav>
                                        <p:tav tm="100000">
                                          <p:val>
                                            <p:fltVal val="0"/>
                                          </p:val>
                                        </p:tav>
                                      </p:tavLst>
                                    </p:anim>
                                    <p:animEffect transition="out" filter="fade">
                                      <p:cBhvr>
                                        <p:cTn id="85" dur="500"/>
                                        <p:tgtEl>
                                          <p:spTgt spid="60"/>
                                        </p:tgtEl>
                                      </p:cBhvr>
                                    </p:animEffect>
                                    <p:set>
                                      <p:cBhvr>
                                        <p:cTn id="86" dur="1" fill="hold">
                                          <p:stCondLst>
                                            <p:cond delay="499"/>
                                          </p:stCondLst>
                                        </p:cTn>
                                        <p:tgtEl>
                                          <p:spTgt spid="60"/>
                                        </p:tgtEl>
                                        <p:attrNameLst>
                                          <p:attrName>style.visibility</p:attrName>
                                        </p:attrNameLst>
                                      </p:cBhvr>
                                      <p:to>
                                        <p:strVal val="hidden"/>
                                      </p:to>
                                    </p:set>
                                  </p:childTnLst>
                                </p:cTn>
                              </p:par>
                            </p:childTnLst>
                          </p:cTn>
                        </p:par>
                        <p:par>
                          <p:cTn id="87" fill="hold" nodeType="withGroup">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dissolve">
                                      <p:cBhvr>
                                        <p:cTn id="90" dur="500"/>
                                        <p:tgtEl>
                                          <p:spTgt spid="59"/>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p:stCondLst>
                              <p:cond delay="2500"/>
                            </p:stCondLst>
                            <p:childTnLst>
                              <p:par>
                                <p:cTn id="92" presetID="53" presetClass="exit" presetSubtype="0" fill="hold" grpId="1" nodeType="afterEffect">
                                  <p:stCondLst>
                                    <p:cond delay="0"/>
                                  </p:stCondLst>
                                  <p:childTnLst>
                                    <p:anim calcmode="lin" valueType="num">
                                      <p:cBhvr>
                                        <p:cTn id="93" dur="500"/>
                                        <p:tgtEl>
                                          <p:spTgt spid="59"/>
                                        </p:tgtEl>
                                        <p:attrNameLst>
                                          <p:attrName>ppt_w</p:attrName>
                                        </p:attrNameLst>
                                      </p:cBhvr>
                                      <p:tavLst>
                                        <p:tav tm="0">
                                          <p:val>
                                            <p:strVal val="ppt_w"/>
                                          </p:val>
                                        </p:tav>
                                        <p:tav tm="100000">
                                          <p:val>
                                            <p:fltVal val="0"/>
                                          </p:val>
                                        </p:tav>
                                      </p:tavLst>
                                    </p:anim>
                                    <p:anim calcmode="lin" valueType="num">
                                      <p:cBhvr>
                                        <p:cTn id="94" dur="500"/>
                                        <p:tgtEl>
                                          <p:spTgt spid="59"/>
                                        </p:tgtEl>
                                        <p:attrNameLst>
                                          <p:attrName>ppt_h</p:attrName>
                                        </p:attrNameLst>
                                      </p:cBhvr>
                                      <p:tavLst>
                                        <p:tav tm="0">
                                          <p:val>
                                            <p:strVal val="ppt_h"/>
                                          </p:val>
                                        </p:tav>
                                        <p:tav tm="100000">
                                          <p:val>
                                            <p:fltVal val="0"/>
                                          </p:val>
                                        </p:tav>
                                      </p:tavLst>
                                    </p:anim>
                                    <p:animEffect transition="out" filter="fade">
                                      <p:cBhvr>
                                        <p:cTn id="95" dur="500"/>
                                        <p:tgtEl>
                                          <p:spTgt spid="59"/>
                                        </p:tgtEl>
                                      </p:cBhvr>
                                    </p:animEffect>
                                    <p:set>
                                      <p:cBhvr>
                                        <p:cTn id="96" dur="1" fill="hold">
                                          <p:stCondLst>
                                            <p:cond delay="499"/>
                                          </p:stCondLst>
                                        </p:cTn>
                                        <p:tgtEl>
                                          <p:spTgt spid="59"/>
                                        </p:tgtEl>
                                        <p:attrNameLst>
                                          <p:attrName>style.visibility</p:attrName>
                                        </p:attrNameLst>
                                      </p:cBhvr>
                                      <p:to>
                                        <p:strVal val="hidden"/>
                                      </p:to>
                                    </p:set>
                                  </p:childTnLst>
                                </p:cTn>
                              </p:par>
                            </p:childTnLst>
                          </p:cTn>
                        </p:par>
                        <p:par>
                          <p:cTn id="97" fill="hold">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dissolve">
                                      <p:cBhvr>
                                        <p:cTn id="100" dur="500"/>
                                        <p:tgtEl>
                                          <p:spTgt spid="58"/>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p:stCondLst>
                              <p:cond delay="3500"/>
                            </p:stCondLst>
                            <p:childTnLst>
                              <p:par>
                                <p:cTn id="102" presetID="53" presetClass="exit" presetSubtype="0" fill="hold" grpId="1" nodeType="afterEffect">
                                  <p:stCondLst>
                                    <p:cond delay="0"/>
                                  </p:stCondLst>
                                  <p:childTnLst>
                                    <p:anim calcmode="lin" valueType="num">
                                      <p:cBhvr>
                                        <p:cTn id="103" dur="500"/>
                                        <p:tgtEl>
                                          <p:spTgt spid="58"/>
                                        </p:tgtEl>
                                        <p:attrNameLst>
                                          <p:attrName>ppt_w</p:attrName>
                                        </p:attrNameLst>
                                      </p:cBhvr>
                                      <p:tavLst>
                                        <p:tav tm="0">
                                          <p:val>
                                            <p:strVal val="ppt_w"/>
                                          </p:val>
                                        </p:tav>
                                        <p:tav tm="100000">
                                          <p:val>
                                            <p:fltVal val="0"/>
                                          </p:val>
                                        </p:tav>
                                      </p:tavLst>
                                    </p:anim>
                                    <p:anim calcmode="lin" valueType="num">
                                      <p:cBhvr>
                                        <p:cTn id="104" dur="500"/>
                                        <p:tgtEl>
                                          <p:spTgt spid="58"/>
                                        </p:tgtEl>
                                        <p:attrNameLst>
                                          <p:attrName>ppt_h</p:attrName>
                                        </p:attrNameLst>
                                      </p:cBhvr>
                                      <p:tavLst>
                                        <p:tav tm="0">
                                          <p:val>
                                            <p:strVal val="ppt_h"/>
                                          </p:val>
                                        </p:tav>
                                        <p:tav tm="100000">
                                          <p:val>
                                            <p:fltVal val="0"/>
                                          </p:val>
                                        </p:tav>
                                      </p:tavLst>
                                    </p:anim>
                                    <p:animEffect transition="out" filter="fade">
                                      <p:cBhvr>
                                        <p:cTn id="105" dur="500"/>
                                        <p:tgtEl>
                                          <p:spTgt spid="58"/>
                                        </p:tgtEl>
                                      </p:cBhvr>
                                    </p:animEffect>
                                    <p:set>
                                      <p:cBhvr>
                                        <p:cTn id="106" dur="1" fill="hold">
                                          <p:stCondLst>
                                            <p:cond delay="499"/>
                                          </p:stCondLst>
                                        </p:cTn>
                                        <p:tgtEl>
                                          <p:spTgt spid="58"/>
                                        </p:tgtEl>
                                        <p:attrNameLst>
                                          <p:attrName>style.visibility</p:attrName>
                                        </p:attrNameLst>
                                      </p:cBhvr>
                                      <p:to>
                                        <p:strVal val="hidden"/>
                                      </p:to>
                                    </p:set>
                                  </p:childTnLst>
                                </p:cTn>
                              </p:par>
                            </p:childTnLst>
                          </p:cTn>
                        </p:par>
                        <p:par>
                          <p:cTn id="107" fill="hold">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dissolve">
                                      <p:cBhvr>
                                        <p:cTn id="110" dur="500"/>
                                        <p:tgtEl>
                                          <p:spTgt spid="57"/>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p:stCondLst>
                              <p:cond delay="4500"/>
                            </p:stCondLst>
                            <p:childTnLst>
                              <p:par>
                                <p:cTn id="112" presetID="53" presetClass="exit" presetSubtype="0" fill="hold" grpId="1" nodeType="afterEffect">
                                  <p:stCondLst>
                                    <p:cond delay="0"/>
                                  </p:stCondLst>
                                  <p:childTnLst>
                                    <p:anim calcmode="lin" valueType="num">
                                      <p:cBhvr>
                                        <p:cTn id="113" dur="500"/>
                                        <p:tgtEl>
                                          <p:spTgt spid="57"/>
                                        </p:tgtEl>
                                        <p:attrNameLst>
                                          <p:attrName>ppt_w</p:attrName>
                                        </p:attrNameLst>
                                      </p:cBhvr>
                                      <p:tavLst>
                                        <p:tav tm="0">
                                          <p:val>
                                            <p:strVal val="ppt_w"/>
                                          </p:val>
                                        </p:tav>
                                        <p:tav tm="100000">
                                          <p:val>
                                            <p:fltVal val="0"/>
                                          </p:val>
                                        </p:tav>
                                      </p:tavLst>
                                    </p:anim>
                                    <p:anim calcmode="lin" valueType="num">
                                      <p:cBhvr>
                                        <p:cTn id="114" dur="500"/>
                                        <p:tgtEl>
                                          <p:spTgt spid="57"/>
                                        </p:tgtEl>
                                        <p:attrNameLst>
                                          <p:attrName>ppt_h</p:attrName>
                                        </p:attrNameLst>
                                      </p:cBhvr>
                                      <p:tavLst>
                                        <p:tav tm="0">
                                          <p:val>
                                            <p:strVal val="ppt_h"/>
                                          </p:val>
                                        </p:tav>
                                        <p:tav tm="100000">
                                          <p:val>
                                            <p:fltVal val="0"/>
                                          </p:val>
                                        </p:tav>
                                      </p:tavLst>
                                    </p:anim>
                                    <p:animEffect transition="out" filter="fade">
                                      <p:cBhvr>
                                        <p:cTn id="115" dur="500"/>
                                        <p:tgtEl>
                                          <p:spTgt spid="57"/>
                                        </p:tgtEl>
                                      </p:cBhvr>
                                    </p:animEffect>
                                    <p:set>
                                      <p:cBhvr>
                                        <p:cTn id="116" dur="1" fill="hold">
                                          <p:stCondLst>
                                            <p:cond delay="499"/>
                                          </p:stCondLst>
                                        </p:cTn>
                                        <p:tgtEl>
                                          <p:spTgt spid="57"/>
                                        </p:tgtEl>
                                        <p:attrNameLst>
                                          <p:attrName>style.visibility</p:attrName>
                                        </p:attrNameLst>
                                      </p:cBhvr>
                                      <p:to>
                                        <p:strVal val="hidden"/>
                                      </p:to>
                                    </p:set>
                                  </p:childTnLst>
                                </p:cTn>
                              </p:par>
                            </p:childTnLst>
                          </p:cTn>
                        </p:par>
                        <p:par>
                          <p:cTn id="117" fill="hold">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56"/>
                                        </p:tgtEl>
                                        <p:attrNameLst>
                                          <p:attrName>style.visibility</p:attrName>
                                        </p:attrNameLst>
                                      </p:cBhvr>
                                      <p:to>
                                        <p:strVal val="visible"/>
                                      </p:to>
                                    </p:set>
                                    <p:animEffect transition="in" filter="dissolve">
                                      <p:cBhvr>
                                        <p:cTn id="120" dur="500"/>
                                        <p:tgtEl>
                                          <p:spTgt spid="56"/>
                                        </p:tgtEl>
                                      </p:cBhvr>
                                    </p:animEffect>
                                  </p:childTnLst>
                                  <p:subTnLst>
                                    <p:audio>
                                      <p:cMediaNode>
                                        <p:cTn display="0" masterRel="sameClick">
                                          <p:stCondLst>
                                            <p:cond evt="begin" delay="0">
                                              <p:tn val="118"/>
                                            </p:cond>
                                          </p:stCondLst>
                                          <p:endCondLst>
                                            <p:cond evt="onStopAudio" delay="0">
                                              <p:tgtEl>
                                                <p:sldTgt/>
                                              </p:tgtEl>
                                            </p:cond>
                                          </p:endCondLst>
                                        </p:cTn>
                                        <p:tgtEl>
                                          <p:sndTgt r:embed="rId5" name="camera.wav"/>
                                        </p:tgtEl>
                                      </p:cMediaNode>
                                    </p:audio>
                                  </p:subTnLst>
                                </p:cTn>
                              </p:par>
                            </p:childTnLst>
                          </p:cTn>
                        </p:par>
                        <p:par>
                          <p:cTn id="121" fill="hold">
                            <p:stCondLst>
                              <p:cond delay="5500"/>
                            </p:stCondLst>
                            <p:childTnLst>
                              <p:par>
                                <p:cTn id="122" presetID="53" presetClass="exit" presetSubtype="0" fill="hold" grpId="1" nodeType="afterEffect">
                                  <p:stCondLst>
                                    <p:cond delay="0"/>
                                  </p:stCondLst>
                                  <p:childTnLst>
                                    <p:anim calcmode="lin" valueType="num">
                                      <p:cBhvr>
                                        <p:cTn id="123" dur="500"/>
                                        <p:tgtEl>
                                          <p:spTgt spid="56"/>
                                        </p:tgtEl>
                                        <p:attrNameLst>
                                          <p:attrName>ppt_w</p:attrName>
                                        </p:attrNameLst>
                                      </p:cBhvr>
                                      <p:tavLst>
                                        <p:tav tm="0">
                                          <p:val>
                                            <p:strVal val="ppt_w"/>
                                          </p:val>
                                        </p:tav>
                                        <p:tav tm="100000">
                                          <p:val>
                                            <p:fltVal val="0"/>
                                          </p:val>
                                        </p:tav>
                                      </p:tavLst>
                                    </p:anim>
                                    <p:anim calcmode="lin" valueType="num">
                                      <p:cBhvr>
                                        <p:cTn id="124" dur="500"/>
                                        <p:tgtEl>
                                          <p:spTgt spid="56"/>
                                        </p:tgtEl>
                                        <p:attrNameLst>
                                          <p:attrName>ppt_h</p:attrName>
                                        </p:attrNameLst>
                                      </p:cBhvr>
                                      <p:tavLst>
                                        <p:tav tm="0">
                                          <p:val>
                                            <p:strVal val="ppt_h"/>
                                          </p:val>
                                        </p:tav>
                                        <p:tav tm="100000">
                                          <p:val>
                                            <p:fltVal val="0"/>
                                          </p:val>
                                        </p:tav>
                                      </p:tavLst>
                                    </p:anim>
                                    <p:animEffect transition="out" filter="fade">
                                      <p:cBhvr>
                                        <p:cTn id="125" dur="500"/>
                                        <p:tgtEl>
                                          <p:spTgt spid="56"/>
                                        </p:tgtEl>
                                      </p:cBhvr>
                                    </p:animEffect>
                                    <p:set>
                                      <p:cBhvr>
                                        <p:cTn id="126" dur="1" fill="hold">
                                          <p:stCondLst>
                                            <p:cond delay="499"/>
                                          </p:stCondLst>
                                        </p:cTn>
                                        <p:tgtEl>
                                          <p:spTgt spid="56"/>
                                        </p:tgtEl>
                                        <p:attrNameLst>
                                          <p:attrName>style.visibility</p:attrName>
                                        </p:attrNameLst>
                                      </p:cBhvr>
                                      <p:to>
                                        <p:strVal val="hidden"/>
                                      </p:to>
                                    </p:set>
                                  </p:childTnLst>
                                </p:cTn>
                              </p:par>
                            </p:childTnLst>
                          </p:cTn>
                        </p:par>
                        <p:par>
                          <p:cTn id="127" fill="hold">
                            <p:stCondLst>
                              <p:cond delay="6000"/>
                            </p:stCondLst>
                            <p:childTnLst>
                              <p:par>
                                <p:cTn id="128" presetID="9" presetClass="entr" presetSubtype="0" fill="hold" grpId="0" nodeType="after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dissolve">
                                      <p:cBhvr>
                                        <p:cTn id="130" dur="500"/>
                                        <p:tgtEl>
                                          <p:spTgt spid="55"/>
                                        </p:tgtEl>
                                      </p:cBhvr>
                                    </p:animEffect>
                                  </p:childTnLst>
                                  <p:subTnLst>
                                    <p:audio>
                                      <p:cMediaNode>
                                        <p:cTn display="0" masterRel="sameClick">
                                          <p:stCondLst>
                                            <p:cond evt="begin" delay="0">
                                              <p:tn val="128"/>
                                            </p:cond>
                                          </p:stCondLst>
                                          <p:endCondLst>
                                            <p:cond evt="onStopAudio" delay="0">
                                              <p:tgtEl>
                                                <p:sldTgt/>
                                              </p:tgtEl>
                                            </p:cond>
                                          </p:endCondLst>
                                        </p:cTn>
                                        <p:tgtEl>
                                          <p:sndTgt r:embed="rId5" name="camera.wav"/>
                                        </p:tgtEl>
                                      </p:cMediaNode>
                                    </p:audio>
                                  </p:subTnLst>
                                </p:cTn>
                              </p:par>
                            </p:childTnLst>
                          </p:cTn>
                        </p:par>
                        <p:par>
                          <p:cTn id="131" fill="hold">
                            <p:stCondLst>
                              <p:cond delay="6500"/>
                            </p:stCondLst>
                            <p:childTnLst>
                              <p:par>
                                <p:cTn id="132" presetID="53" presetClass="exit" presetSubtype="0" fill="hold" grpId="1" nodeType="afterEffect">
                                  <p:stCondLst>
                                    <p:cond delay="0"/>
                                  </p:stCondLst>
                                  <p:childTnLst>
                                    <p:anim calcmode="lin" valueType="num">
                                      <p:cBhvr>
                                        <p:cTn id="133" dur="500"/>
                                        <p:tgtEl>
                                          <p:spTgt spid="55"/>
                                        </p:tgtEl>
                                        <p:attrNameLst>
                                          <p:attrName>ppt_w</p:attrName>
                                        </p:attrNameLst>
                                      </p:cBhvr>
                                      <p:tavLst>
                                        <p:tav tm="0">
                                          <p:val>
                                            <p:strVal val="ppt_w"/>
                                          </p:val>
                                        </p:tav>
                                        <p:tav tm="100000">
                                          <p:val>
                                            <p:fltVal val="0"/>
                                          </p:val>
                                        </p:tav>
                                      </p:tavLst>
                                    </p:anim>
                                    <p:anim calcmode="lin" valueType="num">
                                      <p:cBhvr>
                                        <p:cTn id="134" dur="500"/>
                                        <p:tgtEl>
                                          <p:spTgt spid="55"/>
                                        </p:tgtEl>
                                        <p:attrNameLst>
                                          <p:attrName>ppt_h</p:attrName>
                                        </p:attrNameLst>
                                      </p:cBhvr>
                                      <p:tavLst>
                                        <p:tav tm="0">
                                          <p:val>
                                            <p:strVal val="ppt_h"/>
                                          </p:val>
                                        </p:tav>
                                        <p:tav tm="100000">
                                          <p:val>
                                            <p:fltVal val="0"/>
                                          </p:val>
                                        </p:tav>
                                      </p:tavLst>
                                    </p:anim>
                                    <p:animEffect transition="out" filter="fade">
                                      <p:cBhvr>
                                        <p:cTn id="135" dur="500"/>
                                        <p:tgtEl>
                                          <p:spTgt spid="55"/>
                                        </p:tgtEl>
                                      </p:cBhvr>
                                    </p:animEffect>
                                    <p:set>
                                      <p:cBhvr>
                                        <p:cTn id="136" dur="1" fill="hold">
                                          <p:stCondLst>
                                            <p:cond delay="499"/>
                                          </p:stCondLst>
                                        </p:cTn>
                                        <p:tgtEl>
                                          <p:spTgt spid="55"/>
                                        </p:tgtEl>
                                        <p:attrNameLst>
                                          <p:attrName>style.visibility</p:attrName>
                                        </p:attrNameLst>
                                      </p:cBhvr>
                                      <p:to>
                                        <p:strVal val="hidden"/>
                                      </p:to>
                                    </p:set>
                                  </p:childTnLst>
                                </p:cTn>
                              </p:par>
                            </p:childTnLst>
                          </p:cTn>
                        </p:par>
                        <p:par>
                          <p:cTn id="137" fill="hold">
                            <p:stCondLst>
                              <p:cond delay="7000"/>
                            </p:stCondLst>
                            <p:childTnLst>
                              <p:par>
                                <p:cTn id="138" presetID="9" presetClass="entr" presetSubtype="0" fill="hold" grpId="0" nodeType="after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dissolve">
                                      <p:cBhvr>
                                        <p:cTn id="140" dur="500"/>
                                        <p:tgtEl>
                                          <p:spTgt spid="54"/>
                                        </p:tgtEl>
                                      </p:cBhvr>
                                    </p:animEffect>
                                  </p:childTnLst>
                                  <p:subTnLst>
                                    <p:audio>
                                      <p:cMediaNode>
                                        <p:cTn display="0" masterRel="sameClick">
                                          <p:stCondLst>
                                            <p:cond evt="begin" delay="0">
                                              <p:tn val="138"/>
                                            </p:cond>
                                          </p:stCondLst>
                                          <p:endCondLst>
                                            <p:cond evt="onStopAudio" delay="0">
                                              <p:tgtEl>
                                                <p:sldTgt/>
                                              </p:tgtEl>
                                            </p:cond>
                                          </p:endCondLst>
                                        </p:cTn>
                                        <p:tgtEl>
                                          <p:sndTgt r:embed="rId5" name="camera.wav"/>
                                        </p:tgtEl>
                                      </p:cMediaNode>
                                    </p:audio>
                                  </p:subTnLst>
                                </p:cTn>
                              </p:par>
                            </p:childTnLst>
                          </p:cTn>
                        </p:par>
                        <p:par>
                          <p:cTn id="141" fill="hold">
                            <p:stCondLst>
                              <p:cond delay="7500"/>
                            </p:stCondLst>
                            <p:childTnLst>
                              <p:par>
                                <p:cTn id="142" presetID="53" presetClass="exit" presetSubtype="0" fill="hold" grpId="1" nodeType="afterEffect">
                                  <p:stCondLst>
                                    <p:cond delay="0"/>
                                  </p:stCondLst>
                                  <p:childTnLst>
                                    <p:anim calcmode="lin" valueType="num">
                                      <p:cBhvr>
                                        <p:cTn id="143" dur="500"/>
                                        <p:tgtEl>
                                          <p:spTgt spid="54"/>
                                        </p:tgtEl>
                                        <p:attrNameLst>
                                          <p:attrName>ppt_w</p:attrName>
                                        </p:attrNameLst>
                                      </p:cBhvr>
                                      <p:tavLst>
                                        <p:tav tm="0">
                                          <p:val>
                                            <p:strVal val="ppt_w"/>
                                          </p:val>
                                        </p:tav>
                                        <p:tav tm="100000">
                                          <p:val>
                                            <p:fltVal val="0"/>
                                          </p:val>
                                        </p:tav>
                                      </p:tavLst>
                                    </p:anim>
                                    <p:anim calcmode="lin" valueType="num">
                                      <p:cBhvr>
                                        <p:cTn id="144" dur="500"/>
                                        <p:tgtEl>
                                          <p:spTgt spid="54"/>
                                        </p:tgtEl>
                                        <p:attrNameLst>
                                          <p:attrName>ppt_h</p:attrName>
                                        </p:attrNameLst>
                                      </p:cBhvr>
                                      <p:tavLst>
                                        <p:tav tm="0">
                                          <p:val>
                                            <p:strVal val="ppt_h"/>
                                          </p:val>
                                        </p:tav>
                                        <p:tav tm="100000">
                                          <p:val>
                                            <p:fltVal val="0"/>
                                          </p:val>
                                        </p:tav>
                                      </p:tavLst>
                                    </p:anim>
                                    <p:animEffect transition="out" filter="fade">
                                      <p:cBhvr>
                                        <p:cTn id="145" dur="500"/>
                                        <p:tgtEl>
                                          <p:spTgt spid="54"/>
                                        </p:tgtEl>
                                      </p:cBhvr>
                                    </p:animEffect>
                                    <p:set>
                                      <p:cBhvr>
                                        <p:cTn id="146" dur="1" fill="hold">
                                          <p:stCondLst>
                                            <p:cond delay="499"/>
                                          </p:stCondLst>
                                        </p:cTn>
                                        <p:tgtEl>
                                          <p:spTgt spid="54"/>
                                        </p:tgtEl>
                                        <p:attrNameLst>
                                          <p:attrName>style.visibility</p:attrName>
                                        </p:attrNameLst>
                                      </p:cBhvr>
                                      <p:to>
                                        <p:strVal val="hidden"/>
                                      </p:to>
                                    </p:set>
                                  </p:childTnLst>
                                </p:cTn>
                              </p:par>
                            </p:childTnLst>
                          </p:cTn>
                        </p:par>
                        <p:par>
                          <p:cTn id="147" fill="hold">
                            <p:stCondLst>
                              <p:cond delay="8000"/>
                            </p:stCondLst>
                            <p:childTnLst>
                              <p:par>
                                <p:cTn id="148" presetID="9" presetClass="entr" presetSubtype="0" fill="hold" grpId="0" nodeType="afterEffect">
                                  <p:stCondLst>
                                    <p:cond delay="0"/>
                                  </p:stCondLst>
                                  <p:childTnLst>
                                    <p:set>
                                      <p:cBhvr>
                                        <p:cTn id="149" dur="1" fill="hold">
                                          <p:stCondLst>
                                            <p:cond delay="0"/>
                                          </p:stCondLst>
                                        </p:cTn>
                                        <p:tgtEl>
                                          <p:spTgt spid="66"/>
                                        </p:tgtEl>
                                        <p:attrNameLst>
                                          <p:attrName>style.visibility</p:attrName>
                                        </p:attrNameLst>
                                      </p:cBhvr>
                                      <p:to>
                                        <p:strVal val="visible"/>
                                      </p:to>
                                    </p:set>
                                    <p:animEffect transition="in" filter="dissolve">
                                      <p:cBhvr>
                                        <p:cTn id="150" dur="500"/>
                                        <p:tgtEl>
                                          <p:spTgt spid="66"/>
                                        </p:tgtEl>
                                      </p:cBhvr>
                                    </p:animEffect>
                                  </p:childTnLst>
                                  <p:subTnLst>
                                    <p:audio>
                                      <p:cMediaNode>
                                        <p:cTn display="0" masterRel="sameClick">
                                          <p:stCondLst>
                                            <p:cond evt="begin" delay="0">
                                              <p:tn val="148"/>
                                            </p:cond>
                                          </p:stCondLst>
                                          <p:endCondLst>
                                            <p:cond evt="onStopAudio" delay="0">
                                              <p:tgtEl>
                                                <p:sldTgt/>
                                              </p:tgtEl>
                                            </p:cond>
                                          </p:endCondLst>
                                        </p:cTn>
                                        <p:tgtEl>
                                          <p:sndTgt r:embed="rId5" name="camera.wav"/>
                                        </p:tgtEl>
                                      </p:cMediaNode>
                                    </p:audio>
                                  </p:subTnLst>
                                </p:cTn>
                              </p:par>
                            </p:childTnLst>
                          </p:cTn>
                        </p:par>
                        <p:par>
                          <p:cTn id="151" fill="hold">
                            <p:stCondLst>
                              <p:cond delay="8500"/>
                            </p:stCondLst>
                            <p:childTnLst>
                              <p:par>
                                <p:cTn id="152" presetID="53" presetClass="exit" presetSubtype="0" fill="hold" grpId="1" nodeType="afterEffect">
                                  <p:stCondLst>
                                    <p:cond delay="0"/>
                                  </p:stCondLst>
                                  <p:childTnLst>
                                    <p:anim calcmode="lin" valueType="num">
                                      <p:cBhvr>
                                        <p:cTn id="153" dur="500"/>
                                        <p:tgtEl>
                                          <p:spTgt spid="66"/>
                                        </p:tgtEl>
                                        <p:attrNameLst>
                                          <p:attrName>ppt_w</p:attrName>
                                        </p:attrNameLst>
                                      </p:cBhvr>
                                      <p:tavLst>
                                        <p:tav tm="0">
                                          <p:val>
                                            <p:strVal val="ppt_w"/>
                                          </p:val>
                                        </p:tav>
                                        <p:tav tm="100000">
                                          <p:val>
                                            <p:fltVal val="0"/>
                                          </p:val>
                                        </p:tav>
                                      </p:tavLst>
                                    </p:anim>
                                    <p:anim calcmode="lin" valueType="num">
                                      <p:cBhvr>
                                        <p:cTn id="154" dur="500"/>
                                        <p:tgtEl>
                                          <p:spTgt spid="66"/>
                                        </p:tgtEl>
                                        <p:attrNameLst>
                                          <p:attrName>ppt_h</p:attrName>
                                        </p:attrNameLst>
                                      </p:cBhvr>
                                      <p:tavLst>
                                        <p:tav tm="0">
                                          <p:val>
                                            <p:strVal val="ppt_h"/>
                                          </p:val>
                                        </p:tav>
                                        <p:tav tm="100000">
                                          <p:val>
                                            <p:fltVal val="0"/>
                                          </p:val>
                                        </p:tav>
                                      </p:tavLst>
                                    </p:anim>
                                    <p:animEffect transition="out" filter="fade">
                                      <p:cBhvr>
                                        <p:cTn id="155" dur="500"/>
                                        <p:tgtEl>
                                          <p:spTgt spid="66"/>
                                        </p:tgtEl>
                                      </p:cBhvr>
                                    </p:animEffect>
                                    <p:set>
                                      <p:cBhvr>
                                        <p:cTn id="156" dur="1" fill="hold">
                                          <p:stCondLst>
                                            <p:cond delay="499"/>
                                          </p:stCondLst>
                                        </p:cTn>
                                        <p:tgtEl>
                                          <p:spTgt spid="66"/>
                                        </p:tgtEl>
                                        <p:attrNameLst>
                                          <p:attrName>style.visibility</p:attrName>
                                        </p:attrNameLst>
                                      </p:cBhvr>
                                      <p:to>
                                        <p:strVal val="hidden"/>
                                      </p:to>
                                    </p:set>
                                  </p:childTnLst>
                                </p:cTn>
                              </p:par>
                            </p:childTnLst>
                          </p:cTn>
                        </p:par>
                        <p:par>
                          <p:cTn id="157" fill="hold">
                            <p:stCondLst>
                              <p:cond delay="9000"/>
                            </p:stCondLst>
                            <p:childTnLst>
                              <p:par>
                                <p:cTn id="158" presetID="9" presetClass="entr" presetSubtype="0" fill="hold" grpId="0" nodeType="afterEffect">
                                  <p:stCondLst>
                                    <p:cond delay="0"/>
                                  </p:stCondLst>
                                  <p:childTnLst>
                                    <p:set>
                                      <p:cBhvr>
                                        <p:cTn id="159" dur="1" fill="hold">
                                          <p:stCondLst>
                                            <p:cond delay="0"/>
                                          </p:stCondLst>
                                        </p:cTn>
                                        <p:tgtEl>
                                          <p:spTgt spid="65"/>
                                        </p:tgtEl>
                                        <p:attrNameLst>
                                          <p:attrName>style.visibility</p:attrName>
                                        </p:attrNameLst>
                                      </p:cBhvr>
                                      <p:to>
                                        <p:strVal val="visible"/>
                                      </p:to>
                                    </p:set>
                                    <p:animEffect transition="in" filter="dissolve">
                                      <p:cBhvr>
                                        <p:cTn id="160" dur="500"/>
                                        <p:tgtEl>
                                          <p:spTgt spid="65"/>
                                        </p:tgtEl>
                                      </p:cBhvr>
                                    </p:animEffect>
                                  </p:childTnLst>
                                  <p:subTnLst>
                                    <p:audio>
                                      <p:cMediaNode>
                                        <p:cTn display="0" masterRel="sameClick">
                                          <p:stCondLst>
                                            <p:cond evt="begin" delay="0">
                                              <p:tn val="158"/>
                                            </p:cond>
                                          </p:stCondLst>
                                          <p:endCondLst>
                                            <p:cond evt="onStopAudio" delay="0">
                                              <p:tgtEl>
                                                <p:sldTgt/>
                                              </p:tgtEl>
                                            </p:cond>
                                          </p:endCondLst>
                                        </p:cTn>
                                        <p:tgtEl>
                                          <p:sndTgt r:embed="rId5" name="camera.wav"/>
                                        </p:tgtEl>
                                      </p:cMediaNode>
                                    </p:audio>
                                  </p:subTnLst>
                                </p:cTn>
                              </p:par>
                            </p:childTnLst>
                          </p:cTn>
                        </p:par>
                        <p:par>
                          <p:cTn id="161" fill="hold">
                            <p:stCondLst>
                              <p:cond delay="9500"/>
                            </p:stCondLst>
                            <p:childTnLst>
                              <p:par>
                                <p:cTn id="162" presetID="53" presetClass="exit" presetSubtype="0" fill="hold" grpId="1" nodeType="afterEffect">
                                  <p:stCondLst>
                                    <p:cond delay="0"/>
                                  </p:stCondLst>
                                  <p:childTnLst>
                                    <p:anim calcmode="lin" valueType="num">
                                      <p:cBhvr>
                                        <p:cTn id="163" dur="500"/>
                                        <p:tgtEl>
                                          <p:spTgt spid="65"/>
                                        </p:tgtEl>
                                        <p:attrNameLst>
                                          <p:attrName>ppt_w</p:attrName>
                                        </p:attrNameLst>
                                      </p:cBhvr>
                                      <p:tavLst>
                                        <p:tav tm="0">
                                          <p:val>
                                            <p:strVal val="ppt_w"/>
                                          </p:val>
                                        </p:tav>
                                        <p:tav tm="100000">
                                          <p:val>
                                            <p:fltVal val="0"/>
                                          </p:val>
                                        </p:tav>
                                      </p:tavLst>
                                    </p:anim>
                                    <p:anim calcmode="lin" valueType="num">
                                      <p:cBhvr>
                                        <p:cTn id="164" dur="500"/>
                                        <p:tgtEl>
                                          <p:spTgt spid="65"/>
                                        </p:tgtEl>
                                        <p:attrNameLst>
                                          <p:attrName>ppt_h</p:attrName>
                                        </p:attrNameLst>
                                      </p:cBhvr>
                                      <p:tavLst>
                                        <p:tav tm="0">
                                          <p:val>
                                            <p:strVal val="ppt_h"/>
                                          </p:val>
                                        </p:tav>
                                        <p:tav tm="100000">
                                          <p:val>
                                            <p:fltVal val="0"/>
                                          </p:val>
                                        </p:tav>
                                      </p:tavLst>
                                    </p:anim>
                                    <p:animEffect transition="out" filter="fade">
                                      <p:cBhvr>
                                        <p:cTn id="165" dur="500"/>
                                        <p:tgtEl>
                                          <p:spTgt spid="65"/>
                                        </p:tgtEl>
                                      </p:cBhvr>
                                    </p:animEffect>
                                    <p:set>
                                      <p:cBhvr>
                                        <p:cTn id="166" dur="1" fill="hold">
                                          <p:stCondLst>
                                            <p:cond delay="499"/>
                                          </p:stCondLst>
                                        </p:cTn>
                                        <p:tgtEl>
                                          <p:spTgt spid="65"/>
                                        </p:tgtEl>
                                        <p:attrNameLst>
                                          <p:attrName>style.visibility</p:attrName>
                                        </p:attrNameLst>
                                      </p:cBhvr>
                                      <p:to>
                                        <p:strVal val="hidden"/>
                                      </p:to>
                                    </p:set>
                                  </p:childTnLst>
                                </p:cTn>
                              </p:par>
                              <p:par>
                                <p:cTn id="167" presetID="53" presetClass="entr" presetSubtype="0" fill="hold" nodeType="withEffect">
                                  <p:stCondLst>
                                    <p:cond delay="0"/>
                                  </p:stCondLst>
                                  <p:childTnLst>
                                    <p:set>
                                      <p:cBhvr>
                                        <p:cTn id="168" dur="1" fill="hold">
                                          <p:stCondLst>
                                            <p:cond delay="0"/>
                                          </p:stCondLst>
                                        </p:cTn>
                                        <p:tgtEl>
                                          <p:spTgt spid="25"/>
                                        </p:tgtEl>
                                        <p:attrNameLst>
                                          <p:attrName>style.visibility</p:attrName>
                                        </p:attrNameLst>
                                      </p:cBhvr>
                                      <p:to>
                                        <p:strVal val="visible"/>
                                      </p:to>
                                    </p:set>
                                    <p:anim calcmode="lin" valueType="num">
                                      <p:cBhvr>
                                        <p:cTn id="169" dur="500" fill="hold"/>
                                        <p:tgtEl>
                                          <p:spTgt spid="25"/>
                                        </p:tgtEl>
                                        <p:attrNameLst>
                                          <p:attrName>ppt_w</p:attrName>
                                        </p:attrNameLst>
                                      </p:cBhvr>
                                      <p:tavLst>
                                        <p:tav tm="0">
                                          <p:val>
                                            <p:fltVal val="0"/>
                                          </p:val>
                                        </p:tav>
                                        <p:tav tm="100000">
                                          <p:val>
                                            <p:strVal val="#ppt_w"/>
                                          </p:val>
                                        </p:tav>
                                      </p:tavLst>
                                    </p:anim>
                                    <p:anim calcmode="lin" valueType="num">
                                      <p:cBhvr>
                                        <p:cTn id="170" dur="500" fill="hold"/>
                                        <p:tgtEl>
                                          <p:spTgt spid="25"/>
                                        </p:tgtEl>
                                        <p:attrNameLst>
                                          <p:attrName>ppt_h</p:attrName>
                                        </p:attrNameLst>
                                      </p:cBhvr>
                                      <p:tavLst>
                                        <p:tav tm="0">
                                          <p:val>
                                            <p:fltVal val="0"/>
                                          </p:val>
                                        </p:tav>
                                        <p:tav tm="100000">
                                          <p:val>
                                            <p:strVal val="#ppt_h"/>
                                          </p:val>
                                        </p:tav>
                                      </p:tavLst>
                                    </p:anim>
                                    <p:animEffect transition="in" filter="fade">
                                      <p:cBhvr>
                                        <p:cTn id="171" dur="500"/>
                                        <p:tgtEl>
                                          <p:spTgt spid="25"/>
                                        </p:tgtEl>
                                      </p:cBhvr>
                                    </p:animEffect>
                                  </p:childTnLst>
                                  <p:subTnLst>
                                    <p:audio>
                                      <p:cMediaNode>
                                        <p:cTn display="0" masterRel="sameClick">
                                          <p:stCondLst>
                                            <p:cond evt="begin" delay="0">
                                              <p:tn val="167"/>
                                            </p:cond>
                                          </p:stCondLst>
                                          <p:endCondLst>
                                            <p:cond evt="onStopAudio" delay="0">
                                              <p:tgtEl>
                                                <p:sldTgt/>
                                              </p:tgtEl>
                                            </p:cond>
                                          </p:endCondLst>
                                        </p:cTn>
                                        <p:tgtEl>
                                          <p:sndTgt r:embed="rId6" name="chimes.wav"/>
                                        </p:tgtEl>
                                      </p:cMediaNode>
                                    </p:audio>
                                  </p:subTnLst>
                                </p:cTn>
                              </p:par>
                            </p:childTnLst>
                          </p:cTn>
                        </p:par>
                      </p:childTnLst>
                    </p:cTn>
                  </p:par>
                  <p:par>
                    <p:cTn id="172" fill="hold">
                      <p:stCondLst>
                        <p:cond delay="indefinite"/>
                      </p:stCondLst>
                      <p:childTnLst>
                        <p:par>
                          <p:cTn id="173" fill="hold">
                            <p:stCondLst>
                              <p:cond delay="0"/>
                            </p:stCondLst>
                            <p:childTnLst>
                              <p:par>
                                <p:cTn id="174" presetID="2" presetClass="exit" presetSubtype="2" fill="hold" nodeType="clickEffect">
                                  <p:stCondLst>
                                    <p:cond delay="0"/>
                                  </p:stCondLst>
                                  <p:childTnLst>
                                    <p:anim calcmode="lin" valueType="num">
                                      <p:cBhvr additive="base">
                                        <p:cTn id="175" dur="500"/>
                                        <p:tgtEl>
                                          <p:spTgt spid="25"/>
                                        </p:tgtEl>
                                        <p:attrNameLst>
                                          <p:attrName>ppt_x</p:attrName>
                                        </p:attrNameLst>
                                      </p:cBhvr>
                                      <p:tavLst>
                                        <p:tav tm="0">
                                          <p:val>
                                            <p:strVal val="ppt_x"/>
                                          </p:val>
                                        </p:tav>
                                        <p:tav tm="100000">
                                          <p:val>
                                            <p:strVal val="1+ppt_w/2"/>
                                          </p:val>
                                        </p:tav>
                                      </p:tavLst>
                                    </p:anim>
                                    <p:anim calcmode="lin" valueType="num">
                                      <p:cBhvr additive="base">
                                        <p:cTn id="176" dur="500"/>
                                        <p:tgtEl>
                                          <p:spTgt spid="25"/>
                                        </p:tgtEl>
                                        <p:attrNameLst>
                                          <p:attrName>ppt_y</p:attrName>
                                        </p:attrNameLst>
                                      </p:cBhvr>
                                      <p:tavLst>
                                        <p:tav tm="0">
                                          <p:val>
                                            <p:strVal val="ppt_y"/>
                                          </p:val>
                                        </p:tav>
                                        <p:tav tm="100000">
                                          <p:val>
                                            <p:strVal val="ppt_y"/>
                                          </p:val>
                                        </p:tav>
                                      </p:tavLst>
                                    </p:anim>
                                    <p:set>
                                      <p:cBhvr>
                                        <p:cTn id="177" dur="1" fill="hold">
                                          <p:stCondLst>
                                            <p:cond delay="499"/>
                                          </p:stCondLst>
                                        </p:cTn>
                                        <p:tgtEl>
                                          <p:spTgt spid="25"/>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3" presetClass="emph" presetSubtype="0" fill="hold" grpId="0" nodeType="clickEffect">
                                  <p:stCondLst>
                                    <p:cond delay="0"/>
                                  </p:stCondLst>
                                  <p:iterate type="lt">
                                    <p:tmPct val="0"/>
                                  </p:iterate>
                                  <p:childTnLst>
                                    <p:animClr clrSpc="hsl" dir="cw">
                                      <p:cBhvr override="childStyle">
                                        <p:cTn id="181" dur="500" fill="hold"/>
                                        <p:tgtEl>
                                          <p:spTgt spid="4"/>
                                        </p:tgtEl>
                                        <p:attrNameLst>
                                          <p:attrName>style.color</p:attrName>
                                        </p:attrNameLst>
                                      </p:cBhvr>
                                      <p:by>
                                        <p:hsl h="10842353" s="0" l="0"/>
                                      </p:by>
                                    </p:animClr>
                                    <p:animClr clrSpc="hsl" dir="cw">
                                      <p:cBhvr>
                                        <p:cTn id="182" dur="500" fill="hold"/>
                                        <p:tgtEl>
                                          <p:spTgt spid="4"/>
                                        </p:tgtEl>
                                        <p:attrNameLst>
                                          <p:attrName>fillcolor</p:attrName>
                                        </p:attrNameLst>
                                      </p:cBhvr>
                                      <p:by>
                                        <p:hsl h="10842353" s="0" l="0"/>
                                      </p:by>
                                    </p:animClr>
                                    <p:animClr clrSpc="hsl" dir="cw">
                                      <p:cBhvr>
                                        <p:cTn id="183" dur="500" fill="hold"/>
                                        <p:tgtEl>
                                          <p:spTgt spid="4"/>
                                        </p:tgtEl>
                                        <p:attrNameLst>
                                          <p:attrName>stroke.color</p:attrName>
                                        </p:attrNameLst>
                                      </p:cBhvr>
                                      <p:by>
                                        <p:hsl h="10842353" s="0" l="0"/>
                                      </p:by>
                                    </p:animClr>
                                    <p:set>
                                      <p:cBhvr>
                                        <p:cTn id="184" dur="500" fill="hold"/>
                                        <p:tgtEl>
                                          <p:spTgt spid="4"/>
                                        </p:tgtEl>
                                        <p:attrNameLst>
                                          <p:attrName>fill.type</p:attrName>
                                        </p:attrNameLst>
                                      </p:cBhvr>
                                      <p:to>
                                        <p:strVal val="solid"/>
                                      </p:to>
                                    </p:set>
                                  </p:childTnLst>
                                  <p:subTnLst>
                                    <p:audio>
                                      <p:cMediaNode>
                                        <p:cTn display="0" masterRel="sameClick">
                                          <p:stCondLst>
                                            <p:cond evt="begin" delay="0">
                                              <p:tn val="180"/>
                                            </p:cond>
                                          </p:stCondLst>
                                          <p:endCondLst>
                                            <p:cond evt="onStopAudio" delay="0">
                                              <p:tgtEl>
                                                <p:sldTgt/>
                                              </p:tgtEl>
                                            </p:cond>
                                          </p:endCondLst>
                                        </p:cTn>
                                        <p:tgtEl>
                                          <p:sndTgt r:embed="rId7" name="FELIZ2.WAV"/>
                                        </p:tgtEl>
                                      </p:cMediaNode>
                                    </p:audio>
                                  </p:subTnLst>
                                </p:cTn>
                              </p:par>
                              <p:par>
                                <p:cTn id="185" presetID="34" presetClass="emph" presetSubtype="0" fill="hold" grpId="1" nodeType="withEffect">
                                  <p:stCondLst>
                                    <p:cond delay="0"/>
                                  </p:stCondLst>
                                  <p:iterate type="lt">
                                    <p:tmPct val="10000"/>
                                  </p:iterate>
                                  <p:childTnLst>
                                    <p:animMotion origin="layout" path="M 4.44444E-6 -4.07407E-6 L 4.44444E-6 -0.07222 " pathEditMode="relative" rAng="0" ptsTypes="AA">
                                      <p:cBhvr>
                                        <p:cTn id="186" dur="250" accel="50000" decel="50000" autoRev="1" fill="hold">
                                          <p:stCondLst>
                                            <p:cond delay="0"/>
                                          </p:stCondLst>
                                        </p:cTn>
                                        <p:tgtEl>
                                          <p:spTgt spid="4"/>
                                        </p:tgtEl>
                                        <p:attrNameLst>
                                          <p:attrName>ppt_x</p:attrName>
                                          <p:attrName>ppt_y</p:attrName>
                                        </p:attrNameLst>
                                      </p:cBhvr>
                                      <p:rCtr x="0" y="-3611"/>
                                    </p:animMotion>
                                    <p:animRot by="1500000">
                                      <p:cBhvr>
                                        <p:cTn id="187" dur="125" fill="hold">
                                          <p:stCondLst>
                                            <p:cond delay="0"/>
                                          </p:stCondLst>
                                        </p:cTn>
                                        <p:tgtEl>
                                          <p:spTgt spid="4"/>
                                        </p:tgtEl>
                                        <p:attrNameLst>
                                          <p:attrName>r</p:attrName>
                                        </p:attrNameLst>
                                      </p:cBhvr>
                                    </p:animRot>
                                    <p:animRot by="-1500000">
                                      <p:cBhvr>
                                        <p:cTn id="188" dur="125" fill="hold">
                                          <p:stCondLst>
                                            <p:cond delay="125"/>
                                          </p:stCondLst>
                                        </p:cTn>
                                        <p:tgtEl>
                                          <p:spTgt spid="4"/>
                                        </p:tgtEl>
                                        <p:attrNameLst>
                                          <p:attrName>r</p:attrName>
                                        </p:attrNameLst>
                                      </p:cBhvr>
                                    </p:animRot>
                                    <p:animRot by="-1500000">
                                      <p:cBhvr>
                                        <p:cTn id="189" dur="125" fill="hold">
                                          <p:stCondLst>
                                            <p:cond delay="250"/>
                                          </p:stCondLst>
                                        </p:cTn>
                                        <p:tgtEl>
                                          <p:spTgt spid="4"/>
                                        </p:tgtEl>
                                        <p:attrNameLst>
                                          <p:attrName>r</p:attrName>
                                        </p:attrNameLst>
                                      </p:cBhvr>
                                    </p:animRot>
                                    <p:animRot by="1500000">
                                      <p:cBhvr>
                                        <p:cTn id="19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 grpId="0" animBg="1"/>
      <p:bldP spid="4" grpId="1" animBg="1"/>
      <p:bldP spid="7" grpId="0" animBg="1"/>
      <p:bldP spid="8" grpId="0" animBg="1"/>
      <p:bldP spid="13" grpId="0" animBg="1"/>
      <p:bldP spid="15" grpId="0" animBg="1"/>
      <p:bldP spid="7195" grpId="0" animBg="1"/>
      <p:bldP spid="7195" grpId="1" animBg="1"/>
      <p:bldP spid="7196" grpId="0" animBg="1"/>
      <p:bldP spid="48" grpId="0" animBg="1"/>
      <p:bldP spid="49" grpId="0"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5" grpId="0" animBg="1"/>
      <p:bldP spid="65" grpId="1" animBg="1"/>
      <p:bldP spid="66" grpId="0" animBg="1"/>
      <p:bldP spid="6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1066800" y="1181100"/>
            <a:ext cx="16840200" cy="77724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72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 NĂNG THOÁT HIỂM KHI XẢY RA ĐỘNG ĐẤT</a:t>
            </a:r>
            <a:endParaRPr lang="en-US" sz="7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0537503"/>
      </p:ext>
    </p:extLst>
  </p:cSld>
  <p:clrMapOvr>
    <a:masterClrMapping/>
  </p:clrMapOvr>
  <p:transition spd="slow">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749</Words>
  <Application>Microsoft Office PowerPoint</Application>
  <PresentationFormat>Custom</PresentationFormat>
  <Paragraphs>138</Paragraphs>
  <Slides>30</Slides>
  <Notes>6</Notes>
  <HiddenSlides>0</HiddenSlides>
  <MMClips>4</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30</vt:i4>
      </vt:variant>
    </vt:vector>
  </HeadingPairs>
  <TitlesOfParts>
    <vt:vector size="47" baseType="lpstr">
      <vt:lpstr>Segoe UI Black</vt:lpstr>
      <vt:lpstr>宋体</vt:lpstr>
      <vt:lpstr>微软雅黑</vt:lpstr>
      <vt:lpstr>等线</vt:lpstr>
      <vt:lpstr>Rokkitt Bold</vt:lpstr>
      <vt:lpstr>Calibri</vt:lpstr>
      <vt:lpstr>Charm Bold</vt:lpstr>
      <vt:lpstr>Times New Roman</vt:lpstr>
      <vt:lpstr>Arial</vt:lpstr>
      <vt:lpstr>.VnHelvetInsH</vt:lpstr>
      <vt:lpstr>Microsoft YaHei Light</vt:lpstr>
      <vt:lpstr>American Typewriter</vt:lpstr>
      <vt:lpstr>.VnTime</vt:lpstr>
      <vt:lpstr>ITC Benguiat Bold</vt:lpstr>
      <vt:lpstr>Sugo Display</vt:lpstr>
      <vt:lpstr>Railey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Có tiếng đáp lại: “Cha ơi, con ở đây!”. Mọi người cùng ào đến. Bức tường đã tạo ra một khoảng trống nhỏ nên bọn trẻ còn sống.     Bọn trẻ được cứu thoát. Cậu con trai ôm chầm lấy cha:    - Cha ơi! Con đã bảo các bạn là nhất định cha sẽ cứu con và các bạn mà!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Colorful Creative Fun Quiz Presentation</dc:title>
  <dc:creator>Admin</dc:creator>
  <cp:lastModifiedBy>PC</cp:lastModifiedBy>
  <cp:revision>60</cp:revision>
  <dcterms:created xsi:type="dcterms:W3CDTF">2006-08-16T00:00:00Z</dcterms:created>
  <dcterms:modified xsi:type="dcterms:W3CDTF">2025-03-17T05:24:32Z</dcterms:modified>
  <dc:identifier>DAFHfONnmPM</dc:identifier>
</cp:coreProperties>
</file>