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70" r:id="rId4"/>
    <p:sldMasterId id="2147483679" r:id="rId5"/>
  </p:sldMasterIdLst>
  <p:notesMasterIdLst>
    <p:notesMasterId r:id="rId27"/>
  </p:notesMasterIdLst>
  <p:sldIdLst>
    <p:sldId id="256" r:id="rId6"/>
    <p:sldId id="310" r:id="rId7"/>
    <p:sldId id="305" r:id="rId8"/>
    <p:sldId id="306" r:id="rId9"/>
    <p:sldId id="307" r:id="rId10"/>
    <p:sldId id="652" r:id="rId11"/>
    <p:sldId id="2649" r:id="rId12"/>
    <p:sldId id="260" r:id="rId13"/>
    <p:sldId id="653" r:id="rId14"/>
    <p:sldId id="557" r:id="rId15"/>
    <p:sldId id="654" r:id="rId16"/>
    <p:sldId id="284" r:id="rId17"/>
    <p:sldId id="365" r:id="rId18"/>
    <p:sldId id="2650" r:id="rId19"/>
    <p:sldId id="282" r:id="rId20"/>
    <p:sldId id="2652" r:id="rId21"/>
    <p:sldId id="321" r:id="rId22"/>
    <p:sldId id="2654" r:id="rId23"/>
    <p:sldId id="2655" r:id="rId24"/>
    <p:sldId id="2656" r:id="rId25"/>
    <p:sldId id="265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249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8AF"/>
    <a:srgbClr val="D3BF9F"/>
    <a:srgbClr val="F6D8C3"/>
    <a:srgbClr val="FF8B96"/>
    <a:srgbClr val="FFE288"/>
    <a:srgbClr val="9DDCD3"/>
    <a:srgbClr val="C1DBEA"/>
    <a:srgbClr val="C6E7CC"/>
    <a:srgbClr val="DAEFC5"/>
    <a:srgbClr val="A79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6314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>
        <p:guide orient="horz" pos="2160"/>
        <p:guide orient="horz" pos="32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5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3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02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07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30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8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>
            <a:extLst>
              <a:ext uri="{FF2B5EF4-FFF2-40B4-BE49-F238E27FC236}">
                <a16:creationId xmlns="" xmlns:a16="http://schemas.microsoft.com/office/drawing/2014/main" id="{AF6E5899-7DB1-4FFC-848A-4BC5CE5F5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备注占位符 2">
            <a:extLst>
              <a:ext uri="{FF2B5EF4-FFF2-40B4-BE49-F238E27FC236}">
                <a16:creationId xmlns="" xmlns:a16="http://schemas.microsoft.com/office/drawing/2014/main" id="{7D0223A7-EDAC-4F2A-B27B-5AAFC9661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91140" name="灯片编号占位符 3">
            <a:extLst>
              <a:ext uri="{FF2B5EF4-FFF2-40B4-BE49-F238E27FC236}">
                <a16:creationId xmlns="" xmlns:a16="http://schemas.microsoft.com/office/drawing/2014/main" id="{E04AE520-505E-4406-B6EE-B1C399E3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D91649-E5E8-49C0-BDEF-371D0A669D7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817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124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7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3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6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4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19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70869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360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21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603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780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209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9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89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2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60974D-B768-4981-9C76-8CA751A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9743D2-C5B5-4DAF-98C5-9B4CA858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3551EE-8122-4946-8477-F3B3E8EC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12C19F-C0C8-4EDC-A347-05C59A9A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F71177-FF6C-4B08-8900-8F88F058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5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2C4A2C-ED50-46AC-ADE1-0043C781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7982B4E-F7B7-4830-89CC-095B0B26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74E49A-1E2D-40D0-BD90-8D1814B0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5B1F43-E533-4727-8663-A57E57C6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2E8D74-DB30-4B0A-A97A-7552FF4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67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DE977-5852-41A2-AB6A-78932C9E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4DFD84-0BD7-4B53-B0F6-1F68DB5E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783EF27-E6F1-49F6-A6F9-BE7A0342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057824-2200-43C9-A654-4318FEBE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D805E7-0B67-4DD6-9D60-081F95BC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214CA9-C6A3-4AAE-B35C-F45F8402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48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57FD7-76E8-45BF-888A-4B59FB9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C8139D-F8A5-4928-94E7-AB69AC2C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56158C-A67D-47C5-B473-D296676BE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43AC8B-A0F1-4E80-A136-923B86796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F82008-D1C1-4EE8-BDC4-EF47807AC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51CE53-D551-45CF-B58F-79DE3323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FDF8589-B3EC-4201-A274-7EE76C9A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2D1146-CB38-4905-AE8E-96704E03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202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13088A-D2E3-4D30-B9CE-08612912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E2A109-9C21-4C6E-B278-B382F21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599942-B9C4-4AA7-BA82-0FD8962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8EE21A-FA46-40AB-B6DA-2CF3AAD5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660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B5DCE9C-FFE0-4F07-8214-2DC2CA2A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E6DED35-ED40-4D0C-9D27-0E8A7DB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4AE067-DB09-4D06-850F-FF16FC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067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4E7E48-526A-4FCB-8A1C-E3F84FF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FEF9BA-F825-4E78-B422-6432EFD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E47CA-6FEA-4F3D-98A1-B3405625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E23E9D-28E2-4BBC-9E28-2AD1431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74DBFE-BBBF-45A7-9437-806676BF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7B0695-FF97-4722-A710-E945F8F6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96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158889-EC03-42F6-8A59-B0993F17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326214-B005-43D4-9E0C-F8FFA7AF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6ADE04-EECE-4344-B2CC-20B8D33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1DEFD8-94D4-4D38-9314-A2C0CA54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B2512A-21AA-46A3-9B2F-2EDAC9E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49AB25-3849-4265-AAEE-2F25456E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463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BD7ED9-68FC-4A46-BD59-AC0F44BA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350AB6-E86E-4ED6-9DA2-413D695D9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ACE6F8-CDB4-4407-BBA5-6483E09B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D2D201-2AB8-4C90-886B-8521D536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1359AF-9803-45EC-9623-6986966B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070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227799E-3E93-4AC6-97D6-CF88F7C71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D072340-C37C-42A6-9EAE-F06B0756F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5A7BA3-1F9D-4E41-9BF8-8B1953F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874CF1-6AC9-43FE-B0E7-B8076F37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FB30FF-E374-4D00-8984-59452F2A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01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76;p17">
            <a:extLst>
              <a:ext uri="{FF2B5EF4-FFF2-40B4-BE49-F238E27FC236}">
                <a16:creationId xmlns="" xmlns:a16="http://schemas.microsoft.com/office/drawing/2014/main" id="{5A219EF6-E383-4436-9710-BEFAF5A1A36D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92100"/>
            <a:ext cx="11356975" cy="6384925"/>
            <a:chOff x="395894" y="219519"/>
            <a:chExt cx="8518865" cy="4788281"/>
          </a:xfrm>
        </p:grpSpPr>
        <p:sp>
          <p:nvSpPr>
            <p:cNvPr id="3" name="Google Shape;1277;p17">
              <a:extLst>
                <a:ext uri="{FF2B5EF4-FFF2-40B4-BE49-F238E27FC236}">
                  <a16:creationId xmlns="" xmlns:a16="http://schemas.microsoft.com/office/drawing/2014/main" id="{5DF311F0-47BA-48BD-A14C-F4BC41CB5E2E}"/>
                </a:ext>
              </a:extLst>
            </p:cNvPr>
            <p:cNvSpPr/>
            <p:nvPr/>
          </p:nvSpPr>
          <p:spPr>
            <a:xfrm>
              <a:off x="661438" y="219519"/>
              <a:ext cx="806874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278;p17">
              <a:extLst>
                <a:ext uri="{FF2B5EF4-FFF2-40B4-BE49-F238E27FC236}">
                  <a16:creationId xmlns="" xmlns:a16="http://schemas.microsoft.com/office/drawing/2014/main" id="{040D7A75-1895-4662-BB3B-16C784142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279;p17">
                <a:extLst>
                  <a:ext uri="{FF2B5EF4-FFF2-40B4-BE49-F238E27FC236}">
                    <a16:creationId xmlns="" xmlns:a16="http://schemas.microsoft.com/office/drawing/2014/main" id="{A70EADE9-AF8A-4BCF-9241-1439B98923C3}"/>
                  </a:ext>
                </a:extLst>
              </p:cNvPr>
              <p:cNvSpPr/>
              <p:nvPr/>
            </p:nvSpPr>
            <p:spPr>
              <a:xfrm>
                <a:off x="8341992" y="2361269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80;p17">
                <a:extLst>
                  <a:ext uri="{FF2B5EF4-FFF2-40B4-BE49-F238E27FC236}">
                    <a16:creationId xmlns="" xmlns:a16="http://schemas.microsoft.com/office/drawing/2014/main" id="{BC3B8333-3931-41DC-8276-757D2B86C08C}"/>
                  </a:ext>
                </a:extLst>
              </p:cNvPr>
              <p:cNvSpPr/>
              <p:nvPr/>
            </p:nvSpPr>
            <p:spPr>
              <a:xfrm>
                <a:off x="8341992" y="2281504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281;p17">
              <a:extLst>
                <a:ext uri="{FF2B5EF4-FFF2-40B4-BE49-F238E27FC236}">
                  <a16:creationId xmlns="" xmlns:a16="http://schemas.microsoft.com/office/drawing/2014/main" id="{DBFC94D7-9C00-4A32-9375-8DDDC5339A96}"/>
                </a:ext>
              </a:extLst>
            </p:cNvPr>
            <p:cNvSpPr/>
            <p:nvPr/>
          </p:nvSpPr>
          <p:spPr>
            <a:xfrm>
              <a:off x="8341992" y="4448254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282;p17">
              <a:extLst>
                <a:ext uri="{FF2B5EF4-FFF2-40B4-BE49-F238E27FC236}">
                  <a16:creationId xmlns="" xmlns:a16="http://schemas.microsoft.com/office/drawing/2014/main" id="{F6127647-E335-4B3A-874F-72B457AF7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1283;p17">
                <a:extLst>
                  <a:ext uri="{FF2B5EF4-FFF2-40B4-BE49-F238E27FC236}">
                    <a16:creationId xmlns="" xmlns:a16="http://schemas.microsoft.com/office/drawing/2014/main" id="{37920D8C-EF47-4C0D-9D66-AC8AEFF0F5FC}"/>
                  </a:ext>
                </a:extLst>
              </p:cNvPr>
              <p:cNvSpPr/>
              <p:nvPr/>
            </p:nvSpPr>
            <p:spPr>
              <a:xfrm>
                <a:off x="8341992" y="1800532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84;p17">
                <a:extLst>
                  <a:ext uri="{FF2B5EF4-FFF2-40B4-BE49-F238E27FC236}">
                    <a16:creationId xmlns="" xmlns:a16="http://schemas.microsoft.com/office/drawing/2014/main" id="{ACB89C4D-E975-4D92-B0E9-CCB109B80563}"/>
                  </a:ext>
                </a:extLst>
              </p:cNvPr>
              <p:cNvSpPr/>
              <p:nvPr/>
            </p:nvSpPr>
            <p:spPr>
              <a:xfrm>
                <a:off x="8341992" y="1720768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285;p17">
              <a:extLst>
                <a:ext uri="{FF2B5EF4-FFF2-40B4-BE49-F238E27FC236}">
                  <a16:creationId xmlns="" xmlns:a16="http://schemas.microsoft.com/office/drawing/2014/main" id="{2F644E09-2264-468E-83B6-3B54E6AE3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286;p17">
                <a:extLst>
                  <a:ext uri="{FF2B5EF4-FFF2-40B4-BE49-F238E27FC236}">
                    <a16:creationId xmlns="" xmlns:a16="http://schemas.microsoft.com/office/drawing/2014/main" id="{AE18216E-617B-4698-B226-73978504B373}"/>
                  </a:ext>
                </a:extLst>
              </p:cNvPr>
              <p:cNvSpPr/>
              <p:nvPr/>
            </p:nvSpPr>
            <p:spPr>
              <a:xfrm>
                <a:off x="8346755" y="1263608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87;p17">
                <a:extLst>
                  <a:ext uri="{FF2B5EF4-FFF2-40B4-BE49-F238E27FC236}">
                    <a16:creationId xmlns="" xmlns:a16="http://schemas.microsoft.com/office/drawing/2014/main" id="{311973E6-E6B4-4D84-84B8-48F2E0F079D1}"/>
                  </a:ext>
                </a:extLst>
              </p:cNvPr>
              <p:cNvSpPr/>
              <p:nvPr/>
            </p:nvSpPr>
            <p:spPr>
              <a:xfrm>
                <a:off x="8346755" y="1183842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288;p17">
              <a:extLst>
                <a:ext uri="{FF2B5EF4-FFF2-40B4-BE49-F238E27FC236}">
                  <a16:creationId xmlns="" xmlns:a16="http://schemas.microsoft.com/office/drawing/2014/main" id="{329265FE-21F5-4863-8AB9-955F1883B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289;p17">
                <a:extLst>
                  <a:ext uri="{FF2B5EF4-FFF2-40B4-BE49-F238E27FC236}">
                    <a16:creationId xmlns="" xmlns:a16="http://schemas.microsoft.com/office/drawing/2014/main" id="{59B0BA58-4F68-41CC-BA60-918F8D1D18BD}"/>
                  </a:ext>
                </a:extLst>
              </p:cNvPr>
              <p:cNvSpPr/>
              <p:nvPr/>
            </p:nvSpPr>
            <p:spPr>
              <a:xfrm>
                <a:off x="8341992" y="686204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90;p17">
                <a:extLst>
                  <a:ext uri="{FF2B5EF4-FFF2-40B4-BE49-F238E27FC236}">
                    <a16:creationId xmlns="" xmlns:a16="http://schemas.microsoft.com/office/drawing/2014/main" id="{269C6C2E-E55B-4583-A9C7-2D163C9EF1A6}"/>
                  </a:ext>
                </a:extLst>
              </p:cNvPr>
              <p:cNvSpPr/>
              <p:nvPr/>
            </p:nvSpPr>
            <p:spPr>
              <a:xfrm>
                <a:off x="8341992" y="606439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291;p17">
              <a:extLst>
                <a:ext uri="{FF2B5EF4-FFF2-40B4-BE49-F238E27FC236}">
                  <a16:creationId xmlns="" xmlns:a16="http://schemas.microsoft.com/office/drawing/2014/main" id="{B10C6F0A-64E0-42EE-970E-30EED3F1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292;p17">
                <a:extLst>
                  <a:ext uri="{FF2B5EF4-FFF2-40B4-BE49-F238E27FC236}">
                    <a16:creationId xmlns="" xmlns:a16="http://schemas.microsoft.com/office/drawing/2014/main" id="{CD368894-EC7A-4619-863E-531D844E720D}"/>
                  </a:ext>
                </a:extLst>
              </p:cNvPr>
              <p:cNvSpPr/>
              <p:nvPr/>
            </p:nvSpPr>
            <p:spPr>
              <a:xfrm>
                <a:off x="8341992" y="2362271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93;p17">
                <a:extLst>
                  <a:ext uri="{FF2B5EF4-FFF2-40B4-BE49-F238E27FC236}">
                    <a16:creationId xmlns="" xmlns:a16="http://schemas.microsoft.com/office/drawing/2014/main" id="{D3A75FD0-8C4C-4366-8909-3EDC0ED3C170}"/>
                  </a:ext>
                </a:extLst>
              </p:cNvPr>
              <p:cNvSpPr/>
              <p:nvPr/>
            </p:nvSpPr>
            <p:spPr>
              <a:xfrm>
                <a:off x="8341992" y="2282505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294;p17">
              <a:extLst>
                <a:ext uri="{FF2B5EF4-FFF2-40B4-BE49-F238E27FC236}">
                  <a16:creationId xmlns="" xmlns:a16="http://schemas.microsoft.com/office/drawing/2014/main" id="{32BBE257-4213-4C7F-8619-75DC774D9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295;p17">
                <a:extLst>
                  <a:ext uri="{FF2B5EF4-FFF2-40B4-BE49-F238E27FC236}">
                    <a16:creationId xmlns="" xmlns:a16="http://schemas.microsoft.com/office/drawing/2014/main" id="{2FC32F80-2FBE-4FCA-A715-200346185DCD}"/>
                  </a:ext>
                </a:extLst>
              </p:cNvPr>
              <p:cNvSpPr/>
              <p:nvPr/>
            </p:nvSpPr>
            <p:spPr>
              <a:xfrm>
                <a:off x="8341992" y="2362082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296;p17">
                <a:extLst>
                  <a:ext uri="{FF2B5EF4-FFF2-40B4-BE49-F238E27FC236}">
                    <a16:creationId xmlns="" xmlns:a16="http://schemas.microsoft.com/office/drawing/2014/main" id="{9F502204-6CC5-4DB2-8B60-7EBA08C14985}"/>
                  </a:ext>
                </a:extLst>
              </p:cNvPr>
              <p:cNvSpPr/>
              <p:nvPr/>
            </p:nvSpPr>
            <p:spPr>
              <a:xfrm>
                <a:off x="8341992" y="2282317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297;p17">
              <a:extLst>
                <a:ext uri="{FF2B5EF4-FFF2-40B4-BE49-F238E27FC236}">
                  <a16:creationId xmlns="" xmlns:a16="http://schemas.microsoft.com/office/drawing/2014/main" id="{37B7D83A-3DDA-4B4B-969A-3D99CA8EAD3B}"/>
                </a:ext>
              </a:extLst>
            </p:cNvPr>
            <p:cNvSpPr/>
            <p:nvPr/>
          </p:nvSpPr>
          <p:spPr>
            <a:xfrm>
              <a:off x="8341992" y="4368490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98;p17">
              <a:extLst>
                <a:ext uri="{FF2B5EF4-FFF2-40B4-BE49-F238E27FC236}">
                  <a16:creationId xmlns="" xmlns:a16="http://schemas.microsoft.com/office/drawing/2014/main" id="{738628CC-B63E-4E16-8215-1E76DB00DCC9}"/>
                </a:ext>
              </a:extLst>
            </p:cNvPr>
            <p:cNvSpPr/>
            <p:nvPr/>
          </p:nvSpPr>
          <p:spPr>
            <a:xfrm>
              <a:off x="395894" y="219519"/>
              <a:ext cx="805326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99;p17">
            <a:extLst>
              <a:ext uri="{FF2B5EF4-FFF2-40B4-BE49-F238E27FC236}">
                <a16:creationId xmlns="" xmlns:a16="http://schemas.microsoft.com/office/drawing/2014/main" id="{FC037D03-A78D-4F64-88DA-853FC066F7DB}"/>
              </a:ext>
            </a:extLst>
          </p:cNvPr>
          <p:cNvSpPr/>
          <p:nvPr/>
        </p:nvSpPr>
        <p:spPr>
          <a:xfrm>
            <a:off x="728663" y="1255713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0;p17">
            <a:extLst>
              <a:ext uri="{FF2B5EF4-FFF2-40B4-BE49-F238E27FC236}">
                <a16:creationId xmlns="" xmlns:a16="http://schemas.microsoft.com/office/drawing/2014/main" id="{9C414DA0-2766-4F38-9156-D80E3001E2C4}"/>
              </a:ext>
            </a:extLst>
          </p:cNvPr>
          <p:cNvSpPr/>
          <p:nvPr/>
        </p:nvSpPr>
        <p:spPr>
          <a:xfrm>
            <a:off x="374650" y="1289050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301;p17">
            <a:extLst>
              <a:ext uri="{FF2B5EF4-FFF2-40B4-BE49-F238E27FC236}">
                <a16:creationId xmlns="" xmlns:a16="http://schemas.microsoft.com/office/drawing/2014/main" id="{2FDCD0E9-9E91-4448-A9A4-45DD89852939}"/>
              </a:ext>
            </a:extLst>
          </p:cNvPr>
          <p:cNvSpPr/>
          <p:nvPr/>
        </p:nvSpPr>
        <p:spPr>
          <a:xfrm>
            <a:off x="406400" y="1398588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2;p17">
            <a:extLst>
              <a:ext uri="{FF2B5EF4-FFF2-40B4-BE49-F238E27FC236}">
                <a16:creationId xmlns="" xmlns:a16="http://schemas.microsoft.com/office/drawing/2014/main" id="{E9F99E56-8E5B-4466-A79D-FB6E21E8A44E}"/>
              </a:ext>
            </a:extLst>
          </p:cNvPr>
          <p:cNvSpPr/>
          <p:nvPr/>
        </p:nvSpPr>
        <p:spPr>
          <a:xfrm>
            <a:off x="808038" y="13430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3;p17">
            <a:extLst>
              <a:ext uri="{FF2B5EF4-FFF2-40B4-BE49-F238E27FC236}">
                <a16:creationId xmlns="" xmlns:a16="http://schemas.microsoft.com/office/drawing/2014/main" id="{A6C73BDA-2FA2-47EE-A407-460E50B40CCE}"/>
              </a:ext>
            </a:extLst>
          </p:cNvPr>
          <p:cNvSpPr/>
          <p:nvPr/>
        </p:nvSpPr>
        <p:spPr>
          <a:xfrm>
            <a:off x="728663" y="17303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304;p17">
            <a:extLst>
              <a:ext uri="{FF2B5EF4-FFF2-40B4-BE49-F238E27FC236}">
                <a16:creationId xmlns="" xmlns:a16="http://schemas.microsoft.com/office/drawing/2014/main" id="{572BBA6B-A9CC-469C-B7DF-512B04D01D4F}"/>
              </a:ext>
            </a:extLst>
          </p:cNvPr>
          <p:cNvSpPr/>
          <p:nvPr/>
        </p:nvSpPr>
        <p:spPr>
          <a:xfrm>
            <a:off x="374650" y="17653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5;p17">
            <a:extLst>
              <a:ext uri="{FF2B5EF4-FFF2-40B4-BE49-F238E27FC236}">
                <a16:creationId xmlns="" xmlns:a16="http://schemas.microsoft.com/office/drawing/2014/main" id="{040BFFF7-8B62-434A-B28D-B437E33969F5}"/>
              </a:ext>
            </a:extLst>
          </p:cNvPr>
          <p:cNvSpPr/>
          <p:nvPr/>
        </p:nvSpPr>
        <p:spPr>
          <a:xfrm>
            <a:off x="406400" y="18732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306;p17">
            <a:extLst>
              <a:ext uri="{FF2B5EF4-FFF2-40B4-BE49-F238E27FC236}">
                <a16:creationId xmlns="" xmlns:a16="http://schemas.microsoft.com/office/drawing/2014/main" id="{416E34C3-2280-4011-B496-EF63813D8DA4}"/>
              </a:ext>
            </a:extLst>
          </p:cNvPr>
          <p:cNvSpPr/>
          <p:nvPr/>
        </p:nvSpPr>
        <p:spPr>
          <a:xfrm>
            <a:off x="808038" y="18192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307;p17">
            <a:extLst>
              <a:ext uri="{FF2B5EF4-FFF2-40B4-BE49-F238E27FC236}">
                <a16:creationId xmlns="" xmlns:a16="http://schemas.microsoft.com/office/drawing/2014/main" id="{34994302-1569-4750-8A51-69FA6D8A35BA}"/>
              </a:ext>
            </a:extLst>
          </p:cNvPr>
          <p:cNvSpPr/>
          <p:nvPr/>
        </p:nvSpPr>
        <p:spPr>
          <a:xfrm>
            <a:off x="376238" y="17795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308;p17">
            <a:extLst>
              <a:ext uri="{FF2B5EF4-FFF2-40B4-BE49-F238E27FC236}">
                <a16:creationId xmlns="" xmlns:a16="http://schemas.microsoft.com/office/drawing/2014/main" id="{65190B46-093E-4134-A0A7-5D66BCE2186A}"/>
              </a:ext>
            </a:extLst>
          </p:cNvPr>
          <p:cNvSpPr/>
          <p:nvPr/>
        </p:nvSpPr>
        <p:spPr>
          <a:xfrm>
            <a:off x="728663" y="2208213"/>
            <a:ext cx="106362" cy="174625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309;p17">
            <a:extLst>
              <a:ext uri="{FF2B5EF4-FFF2-40B4-BE49-F238E27FC236}">
                <a16:creationId xmlns="" xmlns:a16="http://schemas.microsoft.com/office/drawing/2014/main" id="{0C02D4FB-8F26-4CD1-BF53-D3CD9652687E}"/>
              </a:ext>
            </a:extLst>
          </p:cNvPr>
          <p:cNvSpPr/>
          <p:nvPr/>
        </p:nvSpPr>
        <p:spPr>
          <a:xfrm>
            <a:off x="374650" y="2239963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310;p17">
            <a:extLst>
              <a:ext uri="{FF2B5EF4-FFF2-40B4-BE49-F238E27FC236}">
                <a16:creationId xmlns="" xmlns:a16="http://schemas.microsoft.com/office/drawing/2014/main" id="{DFB45BA3-9DA8-4152-BF85-6820A2B2F465}"/>
              </a:ext>
            </a:extLst>
          </p:cNvPr>
          <p:cNvSpPr/>
          <p:nvPr/>
        </p:nvSpPr>
        <p:spPr>
          <a:xfrm>
            <a:off x="406400" y="2349500"/>
            <a:ext cx="42863" cy="1588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311;p17">
            <a:extLst>
              <a:ext uri="{FF2B5EF4-FFF2-40B4-BE49-F238E27FC236}">
                <a16:creationId xmlns="" xmlns:a16="http://schemas.microsoft.com/office/drawing/2014/main" id="{341EA8C7-D9B2-42CB-AFF2-EBA9C706D9F2}"/>
              </a:ext>
            </a:extLst>
          </p:cNvPr>
          <p:cNvSpPr/>
          <p:nvPr/>
        </p:nvSpPr>
        <p:spPr>
          <a:xfrm>
            <a:off x="808038" y="22955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312;p17">
            <a:extLst>
              <a:ext uri="{FF2B5EF4-FFF2-40B4-BE49-F238E27FC236}">
                <a16:creationId xmlns="" xmlns:a16="http://schemas.microsoft.com/office/drawing/2014/main" id="{EDA699CD-B855-497B-83FE-808A1C3D145D}"/>
              </a:ext>
            </a:extLst>
          </p:cNvPr>
          <p:cNvSpPr/>
          <p:nvPr/>
        </p:nvSpPr>
        <p:spPr>
          <a:xfrm>
            <a:off x="376238" y="22558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313;p17">
            <a:extLst>
              <a:ext uri="{FF2B5EF4-FFF2-40B4-BE49-F238E27FC236}">
                <a16:creationId xmlns="" xmlns:a16="http://schemas.microsoft.com/office/drawing/2014/main" id="{6EEB9556-6001-4317-B1AC-142D322928A4}"/>
              </a:ext>
            </a:extLst>
          </p:cNvPr>
          <p:cNvSpPr/>
          <p:nvPr/>
        </p:nvSpPr>
        <p:spPr>
          <a:xfrm>
            <a:off x="728663" y="26828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314;p17">
            <a:extLst>
              <a:ext uri="{FF2B5EF4-FFF2-40B4-BE49-F238E27FC236}">
                <a16:creationId xmlns="" xmlns:a16="http://schemas.microsoft.com/office/drawing/2014/main" id="{63943821-1C84-4008-B75E-60E8E08AF1CA}"/>
              </a:ext>
            </a:extLst>
          </p:cNvPr>
          <p:cNvSpPr/>
          <p:nvPr/>
        </p:nvSpPr>
        <p:spPr>
          <a:xfrm>
            <a:off x="374650" y="27178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315;p17">
            <a:extLst>
              <a:ext uri="{FF2B5EF4-FFF2-40B4-BE49-F238E27FC236}">
                <a16:creationId xmlns="" xmlns:a16="http://schemas.microsoft.com/office/drawing/2014/main" id="{5B8FAB77-42F1-4A71-B0B3-DB96BAF6541C}"/>
              </a:ext>
            </a:extLst>
          </p:cNvPr>
          <p:cNvSpPr/>
          <p:nvPr/>
        </p:nvSpPr>
        <p:spPr>
          <a:xfrm>
            <a:off x="406400" y="28257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316;p17">
            <a:extLst>
              <a:ext uri="{FF2B5EF4-FFF2-40B4-BE49-F238E27FC236}">
                <a16:creationId xmlns="" xmlns:a16="http://schemas.microsoft.com/office/drawing/2014/main" id="{B73C0A54-72D5-4AAB-BF23-5DE2B7396796}"/>
              </a:ext>
            </a:extLst>
          </p:cNvPr>
          <p:cNvSpPr/>
          <p:nvPr/>
        </p:nvSpPr>
        <p:spPr>
          <a:xfrm>
            <a:off x="808038" y="2770188"/>
            <a:ext cx="0" cy="1587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317;p17">
            <a:extLst>
              <a:ext uri="{FF2B5EF4-FFF2-40B4-BE49-F238E27FC236}">
                <a16:creationId xmlns="" xmlns:a16="http://schemas.microsoft.com/office/drawing/2014/main" id="{7DD05315-B740-44A2-9582-3909D8B6B523}"/>
              </a:ext>
            </a:extLst>
          </p:cNvPr>
          <p:cNvSpPr/>
          <p:nvPr/>
        </p:nvSpPr>
        <p:spPr>
          <a:xfrm>
            <a:off x="376238" y="27320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318;p17">
            <a:extLst>
              <a:ext uri="{FF2B5EF4-FFF2-40B4-BE49-F238E27FC236}">
                <a16:creationId xmlns="" xmlns:a16="http://schemas.microsoft.com/office/drawing/2014/main" id="{7390EF4F-A8DD-4A82-94D3-BD1A650EC6DD}"/>
              </a:ext>
            </a:extLst>
          </p:cNvPr>
          <p:cNvSpPr/>
          <p:nvPr/>
        </p:nvSpPr>
        <p:spPr>
          <a:xfrm>
            <a:off x="728663" y="31591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319;p17">
            <a:extLst>
              <a:ext uri="{FF2B5EF4-FFF2-40B4-BE49-F238E27FC236}">
                <a16:creationId xmlns="" xmlns:a16="http://schemas.microsoft.com/office/drawing/2014/main" id="{43F22269-2DE3-480C-842D-13547536BE46}"/>
              </a:ext>
            </a:extLst>
          </p:cNvPr>
          <p:cNvSpPr/>
          <p:nvPr/>
        </p:nvSpPr>
        <p:spPr>
          <a:xfrm>
            <a:off x="374650" y="319246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320;p17">
            <a:extLst>
              <a:ext uri="{FF2B5EF4-FFF2-40B4-BE49-F238E27FC236}">
                <a16:creationId xmlns="" xmlns:a16="http://schemas.microsoft.com/office/drawing/2014/main" id="{112DDB85-4F3C-431B-A534-F27DFB972955}"/>
              </a:ext>
            </a:extLst>
          </p:cNvPr>
          <p:cNvSpPr/>
          <p:nvPr/>
        </p:nvSpPr>
        <p:spPr>
          <a:xfrm>
            <a:off x="406400" y="33004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321;p17">
            <a:extLst>
              <a:ext uri="{FF2B5EF4-FFF2-40B4-BE49-F238E27FC236}">
                <a16:creationId xmlns="" xmlns:a16="http://schemas.microsoft.com/office/drawing/2014/main" id="{A3C22856-4E06-47FB-87E0-E0750E8EF7EA}"/>
              </a:ext>
            </a:extLst>
          </p:cNvPr>
          <p:cNvSpPr/>
          <p:nvPr/>
        </p:nvSpPr>
        <p:spPr>
          <a:xfrm>
            <a:off x="808038" y="32464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322;p17">
            <a:extLst>
              <a:ext uri="{FF2B5EF4-FFF2-40B4-BE49-F238E27FC236}">
                <a16:creationId xmlns="" xmlns:a16="http://schemas.microsoft.com/office/drawing/2014/main" id="{C300626B-7449-4293-8C4D-026EA37FC53B}"/>
              </a:ext>
            </a:extLst>
          </p:cNvPr>
          <p:cNvSpPr/>
          <p:nvPr/>
        </p:nvSpPr>
        <p:spPr>
          <a:xfrm>
            <a:off x="376238" y="32067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323;p17">
            <a:extLst>
              <a:ext uri="{FF2B5EF4-FFF2-40B4-BE49-F238E27FC236}">
                <a16:creationId xmlns="" xmlns:a16="http://schemas.microsoft.com/office/drawing/2014/main" id="{3A08DEE0-5292-4F27-AF8B-E0A104BFD726}"/>
              </a:ext>
            </a:extLst>
          </p:cNvPr>
          <p:cNvSpPr/>
          <p:nvPr/>
        </p:nvSpPr>
        <p:spPr>
          <a:xfrm>
            <a:off x="728663" y="36337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324;p17">
            <a:extLst>
              <a:ext uri="{FF2B5EF4-FFF2-40B4-BE49-F238E27FC236}">
                <a16:creationId xmlns="" xmlns:a16="http://schemas.microsoft.com/office/drawing/2014/main" id="{F8855A3B-3190-476A-B033-78FAA7F9AB92}"/>
              </a:ext>
            </a:extLst>
          </p:cNvPr>
          <p:cNvSpPr/>
          <p:nvPr/>
        </p:nvSpPr>
        <p:spPr>
          <a:xfrm>
            <a:off x="374650" y="3668713"/>
            <a:ext cx="433388" cy="10953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325;p17">
            <a:extLst>
              <a:ext uri="{FF2B5EF4-FFF2-40B4-BE49-F238E27FC236}">
                <a16:creationId xmlns="" xmlns:a16="http://schemas.microsoft.com/office/drawing/2014/main" id="{E1DED316-ACFD-40C8-A28A-4A48194880D0}"/>
              </a:ext>
            </a:extLst>
          </p:cNvPr>
          <p:cNvSpPr/>
          <p:nvPr/>
        </p:nvSpPr>
        <p:spPr>
          <a:xfrm>
            <a:off x="406400" y="3776663"/>
            <a:ext cx="42863" cy="158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326;p17">
            <a:extLst>
              <a:ext uri="{FF2B5EF4-FFF2-40B4-BE49-F238E27FC236}">
                <a16:creationId xmlns="" xmlns:a16="http://schemas.microsoft.com/office/drawing/2014/main" id="{D5A2281B-FFA6-48B8-A6F2-A90F7BB6AF61}"/>
              </a:ext>
            </a:extLst>
          </p:cNvPr>
          <p:cNvSpPr/>
          <p:nvPr/>
        </p:nvSpPr>
        <p:spPr>
          <a:xfrm>
            <a:off x="808038" y="3721100"/>
            <a:ext cx="0" cy="1588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327;p17">
            <a:extLst>
              <a:ext uri="{FF2B5EF4-FFF2-40B4-BE49-F238E27FC236}">
                <a16:creationId xmlns="" xmlns:a16="http://schemas.microsoft.com/office/drawing/2014/main" id="{D5A0BEE4-9A1D-4D13-B26B-DA04F5B3BE2D}"/>
              </a:ext>
            </a:extLst>
          </p:cNvPr>
          <p:cNvSpPr/>
          <p:nvPr/>
        </p:nvSpPr>
        <p:spPr>
          <a:xfrm>
            <a:off x="376238" y="3681413"/>
            <a:ext cx="431800" cy="96837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328;p17">
            <a:extLst>
              <a:ext uri="{FF2B5EF4-FFF2-40B4-BE49-F238E27FC236}">
                <a16:creationId xmlns="" xmlns:a16="http://schemas.microsoft.com/office/drawing/2014/main" id="{0A7A031B-EA0F-4D49-9938-2F14D10CC35C}"/>
              </a:ext>
            </a:extLst>
          </p:cNvPr>
          <p:cNvSpPr/>
          <p:nvPr/>
        </p:nvSpPr>
        <p:spPr>
          <a:xfrm>
            <a:off x="728663" y="41116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329;p17">
            <a:extLst>
              <a:ext uri="{FF2B5EF4-FFF2-40B4-BE49-F238E27FC236}">
                <a16:creationId xmlns="" xmlns:a16="http://schemas.microsoft.com/office/drawing/2014/main" id="{8441AE19-8DB8-4F7A-A945-EF89D35FDAEF}"/>
              </a:ext>
            </a:extLst>
          </p:cNvPr>
          <p:cNvSpPr/>
          <p:nvPr/>
        </p:nvSpPr>
        <p:spPr>
          <a:xfrm>
            <a:off x="374650" y="4143375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330;p17">
            <a:extLst>
              <a:ext uri="{FF2B5EF4-FFF2-40B4-BE49-F238E27FC236}">
                <a16:creationId xmlns="" xmlns:a16="http://schemas.microsoft.com/office/drawing/2014/main" id="{7F1223F3-DD04-45F9-A117-A87252EA2471}"/>
              </a:ext>
            </a:extLst>
          </p:cNvPr>
          <p:cNvSpPr/>
          <p:nvPr/>
        </p:nvSpPr>
        <p:spPr>
          <a:xfrm>
            <a:off x="406400" y="42529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331;p17">
            <a:extLst>
              <a:ext uri="{FF2B5EF4-FFF2-40B4-BE49-F238E27FC236}">
                <a16:creationId xmlns="" xmlns:a16="http://schemas.microsoft.com/office/drawing/2014/main" id="{466EEFD5-0421-42D8-8CEB-88FB7E905A33}"/>
              </a:ext>
            </a:extLst>
          </p:cNvPr>
          <p:cNvSpPr/>
          <p:nvPr/>
        </p:nvSpPr>
        <p:spPr>
          <a:xfrm>
            <a:off x="808038" y="41989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332;p17">
            <a:extLst>
              <a:ext uri="{FF2B5EF4-FFF2-40B4-BE49-F238E27FC236}">
                <a16:creationId xmlns="" xmlns:a16="http://schemas.microsoft.com/office/drawing/2014/main" id="{A55ADA95-9CD6-4080-8D12-EFDAE23294B0}"/>
              </a:ext>
            </a:extLst>
          </p:cNvPr>
          <p:cNvSpPr/>
          <p:nvPr/>
        </p:nvSpPr>
        <p:spPr>
          <a:xfrm>
            <a:off x="376238" y="41592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333;p17">
            <a:extLst>
              <a:ext uri="{FF2B5EF4-FFF2-40B4-BE49-F238E27FC236}">
                <a16:creationId xmlns="" xmlns:a16="http://schemas.microsoft.com/office/drawing/2014/main" id="{FF6C153E-5FCF-43C1-BF9A-E3A261FA4276}"/>
              </a:ext>
            </a:extLst>
          </p:cNvPr>
          <p:cNvSpPr/>
          <p:nvPr/>
        </p:nvSpPr>
        <p:spPr>
          <a:xfrm>
            <a:off x="728663" y="45862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334;p17">
            <a:extLst>
              <a:ext uri="{FF2B5EF4-FFF2-40B4-BE49-F238E27FC236}">
                <a16:creationId xmlns="" xmlns:a16="http://schemas.microsoft.com/office/drawing/2014/main" id="{2AC60E22-D1BD-46DB-8191-2FF3978B20E0}"/>
              </a:ext>
            </a:extLst>
          </p:cNvPr>
          <p:cNvSpPr/>
          <p:nvPr/>
        </p:nvSpPr>
        <p:spPr>
          <a:xfrm>
            <a:off x="374650" y="462121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1335;p17">
            <a:extLst>
              <a:ext uri="{FF2B5EF4-FFF2-40B4-BE49-F238E27FC236}">
                <a16:creationId xmlns="" xmlns:a16="http://schemas.microsoft.com/office/drawing/2014/main" id="{EF54E8B3-1C8A-4826-B431-5A4D8C10ADAE}"/>
              </a:ext>
            </a:extLst>
          </p:cNvPr>
          <p:cNvSpPr/>
          <p:nvPr/>
        </p:nvSpPr>
        <p:spPr>
          <a:xfrm>
            <a:off x="406400" y="47291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1336;p17">
            <a:extLst>
              <a:ext uri="{FF2B5EF4-FFF2-40B4-BE49-F238E27FC236}">
                <a16:creationId xmlns="" xmlns:a16="http://schemas.microsoft.com/office/drawing/2014/main" id="{165F3317-D927-4A65-8AC6-FF27C6B3DC5C}"/>
              </a:ext>
            </a:extLst>
          </p:cNvPr>
          <p:cNvSpPr/>
          <p:nvPr/>
        </p:nvSpPr>
        <p:spPr>
          <a:xfrm>
            <a:off x="808038" y="467360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337;p17">
            <a:extLst>
              <a:ext uri="{FF2B5EF4-FFF2-40B4-BE49-F238E27FC236}">
                <a16:creationId xmlns="" xmlns:a16="http://schemas.microsoft.com/office/drawing/2014/main" id="{C99716BA-0CFC-4A0D-9D2B-64240EAA0472}"/>
              </a:ext>
            </a:extLst>
          </p:cNvPr>
          <p:cNvSpPr/>
          <p:nvPr/>
        </p:nvSpPr>
        <p:spPr>
          <a:xfrm>
            <a:off x="376238" y="4633913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338;p17">
            <a:extLst>
              <a:ext uri="{FF2B5EF4-FFF2-40B4-BE49-F238E27FC236}">
                <a16:creationId xmlns="" xmlns:a16="http://schemas.microsoft.com/office/drawing/2014/main" id="{AE0842DD-65F2-4538-AE56-FCC2281AB32C}"/>
              </a:ext>
            </a:extLst>
          </p:cNvPr>
          <p:cNvSpPr/>
          <p:nvPr/>
        </p:nvSpPr>
        <p:spPr>
          <a:xfrm>
            <a:off x="728663" y="5060950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339;p17">
            <a:extLst>
              <a:ext uri="{FF2B5EF4-FFF2-40B4-BE49-F238E27FC236}">
                <a16:creationId xmlns="" xmlns:a16="http://schemas.microsoft.com/office/drawing/2014/main" id="{5A57DCE6-B9AB-48FD-B2F9-ECE35AC66AE5}"/>
              </a:ext>
            </a:extLst>
          </p:cNvPr>
          <p:cNvSpPr/>
          <p:nvPr/>
        </p:nvSpPr>
        <p:spPr>
          <a:xfrm>
            <a:off x="374650" y="5095875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340;p17">
            <a:extLst>
              <a:ext uri="{FF2B5EF4-FFF2-40B4-BE49-F238E27FC236}">
                <a16:creationId xmlns="" xmlns:a16="http://schemas.microsoft.com/office/drawing/2014/main" id="{C6D58046-5875-4EE6-9BC5-D757E0BFACF0}"/>
              </a:ext>
            </a:extLst>
          </p:cNvPr>
          <p:cNvSpPr/>
          <p:nvPr/>
        </p:nvSpPr>
        <p:spPr>
          <a:xfrm>
            <a:off x="406400" y="5203825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341;p17">
            <a:extLst>
              <a:ext uri="{FF2B5EF4-FFF2-40B4-BE49-F238E27FC236}">
                <a16:creationId xmlns="" xmlns:a16="http://schemas.microsoft.com/office/drawing/2014/main" id="{63AEC837-8072-42DB-9829-8C79C4D25D38}"/>
              </a:ext>
            </a:extLst>
          </p:cNvPr>
          <p:cNvSpPr/>
          <p:nvPr/>
        </p:nvSpPr>
        <p:spPr>
          <a:xfrm>
            <a:off x="808038" y="514985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342;p17">
            <a:extLst>
              <a:ext uri="{FF2B5EF4-FFF2-40B4-BE49-F238E27FC236}">
                <a16:creationId xmlns="" xmlns:a16="http://schemas.microsoft.com/office/drawing/2014/main" id="{0DEB2FC6-F2C2-4CAE-BB38-5F1276ACB3CE}"/>
              </a:ext>
            </a:extLst>
          </p:cNvPr>
          <p:cNvSpPr/>
          <p:nvPr/>
        </p:nvSpPr>
        <p:spPr>
          <a:xfrm>
            <a:off x="376238" y="5110163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343;p17">
            <a:extLst>
              <a:ext uri="{FF2B5EF4-FFF2-40B4-BE49-F238E27FC236}">
                <a16:creationId xmlns="" xmlns:a16="http://schemas.microsoft.com/office/drawing/2014/main" id="{91201F59-CED6-439B-8B65-4030A05D7F48}"/>
              </a:ext>
            </a:extLst>
          </p:cNvPr>
          <p:cNvSpPr/>
          <p:nvPr/>
        </p:nvSpPr>
        <p:spPr>
          <a:xfrm>
            <a:off x="728663" y="5537200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344;p17">
            <a:extLst>
              <a:ext uri="{FF2B5EF4-FFF2-40B4-BE49-F238E27FC236}">
                <a16:creationId xmlns="" xmlns:a16="http://schemas.microsoft.com/office/drawing/2014/main" id="{C2004034-F8EB-45BF-A7C4-D78CD1B1B850}"/>
              </a:ext>
            </a:extLst>
          </p:cNvPr>
          <p:cNvSpPr/>
          <p:nvPr/>
        </p:nvSpPr>
        <p:spPr>
          <a:xfrm>
            <a:off x="374650" y="5570538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345;p17">
            <a:extLst>
              <a:ext uri="{FF2B5EF4-FFF2-40B4-BE49-F238E27FC236}">
                <a16:creationId xmlns="" xmlns:a16="http://schemas.microsoft.com/office/drawing/2014/main" id="{DC5A2FE8-2FD0-4179-B750-7B54CDCC1C54}"/>
              </a:ext>
            </a:extLst>
          </p:cNvPr>
          <p:cNvSpPr/>
          <p:nvPr/>
        </p:nvSpPr>
        <p:spPr>
          <a:xfrm>
            <a:off x="406400" y="56816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346;p17">
            <a:extLst>
              <a:ext uri="{FF2B5EF4-FFF2-40B4-BE49-F238E27FC236}">
                <a16:creationId xmlns="" xmlns:a16="http://schemas.microsoft.com/office/drawing/2014/main" id="{B28D554E-0531-4ED3-AD2C-4F547B8F4058}"/>
              </a:ext>
            </a:extLst>
          </p:cNvPr>
          <p:cNvSpPr/>
          <p:nvPr/>
        </p:nvSpPr>
        <p:spPr>
          <a:xfrm>
            <a:off x="808038" y="5624513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347;p17">
            <a:extLst>
              <a:ext uri="{FF2B5EF4-FFF2-40B4-BE49-F238E27FC236}">
                <a16:creationId xmlns="" xmlns:a16="http://schemas.microsoft.com/office/drawing/2014/main" id="{F128A010-19C4-4C48-8865-5C6638D94A4D}"/>
              </a:ext>
            </a:extLst>
          </p:cNvPr>
          <p:cNvSpPr/>
          <p:nvPr/>
        </p:nvSpPr>
        <p:spPr>
          <a:xfrm>
            <a:off x="376238" y="5584825"/>
            <a:ext cx="431800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348;p17">
            <a:extLst>
              <a:ext uri="{FF2B5EF4-FFF2-40B4-BE49-F238E27FC236}">
                <a16:creationId xmlns="" xmlns:a16="http://schemas.microsoft.com/office/drawing/2014/main" id="{048838B5-76AB-4B28-8CD4-7861E739FB1F}"/>
              </a:ext>
            </a:extLst>
          </p:cNvPr>
          <p:cNvSpPr/>
          <p:nvPr/>
        </p:nvSpPr>
        <p:spPr>
          <a:xfrm>
            <a:off x="376238" y="13033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1349;p17">
            <a:extLst>
              <a:ext uri="{FF2B5EF4-FFF2-40B4-BE49-F238E27FC236}">
                <a16:creationId xmlns="" xmlns:a16="http://schemas.microsoft.com/office/drawing/2014/main" id="{EE12CD83-59CC-47B2-9D40-4F2EFBA5E864}"/>
              </a:ext>
            </a:extLst>
          </p:cNvPr>
          <p:cNvGrpSpPr>
            <a:grpSpLocks/>
          </p:cNvGrpSpPr>
          <p:nvPr/>
        </p:nvGrpSpPr>
        <p:grpSpPr bwMode="auto">
          <a:xfrm>
            <a:off x="671513" y="425450"/>
            <a:ext cx="593725" cy="531813"/>
            <a:chOff x="2495125" y="2142250"/>
            <a:chExt cx="444275" cy="398525"/>
          </a:xfrm>
        </p:grpSpPr>
        <p:sp>
          <p:nvSpPr>
            <p:cNvPr id="76" name="Google Shape;1350;p17">
              <a:extLst>
                <a:ext uri="{FF2B5EF4-FFF2-40B4-BE49-F238E27FC236}">
                  <a16:creationId xmlns="" xmlns:a16="http://schemas.microsoft.com/office/drawing/2014/main" id="{2F83CA66-5F6E-4A4E-BE28-38D482D4358A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51;p17">
              <a:extLst>
                <a:ext uri="{FF2B5EF4-FFF2-40B4-BE49-F238E27FC236}">
                  <a16:creationId xmlns="" xmlns:a16="http://schemas.microsoft.com/office/drawing/2014/main" id="{0207A15F-D699-480B-81DC-DDCD12EAC189}"/>
                </a:ext>
              </a:extLst>
            </p:cNvPr>
            <p:cNvSpPr/>
            <p:nvPr/>
          </p:nvSpPr>
          <p:spPr>
            <a:xfrm>
              <a:off x="2655491" y="2307608"/>
              <a:ext cx="95032" cy="72567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oogle Shape;1352;p17">
            <a:extLst>
              <a:ext uri="{FF2B5EF4-FFF2-40B4-BE49-F238E27FC236}">
                <a16:creationId xmlns="" xmlns:a16="http://schemas.microsoft.com/office/drawing/2014/main" id="{1DBF181F-2319-4805-9393-3526AF33DD25}"/>
              </a:ext>
            </a:extLst>
          </p:cNvPr>
          <p:cNvGrpSpPr>
            <a:grpSpLocks/>
          </p:cNvGrpSpPr>
          <p:nvPr/>
        </p:nvGrpSpPr>
        <p:grpSpPr bwMode="auto">
          <a:xfrm>
            <a:off x="10590213" y="5951538"/>
            <a:ext cx="387350" cy="374650"/>
            <a:chOff x="3243875" y="2372825"/>
            <a:chExt cx="291375" cy="281375"/>
          </a:xfrm>
        </p:grpSpPr>
        <p:sp>
          <p:nvSpPr>
            <p:cNvPr id="79" name="Google Shape;1353;p17">
              <a:extLst>
                <a:ext uri="{FF2B5EF4-FFF2-40B4-BE49-F238E27FC236}">
                  <a16:creationId xmlns="" xmlns:a16="http://schemas.microsoft.com/office/drawing/2014/main" id="{8D8DDB59-8203-4007-B5F8-18D0A8EBC948}"/>
                </a:ext>
              </a:extLst>
            </p:cNvPr>
            <p:cNvSpPr/>
            <p:nvPr/>
          </p:nvSpPr>
          <p:spPr>
            <a:xfrm>
              <a:off x="3286865" y="2403824"/>
              <a:ext cx="205395" cy="20030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54;p17">
              <a:extLst>
                <a:ext uri="{FF2B5EF4-FFF2-40B4-BE49-F238E27FC236}">
                  <a16:creationId xmlns="" xmlns:a16="http://schemas.microsoft.com/office/drawing/2014/main" id="{98886204-488F-40B1-A01F-5F76CA5EE986}"/>
                </a:ext>
              </a:extLst>
            </p:cNvPr>
            <p:cNvSpPr/>
            <p:nvPr/>
          </p:nvSpPr>
          <p:spPr>
            <a:xfrm>
              <a:off x="3303583" y="2403824"/>
              <a:ext cx="191066" cy="209839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55;p17">
              <a:extLst>
                <a:ext uri="{FF2B5EF4-FFF2-40B4-BE49-F238E27FC236}">
                  <a16:creationId xmlns="" xmlns:a16="http://schemas.microsoft.com/office/drawing/2014/main" id="{73D68E84-F668-48ED-BA3F-C81615704973}"/>
                </a:ext>
              </a:extLst>
            </p:cNvPr>
            <p:cNvSpPr/>
            <p:nvPr/>
          </p:nvSpPr>
          <p:spPr>
            <a:xfrm>
              <a:off x="3396727" y="2372825"/>
              <a:ext cx="10747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56;p17">
              <a:extLst>
                <a:ext uri="{FF2B5EF4-FFF2-40B4-BE49-F238E27FC236}">
                  <a16:creationId xmlns="" xmlns:a16="http://schemas.microsoft.com/office/drawing/2014/main" id="{9E63515F-B933-425A-9371-7B1D24D51E81}"/>
                </a:ext>
              </a:extLst>
            </p:cNvPr>
            <p:cNvSpPr/>
            <p:nvPr/>
          </p:nvSpPr>
          <p:spPr>
            <a:xfrm>
              <a:off x="3243875" y="2495628"/>
              <a:ext cx="285404" cy="10731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57;p17">
              <a:extLst>
                <a:ext uri="{FF2B5EF4-FFF2-40B4-BE49-F238E27FC236}">
                  <a16:creationId xmlns="" xmlns:a16="http://schemas.microsoft.com/office/drawing/2014/main" id="{89C10AB6-6E32-4BED-8DF9-A8D4A00A7CDB}"/>
                </a:ext>
              </a:extLst>
            </p:cNvPr>
            <p:cNvSpPr/>
            <p:nvPr/>
          </p:nvSpPr>
          <p:spPr>
            <a:xfrm>
              <a:off x="3340602" y="2378786"/>
              <a:ext cx="103892" cy="268260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8;p17">
              <a:extLst>
                <a:ext uri="{FF2B5EF4-FFF2-40B4-BE49-F238E27FC236}">
                  <a16:creationId xmlns="" xmlns:a16="http://schemas.microsoft.com/office/drawing/2014/main" id="{AF7F9246-67A3-4EAF-BA93-046FB6F494BF}"/>
                </a:ext>
              </a:extLst>
            </p:cNvPr>
            <p:cNvSpPr/>
            <p:nvPr/>
          </p:nvSpPr>
          <p:spPr>
            <a:xfrm>
              <a:off x="3266564" y="2458668"/>
              <a:ext cx="268686" cy="94189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9;p17">
              <a:extLst>
                <a:ext uri="{FF2B5EF4-FFF2-40B4-BE49-F238E27FC236}">
                  <a16:creationId xmlns="" xmlns:a16="http://schemas.microsoft.com/office/drawing/2014/main" id="{D0593ED4-8A13-46EC-ACBB-ACC523CF8BDE}"/>
                </a:ext>
              </a:extLst>
            </p:cNvPr>
            <p:cNvSpPr/>
            <p:nvPr/>
          </p:nvSpPr>
          <p:spPr>
            <a:xfrm>
              <a:off x="3276117" y="2451515"/>
              <a:ext cx="257939" cy="11326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60;p17">
              <a:extLst>
                <a:ext uri="{FF2B5EF4-FFF2-40B4-BE49-F238E27FC236}">
                  <a16:creationId xmlns="" xmlns:a16="http://schemas.microsoft.com/office/drawing/2014/main" id="{1D9D7515-51FA-4293-AF6A-04E94A507A2A}"/>
                </a:ext>
              </a:extLst>
            </p:cNvPr>
            <p:cNvSpPr/>
            <p:nvPr/>
          </p:nvSpPr>
          <p:spPr>
            <a:xfrm>
              <a:off x="3328660" y="2385940"/>
              <a:ext cx="120611" cy="258722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61;p17">
              <a:extLst>
                <a:ext uri="{FF2B5EF4-FFF2-40B4-BE49-F238E27FC236}">
                  <a16:creationId xmlns="" xmlns:a16="http://schemas.microsoft.com/office/drawing/2014/main" id="{75B1E4D9-6576-4DA7-A053-FA145A18FC18}"/>
                </a:ext>
              </a:extLst>
            </p:cNvPr>
            <p:cNvSpPr/>
            <p:nvPr/>
          </p:nvSpPr>
          <p:spPr>
            <a:xfrm>
              <a:off x="3327466" y="2438399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62;p17">
              <a:extLst>
                <a:ext uri="{FF2B5EF4-FFF2-40B4-BE49-F238E27FC236}">
                  <a16:creationId xmlns="" xmlns:a16="http://schemas.microsoft.com/office/drawing/2014/main" id="{77F7F1AC-5FDC-403D-9700-71E97FD19999}"/>
                </a:ext>
              </a:extLst>
            </p:cNvPr>
            <p:cNvSpPr/>
            <p:nvPr/>
          </p:nvSpPr>
          <p:spPr>
            <a:xfrm>
              <a:off x="3358514" y="2469398"/>
              <a:ext cx="71650" cy="71536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1363;p17">
            <a:extLst>
              <a:ext uri="{FF2B5EF4-FFF2-40B4-BE49-F238E27FC236}">
                <a16:creationId xmlns="" xmlns:a16="http://schemas.microsoft.com/office/drawing/2014/main" id="{3D9D1836-6480-4456-BDE2-BC8668035827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25450"/>
            <a:ext cx="222250" cy="225425"/>
            <a:chOff x="4954425" y="2036375"/>
            <a:chExt cx="166675" cy="168575"/>
          </a:xfrm>
        </p:grpSpPr>
        <p:sp>
          <p:nvSpPr>
            <p:cNvPr id="90" name="Google Shape;1364;p17">
              <a:extLst>
                <a:ext uri="{FF2B5EF4-FFF2-40B4-BE49-F238E27FC236}">
                  <a16:creationId xmlns="" xmlns:a16="http://schemas.microsoft.com/office/drawing/2014/main" id="{23DF9E38-9D65-4049-9D1C-742CDBBEB9A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65;p17">
              <a:extLst>
                <a:ext uri="{FF2B5EF4-FFF2-40B4-BE49-F238E27FC236}">
                  <a16:creationId xmlns="" xmlns:a16="http://schemas.microsoft.com/office/drawing/2014/main" id="{B95187EC-E4C2-4577-9B31-6BE0BC5B3684}"/>
                </a:ext>
              </a:extLst>
            </p:cNvPr>
            <p:cNvSpPr/>
            <p:nvPr/>
          </p:nvSpPr>
          <p:spPr>
            <a:xfrm>
              <a:off x="5009190" y="2105230"/>
              <a:ext cx="52384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1366;p17">
            <a:extLst>
              <a:ext uri="{FF2B5EF4-FFF2-40B4-BE49-F238E27FC236}">
                <a16:creationId xmlns="" xmlns:a16="http://schemas.microsoft.com/office/drawing/2014/main" id="{AA73E6EC-0A4C-4A43-B159-75B8C74DD492}"/>
              </a:ext>
            </a:extLst>
          </p:cNvPr>
          <p:cNvSpPr/>
          <p:nvPr/>
        </p:nvSpPr>
        <p:spPr>
          <a:xfrm>
            <a:off x="10704513" y="484188"/>
            <a:ext cx="158750" cy="10795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367;p17">
            <a:extLst>
              <a:ext uri="{FF2B5EF4-FFF2-40B4-BE49-F238E27FC236}">
                <a16:creationId xmlns="" xmlns:a16="http://schemas.microsoft.com/office/drawing/2014/main" id="{8147FF1D-8FAF-4B84-BAF9-3C64C7A3B3DC}"/>
              </a:ext>
            </a:extLst>
          </p:cNvPr>
          <p:cNvSpPr/>
          <p:nvPr/>
        </p:nvSpPr>
        <p:spPr>
          <a:xfrm>
            <a:off x="10866438" y="5591175"/>
            <a:ext cx="115887" cy="8413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368;p17">
            <a:extLst>
              <a:ext uri="{FF2B5EF4-FFF2-40B4-BE49-F238E27FC236}">
                <a16:creationId xmlns="" xmlns:a16="http://schemas.microsoft.com/office/drawing/2014/main" id="{BA98AE50-B511-432D-A009-0D12242547DD}"/>
              </a:ext>
            </a:extLst>
          </p:cNvPr>
          <p:cNvGrpSpPr>
            <a:grpSpLocks/>
          </p:cNvGrpSpPr>
          <p:nvPr/>
        </p:nvGrpSpPr>
        <p:grpSpPr bwMode="auto">
          <a:xfrm>
            <a:off x="9923463" y="6202363"/>
            <a:ext cx="222250" cy="223837"/>
            <a:chOff x="4954425" y="2036375"/>
            <a:chExt cx="166675" cy="168575"/>
          </a:xfrm>
        </p:grpSpPr>
        <p:sp>
          <p:nvSpPr>
            <p:cNvPr id="95" name="Google Shape;1369;p17">
              <a:extLst>
                <a:ext uri="{FF2B5EF4-FFF2-40B4-BE49-F238E27FC236}">
                  <a16:creationId xmlns="" xmlns:a16="http://schemas.microsoft.com/office/drawing/2014/main" id="{A5A31E06-D93B-4346-B586-5695CD31D58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70;p17">
              <a:extLst>
                <a:ext uri="{FF2B5EF4-FFF2-40B4-BE49-F238E27FC236}">
                  <a16:creationId xmlns="" xmlns:a16="http://schemas.microsoft.com/office/drawing/2014/main" id="{21AA4D28-F5BD-4E63-8EAB-1BE4898BADE1}"/>
                </a:ext>
              </a:extLst>
            </p:cNvPr>
            <p:cNvSpPr/>
            <p:nvPr/>
          </p:nvSpPr>
          <p:spPr>
            <a:xfrm>
              <a:off x="5009190" y="2104522"/>
              <a:ext cx="52384" cy="406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96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6F54F86-4B2A-4FF4-A138-40BEC8329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844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489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79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37E261-C837-4256-B229-385344D1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7514E-C717-4AAC-9A45-25C15D18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8BE8AB-E3AD-42F4-95C7-4502706E5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3D39-9BCC-4CBE-8AA3-92449E89B6E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3B5392-2329-4606-83D4-9578B150A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E7111D-5D19-4C48-9B6B-39FBE04A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84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emf"/><Relationship Id="rId12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emf"/><Relationship Id="rId11" Type="http://schemas.openxmlformats.org/officeDocument/2006/relationships/image" Target="../media/image15.emf"/><Relationship Id="rId5" Type="http://schemas.openxmlformats.org/officeDocument/2006/relationships/image" Target="../media/image11.emf"/><Relationship Id="rId10" Type="http://schemas.openxmlformats.org/officeDocument/2006/relationships/image" Target="../media/image55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8853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683" y="3840903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0432"/>
            <a:ext cx="2418735" cy="14764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856" y="4999702"/>
            <a:ext cx="1028549" cy="1877151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91024" y="322119"/>
            <a:ext cx="106699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THÀNH TÔ</a:t>
            </a:r>
          </a:p>
          <a:p>
            <a:pPr algn="ctr"/>
            <a:endParaRPr lang="en-US" altLang="en-US" sz="4800" b="1" u="sng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en-US" sz="4800" b="1" u="sng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KÍNH CHÀO THẦY CÔ ĐẾN DỰ GIỜ </a:t>
            </a:r>
          </a:p>
          <a:p>
            <a:pPr algn="ctr"/>
            <a:r>
              <a:rPr lang="en-US" alt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MÔN: TIẾNG VIỆT</a:t>
            </a:r>
            <a:endParaRPr lang="en-US" altLang="en-US" sz="4800" b="1" dirty="0">
              <a:solidFill>
                <a:srgbClr val="002060"/>
              </a:solidFill>
              <a:cs typeface="Arial" pitchFamily="34" charset="0"/>
            </a:endParaRPr>
          </a:p>
          <a:p>
            <a:pPr algn="ctr"/>
            <a:endParaRPr lang="en-US" altLang="zh-CN" sz="4800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charset="0"/>
              <a:cs typeface="UTM Cooper Black" panose="02040603050506020204" charset="0"/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464" y="3282044"/>
            <a:ext cx="499868" cy="558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D286F6B-83D3-4F86-940F-788D6A0C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71550"/>
            <a:ext cx="11930063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1F2012C9-C84A-4209-8F8D-8E85D67B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387" y="1022252"/>
            <a:ext cx="8683113" cy="10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indent="455613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5613" algn="ctr" defTabSz="91281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THẢO</a:t>
            </a:r>
            <a:r>
              <a:rPr kumimoji="0" lang="en-US" altLang="zh-CN" sz="5400" b="1" i="1" u="none" strike="noStrike" kern="1200" cap="none" spc="0" normalizeH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 LUẬN NHÓM 2</a:t>
            </a:r>
            <a:endParaRPr kumimoji="0" lang="zh-CN" altLang="en-US" sz="5400" b="1" i="1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anose="02020603050405020304" pitchFamily="18" charset="0"/>
              <a:ea typeface="方正黑体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0116" name="图片 6" descr="图片包含 餐桌, 室内&#10;&#10;已生成极高可信度的说明">
            <a:extLst>
              <a:ext uri="{FF2B5EF4-FFF2-40B4-BE49-F238E27FC236}">
                <a16:creationId xmlns="" xmlns:a16="http://schemas.microsoft.com/office/drawing/2014/main" id="{F24FB482-8A17-4DE1-80D8-6DA55AF17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386" y="3952568"/>
            <a:ext cx="2015613" cy="290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图片 7" descr="图片包含 物体&#10;&#10;已生成高可信度的说明">
            <a:extLst>
              <a:ext uri="{FF2B5EF4-FFF2-40B4-BE49-F238E27FC236}">
                <a16:creationId xmlns="" xmlns:a16="http://schemas.microsoft.com/office/drawing/2014/main" id="{8819559F-D5E1-493F-8A0F-5B4B93DCF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4" y="0"/>
            <a:ext cx="2191262" cy="1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7">
            <a:extLst>
              <a:ext uri="{FF2B5EF4-FFF2-40B4-BE49-F238E27FC236}">
                <a16:creationId xmlns="" xmlns:a16="http://schemas.microsoft.com/office/drawing/2014/main" id="{6229032D-9681-4B98-A697-E89E61E00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560142"/>
            <a:ext cx="7966075" cy="136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29669B-702A-4198-9325-504D9772B5F0}"/>
              </a:ext>
            </a:extLst>
          </p:cNvPr>
          <p:cNvSpPr txBox="1"/>
          <p:nvPr/>
        </p:nvSpPr>
        <p:spPr>
          <a:xfrm>
            <a:off x="250825" y="2170113"/>
            <a:ext cx="1144428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khó đọc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dài và cách ngắt nghỉ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383974-8D0C-D452-1310-53E08103DFC5}"/>
              </a:ext>
            </a:extLst>
          </p:cNvPr>
          <p:cNvSpPr txBox="1"/>
          <p:nvPr/>
        </p:nvSpPr>
        <p:spPr>
          <a:xfrm>
            <a:off x="1622324" y="1961535"/>
            <a:ext cx="9232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lại ngày trôi qua, rồi cũng đến một hôm cậu bé hãnh diện khoe với cha rằng không còn một cái đinh nào trên hàng rào.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5353C72-F0FF-C276-FAFE-DE603B81C683}"/>
              </a:ext>
            </a:extLst>
          </p:cNvPr>
          <p:cNvCxnSpPr/>
          <p:nvPr/>
        </p:nvCxnSpPr>
        <p:spPr>
          <a:xfrm flipH="1">
            <a:off x="7580671" y="3097161"/>
            <a:ext cx="147484" cy="5456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E1B20FE-1D25-607D-D08C-A663A725BAAD}"/>
              </a:ext>
            </a:extLst>
          </p:cNvPr>
          <p:cNvCxnSpPr/>
          <p:nvPr/>
        </p:nvCxnSpPr>
        <p:spPr>
          <a:xfrm flipH="1">
            <a:off x="10707330" y="4043179"/>
            <a:ext cx="147484" cy="5456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51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="" xmlns:a16="http://schemas.microsoft.com/office/drawing/2014/main" id="{0AA4D46F-CE84-4E46-9B72-D4546629EF37}"/>
              </a:ext>
            </a:extLst>
          </p:cNvPr>
          <p:cNvSpPr/>
          <p:nvPr/>
        </p:nvSpPr>
        <p:spPr>
          <a:xfrm>
            <a:off x="3764755" y="267285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6C9CC0-57C8-4AE8-A178-E309C759912D}"/>
              </a:ext>
            </a:extLst>
          </p:cNvPr>
          <p:cNvSpPr txBox="1"/>
          <p:nvPr/>
        </p:nvSpPr>
        <p:spPr>
          <a:xfrm>
            <a:off x="2377707" y="141116"/>
            <a:ext cx="7379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 đôi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cho nhau nghe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D92DF4A-7399-4831-BB2A-ED4D1573D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9323" y="971199"/>
            <a:ext cx="1078849" cy="845498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AF07A5FD-7DAC-4392-9F10-0062BEC30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28" y="548450"/>
            <a:ext cx="594282" cy="547448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93E68A0-E534-4934-80B4-EE2BE7934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8441" y="932582"/>
            <a:ext cx="1078849" cy="8454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B9CD622-5419-42CB-9AD3-DAFD019C0258}"/>
              </a:ext>
            </a:extLst>
          </p:cNvPr>
          <p:cNvGrpSpPr/>
          <p:nvPr/>
        </p:nvGrpSpPr>
        <p:grpSpPr>
          <a:xfrm>
            <a:off x="2360456" y="1704718"/>
            <a:ext cx="8292221" cy="3562796"/>
            <a:chOff x="2650888" y="992979"/>
            <a:chExt cx="7445374" cy="30861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D10D888-FF77-4C76-9FB8-C6B96AACAF5B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1C78300-7E2A-4C99-A254-3A0332243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0243" y="1316615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1826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1296 L -2.70833E-6 0.0132 C 0.00261 0.00972 0.00469 0.0044 0.00795 0.00301 C 0.01341 0.00023 0.01927 0.00185 0.025 0.00093 C 0.02683 0.00046 0.02878 -0.00046 0.0306 -0.00116 C 0.03295 -0.00185 0.03516 -0.00255 0.0375 -0.00301 C 0.04545 -0.00208 0.0543 -0.00139 0.0625 0.00093 C 0.06615 0.00208 0.06706 0.00324 0.07045 0.00486 C 0.07305 0.00625 0.07565 0.00764 0.07839 0.00903 C 0.07982 0.00972 0.08138 0.01042 0.08295 0.01111 C 0.08633 0.0125 0.08985 0.0132 0.0931 0.01505 C 0.09662 0.01713 0.09987 0.0206 0.10339 0.02315 C 0.10834 0.02662 0.11081 0.02755 0.11589 0.02917 L 0.12943 0.03333 C 0.14636 0.02824 0.12683 0.03565 0.14206 0.02523 C 0.14492 0.02315 0.14818 0.02292 0.15104 0.02107 C 0.15573 0.01829 0.15769 0.0169 0.16354 0.01505 C 0.16654 0.01412 0.16966 0.01366 0.17266 0.01296 C 0.17383 0.01227 0.17487 0.01111 0.17604 0.01111 C 0.18516 0.01111 0.19427 0.01181 0.20339 0.01296 C 0.20456 0.0132 0.2056 0.01435 0.20677 0.01505 C 0.20834 0.01574 0.20977 0.01644 0.21133 0.01713 C 0.21394 0.01829 0.21667 0.01968 0.21927 0.02107 C 0.22084 0.02315 0.22201 0.02593 0.22383 0.02708 C 0.22943 0.03125 0.23646 0.02824 0.24206 0.02708 C 0.24349 0.02593 0.24492 0.02407 0.24649 0.02315 C 0.24805 0.02222 0.24961 0.02199 0.25104 0.02107 C 0.25339 0.01991 0.25573 0.01852 0.25795 0.01713 C 0.26446 0.0125 0.26511 0.01019 0.27149 0.00903 C 0.27761 0.00787 0.28373 0.00764 0.28972 0.00695 C 0.29727 0.00764 0.30495 0.00764 0.3125 0.00903 C 0.31628 0.00972 0.31992 0.0125 0.32383 0.01296 C 0.328 0.01366 0.33216 0.01412 0.33633 0.01505 C 0.33867 0.01551 0.34089 0.01644 0.3431 0.01713 C 0.34623 0.01782 0.34922 0.01852 0.35222 0.01898 L 0.36016 0.02315 C 0.36133 0.02384 0.3625 0.02454 0.36354 0.02523 C 0.3681 0.02708 0.37279 0.02801 0.37722 0.02917 C 0.37865 0.02894 0.38933 0.02894 0.3931 0.02523 C 0.39558 0.02269 0.39727 0.01829 0.4 0.01713 C 0.40222 0.01597 0.4056 0.01482 0.40795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0.00092 L 0.04662 -0.04097 C 0.05638 -0.05 0.07097 -0.05486 0.08633 -0.05486 C 0.10378 -0.05486 0.11771 -0.05 0.12748 -0.04097 L 0.17422 -0.00092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8046" y="1634070"/>
            <a:ext cx="9135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ĐOẠN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9;p1">
            <a:extLst>
              <a:ext uri="{FF2B5EF4-FFF2-40B4-BE49-F238E27FC236}">
                <a16:creationId xmlns="" xmlns:a16="http://schemas.microsoft.com/office/drawing/2014/main" id="{CCA76253-012C-8426-2C6C-DBDADE5152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61849F-AE8D-64E3-F3F6-373F0B4FE3EB}"/>
              </a:ext>
            </a:extLst>
          </p:cNvPr>
          <p:cNvSpPr txBox="1"/>
          <p:nvPr/>
        </p:nvSpPr>
        <p:spPr>
          <a:xfrm>
            <a:off x="1395272" y="2415277"/>
            <a:ext cx="9135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0" y="253361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40361"/>
            <a:ext cx="3392129" cy="10364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04" y="272215"/>
            <a:ext cx="934574" cy="67424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8355" y="2511096"/>
            <a:ext cx="2247004" cy="4425733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2383833" y="47592"/>
            <a:ext cx="7482476" cy="2035175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209871" y="403164"/>
            <a:ext cx="765643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THẢO LUẬN NHÓM 4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2567" y="5703023"/>
            <a:ext cx="1274076" cy="10594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7C0F90-3E35-1C63-568E-0242C13283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" y="1521040"/>
            <a:ext cx="12192000" cy="4544324"/>
          </a:xfrm>
          <a:prstGeom prst="rect">
            <a:avLst/>
          </a:prstGeom>
        </p:spPr>
      </p:pic>
      <p:pic>
        <p:nvPicPr>
          <p:cNvPr id="4" name="2 Minutes timer (Đồng hồ đếm ngược 2 phút)">
            <a:hlinkClick r:id="" action="ppaction://media"/>
            <a:extLst>
              <a:ext uri="{FF2B5EF4-FFF2-40B4-BE49-F238E27FC236}">
                <a16:creationId xmlns="" xmlns:a16="http://schemas.microsoft.com/office/drawing/2014/main" id="{485556D3-F171-BC4E-0F0B-248C93ADF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61215" y="5417994"/>
            <a:ext cx="2985627" cy="14494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8" grpId="0" bldLvl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2DCDAB-B579-CA9E-BD8F-7D512896F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4" y="228600"/>
            <a:ext cx="472931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60B431-FFD1-598F-3502-EE284C6D0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6" y="383458"/>
            <a:ext cx="4984954" cy="62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29213"/>
          <a:stretch>
            <a:fillRect/>
          </a:stretch>
        </p:blipFill>
        <p:spPr>
          <a:xfrm>
            <a:off x="80400" y="43989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4399462" y="-26173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1626500" y="2125961"/>
            <a:ext cx="942569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5400" b="1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ỗi người phải rèn luyện đức tính điềm tĩnh tránh cáu giận làm tổn thương đến người khác và chính mình. </a:t>
            </a:r>
            <a:endParaRPr lang="en-US" sz="5400" b="1" kern="1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73393" y="43989"/>
            <a:ext cx="11138205" cy="1515182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  <p:sp>
        <p:nvSpPr>
          <p:cNvPr id="2" name="文本框 52">
            <a:extLst>
              <a:ext uri="{FF2B5EF4-FFF2-40B4-BE49-F238E27FC236}">
                <a16:creationId xmlns="" xmlns:a16="http://schemas.microsoft.com/office/drawing/2014/main" id="{05C0491E-DDF9-6DAD-5512-0A3A635CEA42}"/>
              </a:ext>
            </a:extLst>
          </p:cNvPr>
          <p:cNvSpPr txBox="1"/>
          <p:nvPr/>
        </p:nvSpPr>
        <p:spPr>
          <a:xfrm>
            <a:off x="826695" y="283310"/>
            <a:ext cx="112849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 Ý NGHĨA BÀI HỌC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285361" y="249333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-304800" y="-383458"/>
            <a:ext cx="2207116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3142" y="1181686"/>
            <a:ext cx="9857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NÂNG CAO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29213"/>
          <a:stretch>
            <a:fillRect/>
          </a:stretch>
        </p:blipFill>
        <p:spPr>
          <a:xfrm>
            <a:off x="80400" y="43989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4399462" y="-26173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1626500" y="1507888"/>
            <a:ext cx="942569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 kỉnh, đóng, kiềm chế, nóng giận, nhổ, xúc phạm, vết thương, tinh thần, tện hơn...</a:t>
            </a:r>
            <a:endParaRPr lang="en-US" sz="6000" b="1" kern="1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9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>
            <a:fillRect/>
          </a:stretch>
        </p:blipFill>
        <p:spPr>
          <a:xfrm>
            <a:off x="10867232" y="5383161"/>
            <a:ext cx="1324767" cy="147483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693174" y="0"/>
            <a:ext cx="9280728" cy="3204579"/>
            <a:chOff x="889243" y="871603"/>
            <a:chExt cx="3567993" cy="2369054"/>
          </a:xfrm>
        </p:grpSpPr>
        <p:sp>
          <p:nvSpPr>
            <p:cNvPr id="20" name="任意多边形: 形状 19"/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92936" y="3014107"/>
            <a:ext cx="757936" cy="625045"/>
            <a:chOff x="4836974" y="2889788"/>
            <a:chExt cx="757936" cy="625045"/>
          </a:xfrm>
        </p:grpSpPr>
        <p:sp>
          <p:nvSpPr>
            <p:cNvPr id="25" name="任意多边形: 形状 24"/>
            <p:cNvSpPr/>
            <p:nvPr/>
          </p:nvSpPr>
          <p:spPr>
            <a:xfrm>
              <a:off x="4892472" y="2937808"/>
              <a:ext cx="633162" cy="532036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solidFill>
              <a:srgbClr val="F6D8C3"/>
            </a:solidFill>
            <a:ln>
              <a:solidFill>
                <a:srgbClr val="FFE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36974" y="2889788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878542" y="2912880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 rot="2568759">
              <a:off x="4836982" y="2899027"/>
              <a:ext cx="716368" cy="601953"/>
            </a:xfrm>
            <a:custGeom>
              <a:avLst/>
              <a:gdLst>
                <a:gd name="connsiteX0" fmla="*/ 2801 w 633162"/>
                <a:gd name="connsiteY0" fmla="*/ 184083 h 532036"/>
                <a:gd name="connsiteX1" fmla="*/ 58219 w 633162"/>
                <a:gd name="connsiteY1" fmla="*/ 100956 h 532036"/>
                <a:gd name="connsiteX2" fmla="*/ 196764 w 633162"/>
                <a:gd name="connsiteY2" fmla="*/ 17828 h 532036"/>
                <a:gd name="connsiteX3" fmla="*/ 418437 w 633162"/>
                <a:gd name="connsiteY3" fmla="*/ 8592 h 532036"/>
                <a:gd name="connsiteX4" fmla="*/ 603164 w 633162"/>
                <a:gd name="connsiteY4" fmla="*/ 119428 h 532036"/>
                <a:gd name="connsiteX5" fmla="*/ 612401 w 633162"/>
                <a:gd name="connsiteY5" fmla="*/ 341101 h 532036"/>
                <a:gd name="connsiteX6" fmla="*/ 399964 w 633162"/>
                <a:gd name="connsiteY6" fmla="*/ 516592 h 532036"/>
                <a:gd name="connsiteX7" fmla="*/ 150583 w 633162"/>
                <a:gd name="connsiteY7" fmla="*/ 498119 h 532036"/>
                <a:gd name="connsiteX8" fmla="*/ 21273 w 633162"/>
                <a:gd name="connsiteY8" fmla="*/ 294919 h 532036"/>
                <a:gd name="connsiteX9" fmla="*/ 2801 w 633162"/>
                <a:gd name="connsiteY9" fmla="*/ 184083 h 53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3162" h="532036">
                  <a:moveTo>
                    <a:pt x="2801" y="184083"/>
                  </a:moveTo>
                  <a:cubicBezTo>
                    <a:pt x="8959" y="151756"/>
                    <a:pt x="25892" y="128665"/>
                    <a:pt x="58219" y="100956"/>
                  </a:cubicBezTo>
                  <a:cubicBezTo>
                    <a:pt x="90546" y="73247"/>
                    <a:pt x="136728" y="33222"/>
                    <a:pt x="196764" y="17828"/>
                  </a:cubicBezTo>
                  <a:cubicBezTo>
                    <a:pt x="256800" y="2434"/>
                    <a:pt x="350704" y="-8341"/>
                    <a:pt x="418437" y="8592"/>
                  </a:cubicBezTo>
                  <a:cubicBezTo>
                    <a:pt x="486170" y="25525"/>
                    <a:pt x="570837" y="64010"/>
                    <a:pt x="603164" y="119428"/>
                  </a:cubicBezTo>
                  <a:cubicBezTo>
                    <a:pt x="635491" y="174846"/>
                    <a:pt x="646268" y="274907"/>
                    <a:pt x="612401" y="341101"/>
                  </a:cubicBezTo>
                  <a:cubicBezTo>
                    <a:pt x="578534" y="407295"/>
                    <a:pt x="476934" y="490422"/>
                    <a:pt x="399964" y="516592"/>
                  </a:cubicBezTo>
                  <a:cubicBezTo>
                    <a:pt x="322994" y="542762"/>
                    <a:pt x="213698" y="535065"/>
                    <a:pt x="150583" y="498119"/>
                  </a:cubicBezTo>
                  <a:cubicBezTo>
                    <a:pt x="87468" y="461174"/>
                    <a:pt x="42825" y="348798"/>
                    <a:pt x="21273" y="294919"/>
                  </a:cubicBezTo>
                  <a:cubicBezTo>
                    <a:pt x="-279" y="241040"/>
                    <a:pt x="-3357" y="216410"/>
                    <a:pt x="2801" y="184083"/>
                  </a:cubicBezTo>
                  <a:close/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49380">
            <a:off x="9606136" y="436733"/>
            <a:ext cx="683466" cy="837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554" y="1434718"/>
            <a:ext cx="308748" cy="30954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181A2FC-281B-4473-83CC-409EA5DA0A50}"/>
              </a:ext>
            </a:extLst>
          </p:cNvPr>
          <p:cNvSpPr/>
          <p:nvPr/>
        </p:nvSpPr>
        <p:spPr>
          <a:xfrm rot="21183240">
            <a:off x="885385" y="667042"/>
            <a:ext cx="7192421" cy="22037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Thử tài phán đoán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30BF8B-0871-1FB1-49A0-3FE6E5B15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308" y="2031932"/>
            <a:ext cx="2176461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C1EC86-891B-96C7-D94D-A14498ACC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314" y="4504263"/>
            <a:ext cx="22983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348" y="428604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 descr="D:\download\animated-3d-thank-you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b="35115"/>
          <a:stretch/>
        </p:blipFill>
        <p:spPr bwMode="auto">
          <a:xfrm>
            <a:off x="0" y="0"/>
            <a:ext cx="1136025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1785966" y="4001485"/>
            <a:ext cx="8382000" cy="558800"/>
            <a:chOff x="1631147" y="1316985"/>
            <a:chExt cx="5761832" cy="559049"/>
          </a:xfrm>
        </p:grpSpPr>
        <p:sp>
          <p:nvSpPr>
            <p:cNvPr id="11" name="Freeform 10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47D"/>
                </a:gs>
                <a:gs pos="14000">
                  <a:srgbClr val="C42D70"/>
                </a:gs>
                <a:gs pos="50000">
                  <a:srgbClr val="DE347D"/>
                </a:gs>
                <a:gs pos="100000">
                  <a:srgbClr val="DE347D"/>
                </a:gs>
                <a:gs pos="86000">
                  <a:srgbClr val="C42D70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32380" y="1374160"/>
              <a:ext cx="5563585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F1A9C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2676524" y="3017331"/>
            <a:ext cx="6625641" cy="2792919"/>
            <a:chOff x="2530645" y="1066800"/>
            <a:chExt cx="4651820" cy="1220177"/>
          </a:xfrm>
        </p:grpSpPr>
        <p:pic>
          <p:nvPicPr>
            <p:cNvPr id="14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35"/>
            <p:cNvGrpSpPr>
              <a:grpSpLocks/>
            </p:cNvGrpSpPr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2762555" y="1386491"/>
                <a:ext cx="3777280" cy="86158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2676524" y="3136811"/>
            <a:ext cx="64123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dõi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6BFF98-BE20-B1F5-6262-2A48EB5E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511B90-E60D-480B-CDF9-3ED56F9FF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6" y="5792502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=""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2" y="2377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314952" y="4059155"/>
            <a:ext cx="7656422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nô nghịch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617225" y="317933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635281" y="5207749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599211" y="427116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>
            <a:extLst>
              <a:ext uri="{FF2B5EF4-FFF2-40B4-BE49-F238E27FC236}">
                <a16:creationId xmlns=""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=""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=""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=""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=""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353811" y="2855130"/>
            <a:ext cx="8460880" cy="937002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bạn nói chuyện cùng nhau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285993" y="5044357"/>
            <a:ext cx="7518663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chơi  xếp hình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=""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535" y="5748262"/>
            <a:ext cx="8460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=""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546" y="5855632"/>
            <a:ext cx="800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=""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=""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17" y="5649687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=""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693D9AC4-6480-BFDA-3449-CB7D0BC92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5216" y="748933"/>
            <a:ext cx="1370420" cy="1159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400A08-4C04-754A-BD11-F800FAE5400D}"/>
              </a:ext>
            </a:extLst>
          </p:cNvPr>
          <p:cNvSpPr txBox="1"/>
          <p:nvPr/>
        </p:nvSpPr>
        <p:spPr>
          <a:xfrm>
            <a:off x="3640345" y="490492"/>
            <a:ext cx="7273029" cy="164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  <a:endParaRPr lang="en-US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17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9283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88806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571337" y="3970920"/>
            <a:ext cx="7926077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 kỉnh, tức giận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689016" y="316774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678435" y="520197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696491" y="413916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=""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39818" y="210686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=""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=""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=""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=""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571338" y="3007409"/>
            <a:ext cx="792607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vẻ, thân thiện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571338" y="5067730"/>
            <a:ext cx="7926077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nhiên, hoảng hốt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=""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82093"/>
            <a:ext cx="8505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=""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70" y="185643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=""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4" y="5810333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=""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=""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98" y="390105"/>
            <a:ext cx="971600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9AC3BE44-7FBA-73CA-84E3-2C282AAAF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379" y="708653"/>
            <a:ext cx="1542081" cy="141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EC6640-99FA-5FEE-4194-FAE1CB0715FD}"/>
              </a:ext>
            </a:extLst>
          </p:cNvPr>
          <p:cNvSpPr txBox="1"/>
          <p:nvPr/>
        </p:nvSpPr>
        <p:spPr>
          <a:xfrm>
            <a:off x="2492954" y="641469"/>
            <a:ext cx="9757330" cy="1730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độ, của bạn Nam như thế nào?</a:t>
            </a:r>
            <a:endParaRPr lang="en-US" sz="4600" b="1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42" grpId="0" animBg="1"/>
      <p:bldP spid="42" grpId="1" animBg="1"/>
      <p:bldP spid="43" grpId="0" animBg="1"/>
      <p:bldP spid="43" grpId="1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9444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139939" y="4127622"/>
            <a:ext cx="8138785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kẹo Sôcôla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375073" y="33017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 flipH="1">
            <a:off x="2288158" y="527764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400607" y="426279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=""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=""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=""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=""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=""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126892" y="3113177"/>
            <a:ext cx="8151832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đinh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115436" y="5169800"/>
            <a:ext cx="8151832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đồ chơi mới 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=""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73" y="163729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=""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54" y="575009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=""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hung viền PowerPoint đẹp">
            <a:extLst>
              <a:ext uri="{FF2B5EF4-FFF2-40B4-BE49-F238E27FC236}">
                <a16:creationId xmlns=""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58" y="390105"/>
            <a:ext cx="9666528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686386" y="790387"/>
            <a:ext cx="86987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mang túi gì trên tay?</a:t>
            </a:r>
          </a:p>
        </p:txBody>
      </p:sp>
      <p:pic>
        <p:nvPicPr>
          <p:cNvPr id="3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EE0C918E-15D4-D37C-A45E-0C9BB93BA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409" y="665160"/>
            <a:ext cx="1463586" cy="14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4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317461" y="2286000"/>
            <a:ext cx="9557077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4</a:t>
            </a:r>
            <a:b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vết đinh</a:t>
            </a:r>
            <a:r>
              <a:rPr lang="en" sz="880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/>
            </a:r>
            <a:br>
              <a:rPr lang="en" sz="880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</a:br>
            <a:endParaRPr sz="8800"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82" y="2472439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57">
            <a:extLst>
              <a:ext uri="{FF2B5EF4-FFF2-40B4-BE49-F238E27FC236}">
                <a16:creationId xmlns="" xmlns:a16="http://schemas.microsoft.com/office/drawing/2014/main" id="{BC6C0807-632F-ACC4-77AF-EBC5B8ED1A70}"/>
              </a:ext>
            </a:extLst>
          </p:cNvPr>
          <p:cNvSpPr txBox="1"/>
          <p:nvPr/>
        </p:nvSpPr>
        <p:spPr>
          <a:xfrm>
            <a:off x="1317461" y="6858000"/>
            <a:ext cx="3703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lt"/>
              </a:rPr>
              <a:t>SGK/Trang 14</a:t>
            </a:r>
            <a:endParaRPr lang="en-US" sz="44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52FDAAC5-1355-4F13-875D-A8303793FE16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FA78FB8C-6161-413B-B880-F9C33A41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FC6861-C16B-464A-BF36-0C856AD8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3B5EAF2-E2A4-40DD-9B66-614BCEF6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7BDEA1FD-0C6F-4F36-9BCB-7364E9B94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C83F851-6C45-4FE8-AE13-E6CC9107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751919DB-7A70-452A-BA14-272C56D93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690E83BE-960A-4B67-9CCF-DF9949A4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15" name="图片 3" descr="4ef6b7c9486052b6069210c143670dcb">
            <a:extLst>
              <a:ext uri="{FF2B5EF4-FFF2-40B4-BE49-F238E27FC236}">
                <a16:creationId xmlns="" xmlns:a16="http://schemas.microsoft.com/office/drawing/2014/main" id="{92110B0A-1A60-4D2A-8FB0-D9F788C57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16" name="组合 26">
            <a:extLst>
              <a:ext uri="{FF2B5EF4-FFF2-40B4-BE49-F238E27FC236}">
                <a16:creationId xmlns="" xmlns:a16="http://schemas.microsoft.com/office/drawing/2014/main" id="{52133A1A-AF28-4D2C-AC26-C3CD80DB1B53}"/>
              </a:ext>
            </a:extLst>
          </p:cNvPr>
          <p:cNvGrpSpPr/>
          <p:nvPr/>
        </p:nvGrpSpPr>
        <p:grpSpPr>
          <a:xfrm>
            <a:off x="2983607" y="762000"/>
            <a:ext cx="5622279" cy="3733722"/>
            <a:chOff x="1652956" y="-308918"/>
            <a:chExt cx="5139669" cy="3632184"/>
          </a:xfrm>
        </p:grpSpPr>
        <p:pic>
          <p:nvPicPr>
            <p:cNvPr id="17" name="Picture 9" descr="C:\Users\Administrator\Desktop\新作卡通用图\1130.png">
              <a:extLst>
                <a:ext uri="{FF2B5EF4-FFF2-40B4-BE49-F238E27FC236}">
                  <a16:creationId xmlns="" xmlns:a16="http://schemas.microsoft.com/office/drawing/2014/main" id="{9A5755D6-2C7A-4B0F-A363-BC4DA7614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我图PPT\00001PNG素材\儿童卡通\fty.png">
              <a:extLst>
                <a:ext uri="{FF2B5EF4-FFF2-40B4-BE49-F238E27FC236}">
                  <a16:creationId xmlns="" xmlns:a16="http://schemas.microsoft.com/office/drawing/2014/main" id="{96893BD7-2193-4F31-B729-9FFD7ACC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C010796-E536-46A3-A9BF-5949AA4D5EE5}"/>
              </a:ext>
            </a:extLst>
          </p:cNvPr>
          <p:cNvGrpSpPr/>
          <p:nvPr/>
        </p:nvGrpSpPr>
        <p:grpSpPr>
          <a:xfrm>
            <a:off x="3186604" y="481020"/>
            <a:ext cx="5818792" cy="823718"/>
            <a:chOff x="3130643" y="201459"/>
            <a:chExt cx="5818792" cy="823718"/>
          </a:xfrm>
        </p:grpSpPr>
        <p:sp>
          <p:nvSpPr>
            <p:cNvPr id="20" name="Google Shape;1244;p45">
              <a:extLst>
                <a:ext uri="{FF2B5EF4-FFF2-40B4-BE49-F238E27FC236}">
                  <a16:creationId xmlns="" xmlns:a16="http://schemas.microsoft.com/office/drawing/2014/main" id="{61989570-5A81-4A19-921B-76ECB7D4C627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CBEA9E0-7D75-4F31-843B-9C00EFED8652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LẮNG NGHE ĐỌC MẪU</a:t>
              </a:r>
            </a:p>
          </p:txBody>
        </p:sp>
      </p:grpSp>
      <p:sp>
        <p:nvSpPr>
          <p:cNvPr id="22" name="TextBox 28">
            <a:extLst>
              <a:ext uri="{FF2B5EF4-FFF2-40B4-BE49-F238E27FC236}">
                <a16:creationId xmlns="" xmlns:a16="http://schemas.microsoft.com/office/drawing/2014/main" id="{18E0C056-70BC-4546-AB34-E65671228097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="" xmlns:a16="http://schemas.microsoft.com/office/drawing/2014/main" id="{7780E333-2E5D-4988-9D61-D8B83EA5DA49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="" xmlns:a16="http://schemas.microsoft.com/office/drawing/2014/main" id="{52ECDFD0-9610-4B6E-B1B1-6FEE3FB8EA65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5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8EEBBB76-E1EC-4495-934B-0A432EF1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02A2F7BF-752A-4BC7-B7E7-D28F61C4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23FBFD8F-6724-4F64-AE04-1BE1115A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034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3" name="矩形 12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015" y="-206432"/>
            <a:ext cx="5161259" cy="1803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47684"/>
            <a:ext cx="12192000" cy="1530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32" y="1061884"/>
            <a:ext cx="10493082" cy="5633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778C26-4005-756D-F9FF-AA63BDD68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03"/>
            <a:ext cx="11953875" cy="5230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462ABC-A6F0-6F0A-231C-BE0294352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7" y="-117987"/>
            <a:ext cx="8627807" cy="6858000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="" xmlns:a16="http://schemas.microsoft.com/office/drawing/2014/main" id="{56F9B0AD-33D5-03BA-5EA1-14977C73E5F4}"/>
              </a:ext>
            </a:extLst>
          </p:cNvPr>
          <p:cNvSpPr/>
          <p:nvPr/>
        </p:nvSpPr>
        <p:spPr>
          <a:xfrm>
            <a:off x="1678858" y="781665"/>
            <a:ext cx="356420" cy="1489587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="" xmlns:a16="http://schemas.microsoft.com/office/drawing/2014/main" id="{C2AAB7C2-6B2C-7E4D-BD27-CF9F24D67D22}"/>
              </a:ext>
            </a:extLst>
          </p:cNvPr>
          <p:cNvSpPr/>
          <p:nvPr/>
        </p:nvSpPr>
        <p:spPr>
          <a:xfrm>
            <a:off x="1678858" y="2426110"/>
            <a:ext cx="356420" cy="38567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B644A0-AE9B-EB06-B260-2E275BB71514}"/>
              </a:ext>
            </a:extLst>
          </p:cNvPr>
          <p:cNvSpPr txBox="1"/>
          <p:nvPr/>
        </p:nvSpPr>
        <p:spPr>
          <a:xfrm>
            <a:off x="235974" y="1283110"/>
            <a:ext cx="119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0B3438-750E-D900-7ED3-1CCF3A55292A}"/>
              </a:ext>
            </a:extLst>
          </p:cNvPr>
          <p:cNvSpPr txBox="1"/>
          <p:nvPr/>
        </p:nvSpPr>
        <p:spPr>
          <a:xfrm>
            <a:off x="235974" y="4123628"/>
            <a:ext cx="119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2083020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356</Words>
  <Application>Microsoft Office PowerPoint</Application>
  <PresentationFormat>Widescreen</PresentationFormat>
  <Paragraphs>95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微软雅黑</vt:lpstr>
      <vt:lpstr>微软雅黑</vt:lpstr>
      <vt:lpstr>宋体</vt:lpstr>
      <vt:lpstr>#9Slide03 AmpleSoft Bold</vt:lpstr>
      <vt:lpstr>Abril Fatface</vt:lpstr>
      <vt:lpstr>Aharoni</vt:lpstr>
      <vt:lpstr>Aldrich</vt:lpstr>
      <vt:lpstr>Arial</vt:lpstr>
      <vt:lpstr>Calibri</vt:lpstr>
      <vt:lpstr>Calibri Light</vt:lpstr>
      <vt:lpstr>Coiny</vt:lpstr>
      <vt:lpstr>Indie Flower</vt:lpstr>
      <vt:lpstr>inpin heiti</vt:lpstr>
      <vt:lpstr>Just Another Hand</vt:lpstr>
      <vt:lpstr>Maven Pro</vt:lpstr>
      <vt:lpstr>Times New Roman</vt:lpstr>
      <vt:lpstr>UTM Cooper Black</vt:lpstr>
      <vt:lpstr>Verdana</vt:lpstr>
      <vt:lpstr>思源黑体 CN Bold</vt:lpstr>
      <vt:lpstr>方正卡通简体</vt:lpstr>
      <vt:lpstr>方正黑体简体</vt:lpstr>
      <vt:lpstr>等线</vt:lpstr>
      <vt:lpstr>第一PPT，www.1ppt.com</vt:lpstr>
      <vt:lpstr>自定义设计方案</vt:lpstr>
      <vt:lpstr>1_SlidesMania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đọc 4 Những vết đinh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PC</cp:lastModifiedBy>
  <cp:revision>121</cp:revision>
  <dcterms:created xsi:type="dcterms:W3CDTF">2017-03-13T01:56:00Z</dcterms:created>
  <dcterms:modified xsi:type="dcterms:W3CDTF">2025-03-17T05:16:09Z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