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04" r:id="rId2"/>
    <p:sldId id="334" r:id="rId3"/>
    <p:sldId id="326" r:id="rId4"/>
    <p:sldId id="310" r:id="rId5"/>
    <p:sldId id="309" r:id="rId6"/>
    <p:sldId id="327" r:id="rId7"/>
    <p:sldId id="306" r:id="rId8"/>
    <p:sldId id="308" r:id="rId9"/>
    <p:sldId id="311" r:id="rId10"/>
    <p:sldId id="315" r:id="rId11"/>
    <p:sldId id="337" r:id="rId12"/>
    <p:sldId id="262" r:id="rId13"/>
    <p:sldId id="329" r:id="rId14"/>
    <p:sldId id="331" r:id="rId15"/>
    <p:sldId id="319" r:id="rId16"/>
    <p:sldId id="320" r:id="rId17"/>
    <p:sldId id="272" r:id="rId18"/>
    <p:sldId id="345" r:id="rId19"/>
    <p:sldId id="346" r:id="rId20"/>
    <p:sldId id="298" r:id="rId21"/>
    <p:sldId id="302" r:id="rId22"/>
    <p:sldId id="264" r:id="rId23"/>
    <p:sldId id="299" r:id="rId24"/>
    <p:sldId id="323" r:id="rId25"/>
    <p:sldId id="26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DEB0"/>
    <a:srgbClr val="EC018C"/>
    <a:srgbClr val="DDF0EC"/>
    <a:srgbClr val="FFFFFF"/>
    <a:srgbClr val="E5EEED"/>
    <a:srgbClr val="CBE0F1"/>
    <a:srgbClr val="F3B0C2"/>
    <a:srgbClr val="80B1F6"/>
    <a:srgbClr val="ED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0927" autoAdjust="0"/>
  </p:normalViewPr>
  <p:slideViewPr>
    <p:cSldViewPr showGuides="1">
      <p:cViewPr varScale="1">
        <p:scale>
          <a:sx n="71" d="100"/>
          <a:sy n="71" d="100"/>
        </p:scale>
        <p:origin x="702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189828-F887-4069-B141-66B8E892DD84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AFA8F1-1643-4D1B-A06D-2E9BC55AE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25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906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9785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0497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9555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4192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1E33D5A-5C8C-5BF0-393C-FBB75444B9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xmlns="" id="{100AB28D-2982-291A-9891-4FFAF10895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xmlns="" id="{B14D45F4-D282-0802-0653-0E369B63C7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01B35EC7-3676-CE46-89A6-48F10141E4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08600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AF2B929-FFDC-D19F-FEA5-49D9260AD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xmlns="" id="{C393AC2C-3479-28CE-1FF6-7AE62DF44F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xmlns="" id="{33134112-6C31-56AA-2A1E-C4EE505C73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123B3A27-0D15-E3DC-B0F0-58F7A7C3DA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9148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5">
            <a:extLst>
              <a:ext uri="{FF2B5EF4-FFF2-40B4-BE49-F238E27FC236}">
                <a16:creationId xmlns="" xmlns:a16="http://schemas.microsoft.com/office/drawing/2014/main" id="{12C503AC-9EB7-6ED3-E174-0F13247FB5CA}"/>
              </a:ext>
            </a:extLst>
          </p:cNvPr>
          <p:cNvSpPr/>
          <p:nvPr userDrawn="1"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1">
            <a:extLst>
              <a:ext uri="{FF2B5EF4-FFF2-40B4-BE49-F238E27FC236}">
                <a16:creationId xmlns="" xmlns:a16="http://schemas.microsoft.com/office/drawing/2014/main" id="{641A10BF-DE58-DE31-D6A9-DF747AC9CEC7}"/>
              </a:ext>
            </a:extLst>
          </p:cNvPr>
          <p:cNvGrpSpPr/>
          <p:nvPr userDrawn="1"/>
        </p:nvGrpSpPr>
        <p:grpSpPr>
          <a:xfrm>
            <a:off x="645160" y="568325"/>
            <a:ext cx="11521440" cy="5760720"/>
            <a:chOff x="645160" y="568325"/>
            <a:chExt cx="11521440" cy="5760720"/>
          </a:xfrm>
        </p:grpSpPr>
        <p:sp>
          <p:nvSpPr>
            <p:cNvPr id="7" name="矩形 6">
              <a:extLst>
                <a:ext uri="{FF2B5EF4-FFF2-40B4-BE49-F238E27FC236}">
                  <a16:creationId xmlns="" xmlns:a16="http://schemas.microsoft.com/office/drawing/2014/main" id="{5C3D7E43-902C-872E-A875-152BAE7A6B25}"/>
                </a:ext>
              </a:extLst>
            </p:cNvPr>
            <p:cNvSpPr/>
            <p:nvPr/>
          </p:nvSpPr>
          <p:spPr>
            <a:xfrm>
              <a:off x="660400" y="648335"/>
              <a:ext cx="10854055" cy="5600700"/>
            </a:xfrm>
            <a:prstGeom prst="rect">
              <a:avLst/>
            </a:prstGeom>
            <a:solidFill>
              <a:srgbClr val="D7FDFE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图片 20" descr="erw">
              <a:extLst>
                <a:ext uri="{FF2B5EF4-FFF2-40B4-BE49-F238E27FC236}">
                  <a16:creationId xmlns="" xmlns:a16="http://schemas.microsoft.com/office/drawing/2014/main" id="{1C508C37-DA06-7254-3DB3-65F5D62EC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5160" y="568325"/>
              <a:ext cx="11521440" cy="5760720"/>
            </a:xfrm>
            <a:prstGeom prst="rect">
              <a:avLst/>
            </a:prstGeom>
          </p:spPr>
        </p:pic>
      </p:grpSp>
      <p:pic>
        <p:nvPicPr>
          <p:cNvPr id="9" name="图片 11" descr="未标题-2">
            <a:extLst>
              <a:ext uri="{FF2B5EF4-FFF2-40B4-BE49-F238E27FC236}">
                <a16:creationId xmlns="" xmlns:a16="http://schemas.microsoft.com/office/drawing/2014/main" id="{85638DAA-B6F0-8CB0-ABD5-938EC16984F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313160" y="228600"/>
            <a:ext cx="637540" cy="2785110"/>
          </a:xfrm>
          <a:prstGeom prst="rect">
            <a:avLst/>
          </a:prstGeom>
        </p:spPr>
      </p:pic>
      <p:pic>
        <p:nvPicPr>
          <p:cNvPr id="10" name="图片 12" descr="未标题-3">
            <a:extLst>
              <a:ext uri="{FF2B5EF4-FFF2-40B4-BE49-F238E27FC236}">
                <a16:creationId xmlns="" xmlns:a16="http://schemas.microsoft.com/office/drawing/2014/main" id="{B169C846-F010-4AC8-4B49-7FEB205A34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1300" y="4297045"/>
            <a:ext cx="1147445" cy="2331720"/>
          </a:xfrm>
          <a:prstGeom prst="rect">
            <a:avLst/>
          </a:prstGeom>
        </p:spPr>
      </p:pic>
      <p:pic>
        <p:nvPicPr>
          <p:cNvPr id="11" name="图片 13" descr="未标题-4">
            <a:extLst>
              <a:ext uri="{FF2B5EF4-FFF2-40B4-BE49-F238E27FC236}">
                <a16:creationId xmlns="" xmlns:a16="http://schemas.microsoft.com/office/drawing/2014/main" id="{6392ACCE-D87D-DCCA-3991-DC71A51A075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1300" y="228600"/>
            <a:ext cx="1702435" cy="201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5">
            <a:extLst>
              <a:ext uri="{FF2B5EF4-FFF2-40B4-BE49-F238E27FC236}">
                <a16:creationId xmlns="" xmlns:a16="http://schemas.microsoft.com/office/drawing/2014/main" id="{AC9D5190-7C8F-DCAE-454F-23255A54DEE0}"/>
              </a:ext>
            </a:extLst>
          </p:cNvPr>
          <p:cNvSpPr/>
          <p:nvPr userDrawn="1"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1">
            <a:extLst>
              <a:ext uri="{FF2B5EF4-FFF2-40B4-BE49-F238E27FC236}">
                <a16:creationId xmlns="" xmlns:a16="http://schemas.microsoft.com/office/drawing/2014/main" id="{848C9BC0-B894-3C13-7776-43D2F93C28FD}"/>
              </a:ext>
            </a:extLst>
          </p:cNvPr>
          <p:cNvGrpSpPr/>
          <p:nvPr userDrawn="1"/>
        </p:nvGrpSpPr>
        <p:grpSpPr>
          <a:xfrm>
            <a:off x="645160" y="568325"/>
            <a:ext cx="11521440" cy="5760720"/>
            <a:chOff x="645160" y="568325"/>
            <a:chExt cx="11521440" cy="5760720"/>
          </a:xfrm>
        </p:grpSpPr>
        <p:sp>
          <p:nvSpPr>
            <p:cNvPr id="10" name="矩形 6">
              <a:extLst>
                <a:ext uri="{FF2B5EF4-FFF2-40B4-BE49-F238E27FC236}">
                  <a16:creationId xmlns="" xmlns:a16="http://schemas.microsoft.com/office/drawing/2014/main" id="{B934D603-39F9-B86A-C84D-A72959D440DD}"/>
                </a:ext>
              </a:extLst>
            </p:cNvPr>
            <p:cNvSpPr/>
            <p:nvPr/>
          </p:nvSpPr>
          <p:spPr>
            <a:xfrm>
              <a:off x="660400" y="648335"/>
              <a:ext cx="10854055" cy="5600700"/>
            </a:xfrm>
            <a:prstGeom prst="rect">
              <a:avLst/>
            </a:prstGeom>
            <a:solidFill>
              <a:srgbClr val="D7FDFE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20" descr="erw">
              <a:extLst>
                <a:ext uri="{FF2B5EF4-FFF2-40B4-BE49-F238E27FC236}">
                  <a16:creationId xmlns="" xmlns:a16="http://schemas.microsoft.com/office/drawing/2014/main" id="{109032F1-D780-3714-6863-C65A5F1BF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5160" y="568325"/>
              <a:ext cx="11521440" cy="5760720"/>
            </a:xfrm>
            <a:prstGeom prst="rect">
              <a:avLst/>
            </a:prstGeom>
          </p:spPr>
        </p:pic>
      </p:grpSp>
      <p:pic>
        <p:nvPicPr>
          <p:cNvPr id="12" name="图片 11" descr="未标题-2">
            <a:extLst>
              <a:ext uri="{FF2B5EF4-FFF2-40B4-BE49-F238E27FC236}">
                <a16:creationId xmlns="" xmlns:a16="http://schemas.microsoft.com/office/drawing/2014/main" id="{AA9D625E-5A25-75CE-2033-4E139A2868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313160" y="228600"/>
            <a:ext cx="637540" cy="2785110"/>
          </a:xfrm>
          <a:prstGeom prst="rect">
            <a:avLst/>
          </a:prstGeom>
        </p:spPr>
      </p:pic>
      <p:pic>
        <p:nvPicPr>
          <p:cNvPr id="13" name="图片 12" descr="未标题-3">
            <a:extLst>
              <a:ext uri="{FF2B5EF4-FFF2-40B4-BE49-F238E27FC236}">
                <a16:creationId xmlns="" xmlns:a16="http://schemas.microsoft.com/office/drawing/2014/main" id="{8D0EC84A-C302-12D7-3890-2DEE0C3167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1300" y="4297045"/>
            <a:ext cx="1147445" cy="2331720"/>
          </a:xfrm>
          <a:prstGeom prst="rect">
            <a:avLst/>
          </a:prstGeom>
        </p:spPr>
      </p:pic>
      <p:pic>
        <p:nvPicPr>
          <p:cNvPr id="14" name="图片 13" descr="未标题-4">
            <a:extLst>
              <a:ext uri="{FF2B5EF4-FFF2-40B4-BE49-F238E27FC236}">
                <a16:creationId xmlns="" xmlns:a16="http://schemas.microsoft.com/office/drawing/2014/main" id="{4EA2453B-6B66-32C0-82FD-B3D1F4B985C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1300" y="228600"/>
            <a:ext cx="1702435" cy="2016760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="" xmlns:a16="http://schemas.microsoft.com/office/drawing/2014/main" id="{B3E5F3B5-171C-CBA2-0C8A-B605105328D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460" y="4904394"/>
            <a:ext cx="2581275" cy="20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5">
            <a:extLst>
              <a:ext uri="{FF2B5EF4-FFF2-40B4-BE49-F238E27FC236}">
                <a16:creationId xmlns="" xmlns:a16="http://schemas.microsoft.com/office/drawing/2014/main" id="{AC9D5190-7C8F-DCAE-454F-23255A54DEE0}"/>
              </a:ext>
            </a:extLst>
          </p:cNvPr>
          <p:cNvSpPr/>
          <p:nvPr userDrawn="1"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1">
            <a:extLst>
              <a:ext uri="{FF2B5EF4-FFF2-40B4-BE49-F238E27FC236}">
                <a16:creationId xmlns="" xmlns:a16="http://schemas.microsoft.com/office/drawing/2014/main" id="{848C9BC0-B894-3C13-7776-43D2F93C28FD}"/>
              </a:ext>
            </a:extLst>
          </p:cNvPr>
          <p:cNvGrpSpPr/>
          <p:nvPr userDrawn="1"/>
        </p:nvGrpSpPr>
        <p:grpSpPr>
          <a:xfrm>
            <a:off x="335280" y="548640"/>
            <a:ext cx="11521440" cy="5842635"/>
            <a:chOff x="335280" y="548640"/>
            <a:chExt cx="11521440" cy="5842635"/>
          </a:xfrm>
        </p:grpSpPr>
        <p:sp>
          <p:nvSpPr>
            <p:cNvPr id="10" name="矩形 6">
              <a:extLst>
                <a:ext uri="{FF2B5EF4-FFF2-40B4-BE49-F238E27FC236}">
                  <a16:creationId xmlns="" xmlns:a16="http://schemas.microsoft.com/office/drawing/2014/main" id="{B934D603-39F9-B86A-C84D-A72959D440DD}"/>
                </a:ext>
              </a:extLst>
            </p:cNvPr>
            <p:cNvSpPr/>
            <p:nvPr userDrawn="1"/>
          </p:nvSpPr>
          <p:spPr>
            <a:xfrm>
              <a:off x="595313" y="790575"/>
              <a:ext cx="10854055" cy="5600700"/>
            </a:xfrm>
            <a:prstGeom prst="rect">
              <a:avLst/>
            </a:prstGeom>
            <a:solidFill>
              <a:schemeClr val="bg1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20" descr="erw">
              <a:extLst>
                <a:ext uri="{FF2B5EF4-FFF2-40B4-BE49-F238E27FC236}">
                  <a16:creationId xmlns="" xmlns:a16="http://schemas.microsoft.com/office/drawing/2014/main" id="{109032F1-D780-3714-6863-C65A5F1BF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5280" y="548640"/>
              <a:ext cx="11521440" cy="5760720"/>
            </a:xfrm>
            <a:prstGeom prst="rect">
              <a:avLst/>
            </a:prstGeom>
          </p:spPr>
        </p:pic>
      </p:grpSp>
      <p:pic>
        <p:nvPicPr>
          <p:cNvPr id="12" name="图片 11" descr="未标题-2">
            <a:extLst>
              <a:ext uri="{FF2B5EF4-FFF2-40B4-BE49-F238E27FC236}">
                <a16:creationId xmlns="" xmlns:a16="http://schemas.microsoft.com/office/drawing/2014/main" id="{AA9D625E-5A25-75CE-2033-4E139A2868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313160" y="228600"/>
            <a:ext cx="637540" cy="2785110"/>
          </a:xfrm>
          <a:prstGeom prst="rect">
            <a:avLst/>
          </a:prstGeom>
        </p:spPr>
      </p:pic>
      <p:pic>
        <p:nvPicPr>
          <p:cNvPr id="13" name="图片 12" descr="未标题-3">
            <a:extLst>
              <a:ext uri="{FF2B5EF4-FFF2-40B4-BE49-F238E27FC236}">
                <a16:creationId xmlns="" xmlns:a16="http://schemas.microsoft.com/office/drawing/2014/main" id="{8D0EC84A-C302-12D7-3890-2DEE0C3167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1300" y="4297045"/>
            <a:ext cx="1147445" cy="2331720"/>
          </a:xfrm>
          <a:prstGeom prst="rect">
            <a:avLst/>
          </a:prstGeom>
        </p:spPr>
      </p:pic>
      <p:pic>
        <p:nvPicPr>
          <p:cNvPr id="14" name="图片 13" descr="未标题-4">
            <a:extLst>
              <a:ext uri="{FF2B5EF4-FFF2-40B4-BE49-F238E27FC236}">
                <a16:creationId xmlns="" xmlns:a16="http://schemas.microsoft.com/office/drawing/2014/main" id="{4EA2453B-6B66-32C0-82FD-B3D1F4B985C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1300" y="228600"/>
            <a:ext cx="1702435" cy="201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95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5">
            <a:extLst>
              <a:ext uri="{FF2B5EF4-FFF2-40B4-BE49-F238E27FC236}">
                <a16:creationId xmlns="" xmlns:a16="http://schemas.microsoft.com/office/drawing/2014/main" id="{AC9D5190-7C8F-DCAE-454F-23255A54DEE0}"/>
              </a:ext>
            </a:extLst>
          </p:cNvPr>
          <p:cNvSpPr/>
          <p:nvPr userDrawn="1"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1">
            <a:extLst>
              <a:ext uri="{FF2B5EF4-FFF2-40B4-BE49-F238E27FC236}">
                <a16:creationId xmlns="" xmlns:a16="http://schemas.microsoft.com/office/drawing/2014/main" id="{848C9BC0-B894-3C13-7776-43D2F93C28FD}"/>
              </a:ext>
            </a:extLst>
          </p:cNvPr>
          <p:cNvGrpSpPr/>
          <p:nvPr userDrawn="1"/>
        </p:nvGrpSpPr>
        <p:grpSpPr>
          <a:xfrm>
            <a:off x="335280" y="548640"/>
            <a:ext cx="11521440" cy="5842635"/>
            <a:chOff x="335280" y="548640"/>
            <a:chExt cx="11521440" cy="5842635"/>
          </a:xfrm>
        </p:grpSpPr>
        <p:sp>
          <p:nvSpPr>
            <p:cNvPr id="10" name="矩形 6">
              <a:extLst>
                <a:ext uri="{FF2B5EF4-FFF2-40B4-BE49-F238E27FC236}">
                  <a16:creationId xmlns="" xmlns:a16="http://schemas.microsoft.com/office/drawing/2014/main" id="{B934D603-39F9-B86A-C84D-A72959D440DD}"/>
                </a:ext>
              </a:extLst>
            </p:cNvPr>
            <p:cNvSpPr/>
            <p:nvPr userDrawn="1"/>
          </p:nvSpPr>
          <p:spPr>
            <a:xfrm>
              <a:off x="595313" y="790575"/>
              <a:ext cx="10854055" cy="5600700"/>
            </a:xfrm>
            <a:prstGeom prst="rect">
              <a:avLst/>
            </a:prstGeom>
            <a:solidFill>
              <a:schemeClr val="bg1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20" descr="erw">
              <a:extLst>
                <a:ext uri="{FF2B5EF4-FFF2-40B4-BE49-F238E27FC236}">
                  <a16:creationId xmlns="" xmlns:a16="http://schemas.microsoft.com/office/drawing/2014/main" id="{109032F1-D780-3714-6863-C65A5F1BF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5280" y="548640"/>
              <a:ext cx="11521440" cy="5760720"/>
            </a:xfrm>
            <a:prstGeom prst="rect">
              <a:avLst/>
            </a:prstGeom>
          </p:spPr>
        </p:pic>
      </p:grpSp>
      <p:pic>
        <p:nvPicPr>
          <p:cNvPr id="12" name="图片 11" descr="未标题-2">
            <a:extLst>
              <a:ext uri="{FF2B5EF4-FFF2-40B4-BE49-F238E27FC236}">
                <a16:creationId xmlns="" xmlns:a16="http://schemas.microsoft.com/office/drawing/2014/main" id="{AA9D625E-5A25-75CE-2033-4E139A2868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313160" y="228600"/>
            <a:ext cx="637540" cy="2785110"/>
          </a:xfrm>
          <a:prstGeom prst="rect">
            <a:avLst/>
          </a:prstGeom>
        </p:spPr>
      </p:pic>
      <p:pic>
        <p:nvPicPr>
          <p:cNvPr id="13" name="图片 12" descr="未标题-3">
            <a:extLst>
              <a:ext uri="{FF2B5EF4-FFF2-40B4-BE49-F238E27FC236}">
                <a16:creationId xmlns="" xmlns:a16="http://schemas.microsoft.com/office/drawing/2014/main" id="{8D0EC84A-C302-12D7-3890-2DEE0C3167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1300" y="4297045"/>
            <a:ext cx="1147445" cy="2331720"/>
          </a:xfrm>
          <a:prstGeom prst="rect">
            <a:avLst/>
          </a:prstGeom>
        </p:spPr>
      </p:pic>
      <p:pic>
        <p:nvPicPr>
          <p:cNvPr id="14" name="图片 13" descr="未标题-4">
            <a:extLst>
              <a:ext uri="{FF2B5EF4-FFF2-40B4-BE49-F238E27FC236}">
                <a16:creationId xmlns="" xmlns:a16="http://schemas.microsoft.com/office/drawing/2014/main" id="{4EA2453B-6B66-32C0-82FD-B3D1F4B985C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1300" y="228600"/>
            <a:ext cx="1702435" cy="2016760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="" xmlns:a16="http://schemas.microsoft.com/office/drawing/2014/main" id="{B3E5F3B5-171C-CBA2-0C8A-B605105328D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460" y="4904394"/>
            <a:ext cx="2581275" cy="20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84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0741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790DA-B53E-4228-8C43-25BCAE0889AC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29417-0329-4131-B310-D86C0A320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707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3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="" xmlns:a16="http://schemas.microsoft.com/office/drawing/2014/main" id="{ED1DCB8C-0FC8-849F-CC20-442A76148FA9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8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=""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=""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0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Hình ảnh 8">
            <a:extLst>
              <a:ext uri="{FF2B5EF4-FFF2-40B4-BE49-F238E27FC236}">
                <a16:creationId xmlns="" xmlns:a16="http://schemas.microsoft.com/office/drawing/2014/main" id="{4D218CF1-368E-2731-6019-20772027A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45"/>
          <a:stretch/>
        </p:blipFill>
        <p:spPr>
          <a:xfrm>
            <a:off x="-1920240" y="0"/>
            <a:ext cx="18897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57" r:id="rId3"/>
    <p:sldLayoutId id="2147483656" r:id="rId4"/>
    <p:sldLayoutId id="2147483658" r:id="rId5"/>
    <p:sldLayoutId id="2147483659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gif"/><Relationship Id="rId12" Type="http://schemas.openxmlformats.org/officeDocument/2006/relationships/image" Target="../media/image14.gif"/><Relationship Id="rId2" Type="http://schemas.openxmlformats.org/officeDocument/2006/relationships/audio" Target="file:///C:\Users\TAM\Downloads\C&#7849;m%20Nhung%20&#8211;%20H&#7893;ng%20D&#225;m%20&#272;&#226;u.mp3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wmf"/><Relationship Id="rId11" Type="http://schemas.openxmlformats.org/officeDocument/2006/relationships/image" Target="../media/image13.png"/><Relationship Id="rId5" Type="http://schemas.openxmlformats.org/officeDocument/2006/relationships/image" Target="../media/image9.wmf"/><Relationship Id="rId10" Type="http://schemas.openxmlformats.org/officeDocument/2006/relationships/image" Target="../media/image12.gif"/><Relationship Id="rId4" Type="http://schemas.openxmlformats.org/officeDocument/2006/relationships/image" Target="../media/image8.gif"/><Relationship Id="rId9" Type="http://schemas.openxmlformats.org/officeDocument/2006/relationships/image" Target="../media/image7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tags" Target="../tags/tag16.xml"/><Relationship Id="rId18" Type="http://schemas.openxmlformats.org/officeDocument/2006/relationships/tags" Target="../tags/tag21.xml"/><Relationship Id="rId26" Type="http://schemas.openxmlformats.org/officeDocument/2006/relationships/tags" Target="../tags/tag29.xml"/><Relationship Id="rId3" Type="http://schemas.openxmlformats.org/officeDocument/2006/relationships/tags" Target="../tags/tag6.xml"/><Relationship Id="rId21" Type="http://schemas.openxmlformats.org/officeDocument/2006/relationships/tags" Target="../tags/tag24.xml"/><Relationship Id="rId34" Type="http://schemas.openxmlformats.org/officeDocument/2006/relationships/image" Target="../media/image19.gif"/><Relationship Id="rId7" Type="http://schemas.openxmlformats.org/officeDocument/2006/relationships/tags" Target="../tags/tag10.xml"/><Relationship Id="rId12" Type="http://schemas.openxmlformats.org/officeDocument/2006/relationships/tags" Target="../tags/tag15.xml"/><Relationship Id="rId17" Type="http://schemas.openxmlformats.org/officeDocument/2006/relationships/tags" Target="../tags/tag20.xml"/><Relationship Id="rId25" Type="http://schemas.openxmlformats.org/officeDocument/2006/relationships/tags" Target="../tags/tag28.xml"/><Relationship Id="rId33" Type="http://schemas.openxmlformats.org/officeDocument/2006/relationships/image" Target="../media/image18.gif"/><Relationship Id="rId38" Type="http://schemas.openxmlformats.org/officeDocument/2006/relationships/image" Target="../media/image23.gif"/><Relationship Id="rId2" Type="http://schemas.openxmlformats.org/officeDocument/2006/relationships/tags" Target="../tags/tag5.xml"/><Relationship Id="rId16" Type="http://schemas.openxmlformats.org/officeDocument/2006/relationships/tags" Target="../tags/tag19.xml"/><Relationship Id="rId20" Type="http://schemas.openxmlformats.org/officeDocument/2006/relationships/tags" Target="../tags/tag23.xml"/><Relationship Id="rId29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tags" Target="../tags/tag14.xml"/><Relationship Id="rId24" Type="http://schemas.openxmlformats.org/officeDocument/2006/relationships/tags" Target="../tags/tag27.xml"/><Relationship Id="rId32" Type="http://schemas.openxmlformats.org/officeDocument/2006/relationships/image" Target="../media/image17.gif"/><Relationship Id="rId37" Type="http://schemas.openxmlformats.org/officeDocument/2006/relationships/image" Target="../media/image22.gif"/><Relationship Id="rId5" Type="http://schemas.openxmlformats.org/officeDocument/2006/relationships/tags" Target="../tags/tag8.xml"/><Relationship Id="rId15" Type="http://schemas.openxmlformats.org/officeDocument/2006/relationships/tags" Target="../tags/tag18.xml"/><Relationship Id="rId23" Type="http://schemas.openxmlformats.org/officeDocument/2006/relationships/tags" Target="../tags/tag26.xml"/><Relationship Id="rId28" Type="http://schemas.openxmlformats.org/officeDocument/2006/relationships/tags" Target="../tags/tag31.xml"/><Relationship Id="rId36" Type="http://schemas.openxmlformats.org/officeDocument/2006/relationships/image" Target="../media/image21.gif"/><Relationship Id="rId10" Type="http://schemas.openxmlformats.org/officeDocument/2006/relationships/tags" Target="../tags/tag13.xml"/><Relationship Id="rId19" Type="http://schemas.openxmlformats.org/officeDocument/2006/relationships/tags" Target="../tags/tag22.xml"/><Relationship Id="rId31" Type="http://schemas.openxmlformats.org/officeDocument/2006/relationships/image" Target="../media/image16.png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4" Type="http://schemas.openxmlformats.org/officeDocument/2006/relationships/tags" Target="../tags/tag17.xml"/><Relationship Id="rId22" Type="http://schemas.openxmlformats.org/officeDocument/2006/relationships/tags" Target="../tags/tag25.xml"/><Relationship Id="rId27" Type="http://schemas.openxmlformats.org/officeDocument/2006/relationships/tags" Target="../tags/tag30.xml"/><Relationship Id="rId30" Type="http://schemas.openxmlformats.org/officeDocument/2006/relationships/image" Target="../media/image15.png"/><Relationship Id="rId35" Type="http://schemas.openxmlformats.org/officeDocument/2006/relationships/image" Target="../media/image20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8.png"/><Relationship Id="rId7" Type="http://schemas.openxmlformats.org/officeDocument/2006/relationships/image" Target="../media/image8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microsoft.com/office/2007/relationships/hdphoto" Target="../media/hdphoto1.wdp"/><Relationship Id="rId9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2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263" y="2025606"/>
            <a:ext cx="133350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3" descr="FSTV1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045" y="-251714"/>
            <a:ext cx="1885979" cy="1702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4" descr="XMSTRER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0817"/>
            <a:ext cx="323850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5" descr="XMSTRER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95600" y="-1371600"/>
            <a:ext cx="2095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6" descr="FSTV1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148607" y="82737"/>
            <a:ext cx="1995488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7" descr="XMSTRER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1632" y="104775"/>
            <a:ext cx="2095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8" descr="butterflies_flowers_md_wh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48" y="5167379"/>
            <a:ext cx="182880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9" descr="butterflies_flowers_md_wh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2382" y="5101659"/>
            <a:ext cx="182880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6" name="Object 11"/>
          <p:cNvGraphicFramePr>
            <a:graphicFrameLocks noChangeAspect="1"/>
          </p:cNvGraphicFramePr>
          <p:nvPr>
            <p:extLst/>
          </p:nvPr>
        </p:nvGraphicFramePr>
        <p:xfrm>
          <a:off x="54295" y="-39384"/>
          <a:ext cx="1479551" cy="1600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Clip" r:id="rId8" imgW="1278331" imgH="1273759" progId="">
                  <p:embed/>
                </p:oleObj>
              </mc:Choice>
              <mc:Fallback>
                <p:oleObj name="Clip" r:id="rId8" imgW="1278331" imgH="1273759" progId="">
                  <p:embed/>
                  <p:pic>
                    <p:nvPicPr>
                      <p:cNvPr id="1026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95" y="-39384"/>
                        <a:ext cx="1479551" cy="160020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36" name="Group 12"/>
          <p:cNvGrpSpPr>
            <a:grpSpLocks/>
          </p:cNvGrpSpPr>
          <p:nvPr/>
        </p:nvGrpSpPr>
        <p:grpSpPr bwMode="auto">
          <a:xfrm rot="14307890" flipH="1">
            <a:off x="4839105" y="-3134302"/>
            <a:ext cx="4164706" cy="6579007"/>
            <a:chOff x="96" y="1200"/>
            <a:chExt cx="1804" cy="1761"/>
          </a:xfrm>
        </p:grpSpPr>
        <p:sp>
          <p:nvSpPr>
            <p:cNvPr id="1060" name="Freeform 13"/>
            <p:cNvSpPr>
              <a:spLocks/>
            </p:cNvSpPr>
            <p:nvPr/>
          </p:nvSpPr>
          <p:spPr bwMode="auto">
            <a:xfrm rot="-5400000">
              <a:off x="117" y="1179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1" name="Freeform 14"/>
            <p:cNvSpPr>
              <a:spLocks/>
            </p:cNvSpPr>
            <p:nvPr/>
          </p:nvSpPr>
          <p:spPr bwMode="auto">
            <a:xfrm rot="-5400000">
              <a:off x="213" y="1275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2" name="Freeform 15"/>
            <p:cNvSpPr>
              <a:spLocks/>
            </p:cNvSpPr>
            <p:nvPr/>
          </p:nvSpPr>
          <p:spPr bwMode="auto">
            <a:xfrm rot="-5400000">
              <a:off x="309" y="1371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3" name="Freeform 16"/>
            <p:cNvSpPr>
              <a:spLocks/>
            </p:cNvSpPr>
            <p:nvPr/>
          </p:nvSpPr>
          <p:spPr bwMode="auto">
            <a:xfrm rot="-5400000">
              <a:off x="405" y="1467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4" name="Freeform 17"/>
            <p:cNvSpPr>
              <a:spLocks/>
            </p:cNvSpPr>
            <p:nvPr/>
          </p:nvSpPr>
          <p:spPr bwMode="auto">
            <a:xfrm rot="-5400000">
              <a:off x="501" y="1563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5" name="Freeform 18"/>
            <p:cNvSpPr>
              <a:spLocks/>
            </p:cNvSpPr>
            <p:nvPr/>
          </p:nvSpPr>
          <p:spPr bwMode="auto">
            <a:xfrm rot="-5400000">
              <a:off x="597" y="1659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6" name="Freeform 19"/>
            <p:cNvSpPr>
              <a:spLocks/>
            </p:cNvSpPr>
            <p:nvPr/>
          </p:nvSpPr>
          <p:spPr bwMode="auto">
            <a:xfrm rot="-5400000">
              <a:off x="693" y="1755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7" name="Freeform 20"/>
            <p:cNvSpPr>
              <a:spLocks/>
            </p:cNvSpPr>
            <p:nvPr/>
          </p:nvSpPr>
          <p:spPr bwMode="auto">
            <a:xfrm rot="-5400000">
              <a:off x="789" y="1851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8" name="Freeform 21"/>
            <p:cNvSpPr>
              <a:spLocks/>
            </p:cNvSpPr>
            <p:nvPr/>
          </p:nvSpPr>
          <p:spPr bwMode="auto">
            <a:xfrm rot="-5400000">
              <a:off x="885" y="1947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9" name="Freeform 22"/>
            <p:cNvSpPr>
              <a:spLocks/>
            </p:cNvSpPr>
            <p:nvPr/>
          </p:nvSpPr>
          <p:spPr bwMode="auto">
            <a:xfrm rot="-5400000">
              <a:off x="981" y="2043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70" name="Freeform 23"/>
            <p:cNvSpPr>
              <a:spLocks/>
            </p:cNvSpPr>
            <p:nvPr/>
          </p:nvSpPr>
          <p:spPr bwMode="auto">
            <a:xfrm rot="-5400000">
              <a:off x="1077" y="2139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71" name="Freeform 24"/>
            <p:cNvSpPr>
              <a:spLocks/>
            </p:cNvSpPr>
            <p:nvPr/>
          </p:nvSpPr>
          <p:spPr bwMode="auto">
            <a:xfrm rot="-5400000">
              <a:off x="1173" y="2235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72" name="Freeform 25"/>
            <p:cNvSpPr>
              <a:spLocks/>
            </p:cNvSpPr>
            <p:nvPr/>
          </p:nvSpPr>
          <p:spPr bwMode="auto">
            <a:xfrm rot="-5400000">
              <a:off x="1269" y="2331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73" name="Freeform 26"/>
            <p:cNvSpPr>
              <a:spLocks/>
            </p:cNvSpPr>
            <p:nvPr/>
          </p:nvSpPr>
          <p:spPr bwMode="auto">
            <a:xfrm rot="-5400000">
              <a:off x="1365" y="2427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74" name="Freeform 27"/>
            <p:cNvSpPr>
              <a:spLocks/>
            </p:cNvSpPr>
            <p:nvPr/>
          </p:nvSpPr>
          <p:spPr bwMode="auto">
            <a:xfrm rot="-5400000">
              <a:off x="1461" y="2523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75" name="Freeform 28"/>
            <p:cNvSpPr>
              <a:spLocks/>
            </p:cNvSpPr>
            <p:nvPr/>
          </p:nvSpPr>
          <p:spPr bwMode="auto">
            <a:xfrm rot="-5400000">
              <a:off x="1557" y="2619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76" name="Freeform 29"/>
            <p:cNvSpPr>
              <a:spLocks/>
            </p:cNvSpPr>
            <p:nvPr/>
          </p:nvSpPr>
          <p:spPr bwMode="auto">
            <a:xfrm rot="-5400000">
              <a:off x="1653" y="2715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77" name="Freeform 30"/>
            <p:cNvSpPr>
              <a:spLocks/>
            </p:cNvSpPr>
            <p:nvPr/>
          </p:nvSpPr>
          <p:spPr bwMode="auto">
            <a:xfrm rot="-5400000">
              <a:off x="1749" y="2811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1038" name="Picture 32" descr="butterflies_flowers_md_wh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871" y="5097121"/>
            <a:ext cx="1728788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9" name="AutoShape 34"/>
          <p:cNvSpPr>
            <a:spLocks noChangeArrowheads="1"/>
          </p:cNvSpPr>
          <p:nvPr/>
        </p:nvSpPr>
        <p:spPr bwMode="auto">
          <a:xfrm>
            <a:off x="1416872" y="2058033"/>
            <a:ext cx="2447925" cy="2087563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1040" name="AutoShape 35"/>
          <p:cNvSpPr>
            <a:spLocks noChangeArrowheads="1"/>
          </p:cNvSpPr>
          <p:nvPr/>
        </p:nvSpPr>
        <p:spPr bwMode="auto">
          <a:xfrm rot="16200000">
            <a:off x="8560139" y="1519163"/>
            <a:ext cx="1628775" cy="1981200"/>
          </a:xfrm>
          <a:prstGeom prst="irregularSeal1">
            <a:avLst/>
          </a:prstGeom>
          <a:gradFill rotWithShape="1">
            <a:gsLst>
              <a:gs pos="0">
                <a:srgbClr val="00FF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1041" name="WordArt 36"/>
          <p:cNvSpPr>
            <a:spLocks noChangeArrowheads="1" noChangeShapeType="1" noTextEdit="1"/>
          </p:cNvSpPr>
          <p:nvPr/>
        </p:nvSpPr>
        <p:spPr bwMode="auto">
          <a:xfrm>
            <a:off x="277951" y="599693"/>
            <a:ext cx="11627782" cy="6405789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557252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QUÝ THẦY CÔ VỀ DỰ </a:t>
            </a:r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6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2" name="Text Box 7"/>
          <p:cNvSpPr txBox="1">
            <a:spLocks noChangeArrowheads="1"/>
          </p:cNvSpPr>
          <p:nvPr/>
        </p:nvSpPr>
        <p:spPr bwMode="auto">
          <a:xfrm>
            <a:off x="3187357" y="893040"/>
            <a:ext cx="5867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MÔN: TOÁN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LỚP 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3A7</a:t>
            </a:r>
            <a:endParaRPr lang="en-US" altLang="en-US" sz="4000" dirty="0">
              <a:solidFill>
                <a:srgbClr val="0000FF"/>
              </a:solidFill>
            </a:endParaRPr>
          </a:p>
        </p:txBody>
      </p:sp>
      <p:grpSp>
        <p:nvGrpSpPr>
          <p:cNvPr id="1043" name="Group 6"/>
          <p:cNvGrpSpPr>
            <a:grpSpLocks/>
          </p:cNvGrpSpPr>
          <p:nvPr/>
        </p:nvGrpSpPr>
        <p:grpSpPr bwMode="auto">
          <a:xfrm>
            <a:off x="289958" y="2894948"/>
            <a:ext cx="1447800" cy="2514600"/>
            <a:chOff x="1968" y="1152"/>
            <a:chExt cx="1829" cy="2688"/>
          </a:xfrm>
        </p:grpSpPr>
        <p:pic>
          <p:nvPicPr>
            <p:cNvPr id="1054" name="Picture 7" descr="hoahong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1152"/>
              <a:ext cx="1301" cy="2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55" name="Group 8"/>
            <p:cNvGrpSpPr>
              <a:grpSpLocks/>
            </p:cNvGrpSpPr>
            <p:nvPr/>
          </p:nvGrpSpPr>
          <p:grpSpPr bwMode="auto">
            <a:xfrm>
              <a:off x="1968" y="1296"/>
              <a:ext cx="1829" cy="2256"/>
              <a:chOff x="1968" y="1296"/>
              <a:chExt cx="1829" cy="2256"/>
            </a:xfrm>
          </p:grpSpPr>
          <p:pic>
            <p:nvPicPr>
              <p:cNvPr id="1056" name="Picture 9" descr="hoahong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133425">
                <a:off x="2040" y="1787"/>
                <a:ext cx="800" cy="1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57" name="Picture 10" descr="hoahong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24743">
                <a:off x="2304" y="1296"/>
                <a:ext cx="1301" cy="18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58" name="Picture 11" descr="hoahong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466575">
                <a:off x="1968" y="2304"/>
                <a:ext cx="800" cy="1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59" name="Picture 12" descr="hoahong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78134">
                <a:off x="2496" y="1680"/>
                <a:ext cx="1301" cy="18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044" name="Group 6"/>
          <p:cNvGrpSpPr>
            <a:grpSpLocks/>
          </p:cNvGrpSpPr>
          <p:nvPr/>
        </p:nvGrpSpPr>
        <p:grpSpPr bwMode="auto">
          <a:xfrm>
            <a:off x="10819621" y="3345979"/>
            <a:ext cx="1371600" cy="2514600"/>
            <a:chOff x="1968" y="1152"/>
            <a:chExt cx="1829" cy="2688"/>
          </a:xfrm>
        </p:grpSpPr>
        <p:pic>
          <p:nvPicPr>
            <p:cNvPr id="1048" name="Picture 7" descr="hoahong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1152"/>
              <a:ext cx="1301" cy="2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49" name="Group 8"/>
            <p:cNvGrpSpPr>
              <a:grpSpLocks/>
            </p:cNvGrpSpPr>
            <p:nvPr/>
          </p:nvGrpSpPr>
          <p:grpSpPr bwMode="auto">
            <a:xfrm>
              <a:off x="1968" y="1296"/>
              <a:ext cx="1829" cy="2256"/>
              <a:chOff x="1968" y="1296"/>
              <a:chExt cx="1829" cy="2256"/>
            </a:xfrm>
          </p:grpSpPr>
          <p:pic>
            <p:nvPicPr>
              <p:cNvPr id="1050" name="Picture 9" descr="hoahong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466575">
                <a:off x="2112" y="1776"/>
                <a:ext cx="800" cy="1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51" name="Picture 10" descr="hoahong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24743">
                <a:off x="2304" y="1296"/>
                <a:ext cx="1301" cy="18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52" name="Picture 11" descr="hoahong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466575">
                <a:off x="1968" y="2304"/>
                <a:ext cx="800" cy="1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53" name="Picture 12" descr="hoahong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78134">
                <a:off x="2496" y="1680"/>
                <a:ext cx="1301" cy="18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045" name="Text Box 8"/>
          <p:cNvSpPr txBox="1">
            <a:spLocks noChangeArrowheads="1"/>
          </p:cNvSpPr>
          <p:nvPr/>
        </p:nvSpPr>
        <p:spPr bwMode="auto">
          <a:xfrm>
            <a:off x="1637338" y="4377733"/>
            <a:ext cx="8863685" cy="5847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GV THỰC HIỆN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: ĐÀO THỊ PHƯƠNG NHUNG</a:t>
            </a:r>
            <a:endParaRPr lang="en-US" altLang="en-US" sz="3200" dirty="0">
              <a:solidFill>
                <a:srgbClr val="0000FF"/>
              </a:solidFill>
            </a:endParaRPr>
          </a:p>
        </p:txBody>
      </p:sp>
      <p:pic>
        <p:nvPicPr>
          <p:cNvPr id="55" name="Cẩm Nhung – Hổng Dám Đâu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775" y="5029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7" name="Picture 55" descr="Hoa tims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566" y="2171635"/>
            <a:ext cx="4744869" cy="2063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Text Box 8"/>
          <p:cNvSpPr txBox="1">
            <a:spLocks noChangeArrowheads="1"/>
          </p:cNvSpPr>
          <p:nvPr/>
        </p:nvSpPr>
        <p:spPr bwMode="auto">
          <a:xfrm>
            <a:off x="1393431" y="4933704"/>
            <a:ext cx="9295500" cy="64633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ĐƠN VỊ: TRƯỜNG TIỂU HỌC THÀNH TÔ</a:t>
            </a:r>
            <a:endParaRPr lang="en-US" altLang="en-US" sz="3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71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047C33C0-E950-4063-CFB5-DDD32AD715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06000" y="4321876"/>
            <a:ext cx="2051668" cy="237744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872764CB-B06B-02C2-D854-9E50FBAEB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3562" y="2343818"/>
            <a:ext cx="8644877" cy="217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01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9F239B32-218C-B523-FC0D-7B28D7E02FA1}"/>
              </a:ext>
            </a:extLst>
          </p:cNvPr>
          <p:cNvSpPr txBox="1"/>
          <p:nvPr/>
        </p:nvSpPr>
        <p:spPr>
          <a:xfrm>
            <a:off x="2667000" y="2648947"/>
            <a:ext cx="6324600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6600" dirty="0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#9Slide03 AllRoundGothic" panose="020B0703020202020104" pitchFamily="34" charset="0"/>
              </a:rPr>
              <a:t>CHIA SẺ 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="" xmlns:a16="http://schemas.microsoft.com/office/drawing/2014/main" id="{7F919B53-4EEB-A080-AD2B-ECED605AA8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119726"/>
            <a:ext cx="3392789" cy="3384787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="" xmlns:a16="http://schemas.microsoft.com/office/drawing/2014/main" id="{12542670-67FD-4AE3-0CFA-4DF19F6590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483" y="3284378"/>
            <a:ext cx="3290261" cy="3055485"/>
          </a:xfrm>
          <a:prstGeom prst="rect">
            <a:avLst/>
          </a:prstGeom>
        </p:spPr>
      </p:pic>
      <p:pic>
        <p:nvPicPr>
          <p:cNvPr id="2050" name="Picture 2" descr="Tổng hợp 88+ hình nền Powerpoint học sinh chất lượng">
            <a:extLst>
              <a:ext uri="{FF2B5EF4-FFF2-40B4-BE49-F238E27FC236}">
                <a16:creationId xmlns="" xmlns:a16="http://schemas.microsoft.com/office/drawing/2014/main" id="{10429BA8-BC63-8993-A759-20DDBD046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="" xmlns:a16="http://schemas.microsoft.com/office/drawing/2014/main" id="{72C4C8A9-B2C8-59BD-7ED5-41C51028C0FD}"/>
              </a:ext>
            </a:extLst>
          </p:cNvPr>
          <p:cNvSpPr txBox="1"/>
          <p:nvPr/>
        </p:nvSpPr>
        <p:spPr>
          <a:xfrm>
            <a:off x="3888089" y="2053272"/>
            <a:ext cx="4343400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vi-VN" sz="8000" dirty="0">
                <a:latin typeface="Palatino Linotype" panose="02040502050505030304" pitchFamily="18" charset="0"/>
              </a:rPr>
              <a:t>CHIA SẺ </a:t>
            </a:r>
          </a:p>
        </p:txBody>
      </p:sp>
    </p:spTree>
    <p:extLst>
      <p:ext uri="{BB962C8B-B14F-4D97-AF65-F5344CB8AC3E}">
        <p14:creationId xmlns:p14="http://schemas.microsoft.com/office/powerpoint/2010/main" val="2852022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1" y="304800"/>
            <a:ext cx="6858000" cy="62960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8235"/>
            <a:ext cx="9511748" cy="62960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-685800"/>
            <a:ext cx="8151536" cy="881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87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8ADE39A-CE33-FF4D-EF7D-DB60AF6B3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4425A09-4E14-A4BD-0516-2406BECE1380}"/>
              </a:ext>
            </a:extLst>
          </p:cNvPr>
          <p:cNvSpPr/>
          <p:nvPr/>
        </p:nvSpPr>
        <p:spPr>
          <a:xfrm>
            <a:off x="152400" y="176437"/>
            <a:ext cx="11887200" cy="6502240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157DBB99-FB83-1B09-5299-4DED249DCB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338" y="3237926"/>
            <a:ext cx="2553146" cy="2553146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xmlns="" id="{0413014E-0991-D884-2C2F-CBAD50A22FC0}"/>
              </a:ext>
            </a:extLst>
          </p:cNvPr>
          <p:cNvSpPr/>
          <p:nvPr/>
        </p:nvSpPr>
        <p:spPr>
          <a:xfrm>
            <a:off x="6157439" y="3150860"/>
            <a:ext cx="1214597" cy="695579"/>
          </a:xfrm>
          <a:custGeom>
            <a:avLst/>
            <a:gdLst>
              <a:gd name="connsiteX0" fmla="*/ 0 w 1147666"/>
              <a:gd name="connsiteY0" fmla="*/ 0 h 643812"/>
              <a:gd name="connsiteX1" fmla="*/ 494523 w 1147666"/>
              <a:gd name="connsiteY1" fmla="*/ 65314 h 643812"/>
              <a:gd name="connsiteX2" fmla="*/ 923731 w 1147666"/>
              <a:gd name="connsiteY2" fmla="*/ 307910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94523 w 1147666"/>
              <a:gd name="connsiteY1" fmla="*/ 65314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20293 w 1147666"/>
              <a:gd name="connsiteY2" fmla="*/ 28384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899668 w 1147666"/>
              <a:gd name="connsiteY2" fmla="*/ 28384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899668 w 1147666"/>
              <a:gd name="connsiteY2" fmla="*/ 283847 h 643812"/>
              <a:gd name="connsiteX3" fmla="*/ 1147666 w 1147666"/>
              <a:gd name="connsiteY3" fmla="*/ 643812 h 643812"/>
              <a:gd name="connsiteX0" fmla="*/ 0 w 1171622"/>
              <a:gd name="connsiteY0" fmla="*/ 0 h 631513"/>
              <a:gd name="connsiteX1" fmla="*/ 480773 w 1171622"/>
              <a:gd name="connsiteY1" fmla="*/ 61876 h 631513"/>
              <a:gd name="connsiteX2" fmla="*/ 899668 w 1171622"/>
              <a:gd name="connsiteY2" fmla="*/ 283847 h 631513"/>
              <a:gd name="connsiteX3" fmla="*/ 1171622 w 1171622"/>
              <a:gd name="connsiteY3" fmla="*/ 631513 h 631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1622" h="631513">
                <a:moveTo>
                  <a:pt x="0" y="0"/>
                </a:moveTo>
                <a:cubicBezTo>
                  <a:pt x="170284" y="6998"/>
                  <a:pt x="330828" y="14568"/>
                  <a:pt x="480773" y="61876"/>
                </a:cubicBezTo>
                <a:cubicBezTo>
                  <a:pt x="630718" y="109184"/>
                  <a:pt x="752998" y="173680"/>
                  <a:pt x="899668" y="283847"/>
                </a:cubicBezTo>
                <a:cubicBezTo>
                  <a:pt x="1015400" y="390576"/>
                  <a:pt x="1114083" y="511770"/>
                  <a:pt x="1171622" y="631513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A61D6FC0-3C9E-9091-7748-6188A6E3C958}"/>
              </a:ext>
            </a:extLst>
          </p:cNvPr>
          <p:cNvSpPr/>
          <p:nvPr/>
        </p:nvSpPr>
        <p:spPr>
          <a:xfrm>
            <a:off x="6304507" y="2920283"/>
            <a:ext cx="384206" cy="278313"/>
          </a:xfrm>
          <a:custGeom>
            <a:avLst/>
            <a:gdLst>
              <a:gd name="connsiteX0" fmla="*/ 0 w 1534511"/>
              <a:gd name="connsiteY0" fmla="*/ 246993 h 246993"/>
              <a:gd name="connsiteX1" fmla="*/ 136635 w 1534511"/>
              <a:gd name="connsiteY1" fmla="*/ 0 h 246993"/>
              <a:gd name="connsiteX2" fmla="*/ 1534511 w 1534511"/>
              <a:gd name="connsiteY2" fmla="*/ 2628 h 246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4511" h="246993">
                <a:moveTo>
                  <a:pt x="0" y="246993"/>
                </a:moveTo>
                <a:cubicBezTo>
                  <a:pt x="51676" y="150867"/>
                  <a:pt x="103352" y="54741"/>
                  <a:pt x="136635" y="0"/>
                </a:cubicBezTo>
                <a:lnTo>
                  <a:pt x="1534511" y="2628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C85F06F-B724-833A-CDBA-24ABB391615C}"/>
              </a:ext>
            </a:extLst>
          </p:cNvPr>
          <p:cNvSpPr txBox="1"/>
          <p:nvPr/>
        </p:nvSpPr>
        <p:spPr>
          <a:xfrm>
            <a:off x="6268162" y="2430270"/>
            <a:ext cx="384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1</a:t>
            </a:r>
            <a:endParaRPr lang="en-US" sz="320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9C3E2E47-1393-F100-2BFF-FDCB7E09B495}"/>
              </a:ext>
            </a:extLst>
          </p:cNvPr>
          <p:cNvSpPr/>
          <p:nvPr/>
        </p:nvSpPr>
        <p:spPr>
          <a:xfrm>
            <a:off x="4340747" y="5949952"/>
            <a:ext cx="681860" cy="5552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7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94CF9F79-86F8-70CD-B96A-F991D4EB3ABA}"/>
              </a:ext>
            </a:extLst>
          </p:cNvPr>
          <p:cNvSpPr/>
          <p:nvPr/>
        </p:nvSpPr>
        <p:spPr>
          <a:xfrm>
            <a:off x="5986724" y="2494674"/>
            <a:ext cx="292185" cy="424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0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EB3F55D2-3344-E45B-B0AE-4EDF3E27E01A}"/>
              </a:ext>
            </a:extLst>
          </p:cNvPr>
          <p:cNvSpPr/>
          <p:nvPr/>
        </p:nvSpPr>
        <p:spPr>
          <a:xfrm>
            <a:off x="611844" y="2375797"/>
            <a:ext cx="4542748" cy="813131"/>
          </a:xfrm>
          <a:custGeom>
            <a:avLst/>
            <a:gdLst>
              <a:gd name="connsiteX0" fmla="*/ 0 w 4542748"/>
              <a:gd name="connsiteY0" fmla="*/ 135525 h 813131"/>
              <a:gd name="connsiteX1" fmla="*/ 135525 w 4542748"/>
              <a:gd name="connsiteY1" fmla="*/ 0 h 813131"/>
              <a:gd name="connsiteX2" fmla="*/ 4407223 w 4542748"/>
              <a:gd name="connsiteY2" fmla="*/ 0 h 813131"/>
              <a:gd name="connsiteX3" fmla="*/ 4542748 w 4542748"/>
              <a:gd name="connsiteY3" fmla="*/ 135525 h 813131"/>
              <a:gd name="connsiteX4" fmla="*/ 4542748 w 4542748"/>
              <a:gd name="connsiteY4" fmla="*/ 677606 h 813131"/>
              <a:gd name="connsiteX5" fmla="*/ 4407223 w 4542748"/>
              <a:gd name="connsiteY5" fmla="*/ 813131 h 813131"/>
              <a:gd name="connsiteX6" fmla="*/ 135525 w 4542748"/>
              <a:gd name="connsiteY6" fmla="*/ 813131 h 813131"/>
              <a:gd name="connsiteX7" fmla="*/ 0 w 4542748"/>
              <a:gd name="connsiteY7" fmla="*/ 677606 h 813131"/>
              <a:gd name="connsiteX8" fmla="*/ 0 w 4542748"/>
              <a:gd name="connsiteY8" fmla="*/ 135525 h 813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42748" h="813131" fill="none" extrusionOk="0">
                <a:moveTo>
                  <a:pt x="0" y="135525"/>
                </a:moveTo>
                <a:cubicBezTo>
                  <a:pt x="-7846" y="57396"/>
                  <a:pt x="68521" y="8929"/>
                  <a:pt x="135525" y="0"/>
                </a:cubicBezTo>
                <a:cubicBezTo>
                  <a:pt x="700523" y="-61902"/>
                  <a:pt x="3975692" y="-101778"/>
                  <a:pt x="4407223" y="0"/>
                </a:cubicBezTo>
                <a:cubicBezTo>
                  <a:pt x="4476066" y="-1883"/>
                  <a:pt x="4544248" y="58678"/>
                  <a:pt x="4542748" y="135525"/>
                </a:cubicBezTo>
                <a:cubicBezTo>
                  <a:pt x="4572300" y="288393"/>
                  <a:pt x="4576927" y="474620"/>
                  <a:pt x="4542748" y="677606"/>
                </a:cubicBezTo>
                <a:cubicBezTo>
                  <a:pt x="4534859" y="748592"/>
                  <a:pt x="4481197" y="809090"/>
                  <a:pt x="4407223" y="813131"/>
                </a:cubicBezTo>
                <a:cubicBezTo>
                  <a:pt x="2820668" y="670739"/>
                  <a:pt x="1416031" y="924232"/>
                  <a:pt x="135525" y="813131"/>
                </a:cubicBezTo>
                <a:cubicBezTo>
                  <a:pt x="58174" y="814383"/>
                  <a:pt x="-2354" y="763187"/>
                  <a:pt x="0" y="677606"/>
                </a:cubicBezTo>
                <a:cubicBezTo>
                  <a:pt x="-30954" y="419886"/>
                  <a:pt x="-13391" y="192077"/>
                  <a:pt x="0" y="135525"/>
                </a:cubicBezTo>
                <a:close/>
              </a:path>
              <a:path w="4542748" h="813131" stroke="0" extrusionOk="0">
                <a:moveTo>
                  <a:pt x="0" y="135525"/>
                </a:moveTo>
                <a:cubicBezTo>
                  <a:pt x="-8982" y="48807"/>
                  <a:pt x="59885" y="-1324"/>
                  <a:pt x="135525" y="0"/>
                </a:cubicBezTo>
                <a:cubicBezTo>
                  <a:pt x="2203156" y="-164947"/>
                  <a:pt x="2757291" y="-52288"/>
                  <a:pt x="4407223" y="0"/>
                </a:cubicBezTo>
                <a:cubicBezTo>
                  <a:pt x="4481447" y="-9772"/>
                  <a:pt x="4532454" y="62325"/>
                  <a:pt x="4542748" y="135525"/>
                </a:cubicBezTo>
                <a:cubicBezTo>
                  <a:pt x="4578434" y="285715"/>
                  <a:pt x="4576543" y="501700"/>
                  <a:pt x="4542748" y="677606"/>
                </a:cubicBezTo>
                <a:cubicBezTo>
                  <a:pt x="4548324" y="759653"/>
                  <a:pt x="4474958" y="800188"/>
                  <a:pt x="4407223" y="813131"/>
                </a:cubicBezTo>
                <a:cubicBezTo>
                  <a:pt x="3721045" y="971672"/>
                  <a:pt x="1638504" y="671295"/>
                  <a:pt x="135525" y="813131"/>
                </a:cubicBezTo>
                <a:cubicBezTo>
                  <a:pt x="60382" y="818306"/>
                  <a:pt x="11731" y="748375"/>
                  <a:pt x="0" y="677606"/>
                </a:cubicBezTo>
                <a:cubicBezTo>
                  <a:pt x="31373" y="563344"/>
                  <a:pt x="-23442" y="359543"/>
                  <a:pt x="0" y="135525"/>
                </a:cubicBezTo>
                <a:close/>
              </a:path>
            </a:pathLst>
          </a:custGeom>
          <a:solidFill>
            <a:srgbClr val="CCFF99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chemeClr val="tx1"/>
                </a:solidFill>
              </a:rPr>
              <a:t>Theo </a:t>
            </a:r>
            <a:r>
              <a:rPr lang="en-US" sz="3200" b="1" dirty="0" err="1">
                <a:solidFill>
                  <a:schemeClr val="tx1"/>
                </a:solidFill>
              </a:rPr>
              <a:t>chiều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kim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đồng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hồ</a:t>
            </a:r>
            <a:r>
              <a:rPr lang="en-US" sz="3200" b="1" dirty="0">
                <a:solidFill>
                  <a:schemeClr val="tx1"/>
                </a:solidFill>
              </a:rPr>
              <a:t>:</a:t>
            </a:r>
            <a:endParaRPr lang="en-US" sz="3600" b="1" dirty="0">
              <a:solidFill>
                <a:schemeClr val="tx1"/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A9DCD71B-BE35-BCB9-8D84-B64C7147A7F3}"/>
              </a:ext>
            </a:extLst>
          </p:cNvPr>
          <p:cNvGrpSpPr/>
          <p:nvPr/>
        </p:nvGrpSpPr>
        <p:grpSpPr>
          <a:xfrm>
            <a:off x="284337" y="237202"/>
            <a:ext cx="11066809" cy="1801367"/>
            <a:chOff x="4763095" y="4390215"/>
            <a:chExt cx="6455663" cy="1801367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8E7FEB90-768F-CEAE-FE22-3F83634AAE16}"/>
                </a:ext>
              </a:extLst>
            </p:cNvPr>
            <p:cNvSpPr/>
            <p:nvPr/>
          </p:nvSpPr>
          <p:spPr>
            <a:xfrm>
              <a:off x="5444837" y="4965857"/>
              <a:ext cx="5773921" cy="1225725"/>
            </a:xfrm>
            <a:custGeom>
              <a:avLst/>
              <a:gdLst>
                <a:gd name="connsiteX0" fmla="*/ 0 w 5773921"/>
                <a:gd name="connsiteY0" fmla="*/ 204292 h 1225725"/>
                <a:gd name="connsiteX1" fmla="*/ 204292 w 5773921"/>
                <a:gd name="connsiteY1" fmla="*/ 0 h 1225725"/>
                <a:gd name="connsiteX2" fmla="*/ 5569629 w 5773921"/>
                <a:gd name="connsiteY2" fmla="*/ 0 h 1225725"/>
                <a:gd name="connsiteX3" fmla="*/ 5773921 w 5773921"/>
                <a:gd name="connsiteY3" fmla="*/ 204292 h 1225725"/>
                <a:gd name="connsiteX4" fmla="*/ 5773921 w 5773921"/>
                <a:gd name="connsiteY4" fmla="*/ 1021433 h 1225725"/>
                <a:gd name="connsiteX5" fmla="*/ 5569629 w 5773921"/>
                <a:gd name="connsiteY5" fmla="*/ 1225725 h 1225725"/>
                <a:gd name="connsiteX6" fmla="*/ 204292 w 5773921"/>
                <a:gd name="connsiteY6" fmla="*/ 1225725 h 1225725"/>
                <a:gd name="connsiteX7" fmla="*/ 0 w 5773921"/>
                <a:gd name="connsiteY7" fmla="*/ 1021433 h 1225725"/>
                <a:gd name="connsiteX8" fmla="*/ 0 w 5773921"/>
                <a:gd name="connsiteY8" fmla="*/ 204292 h 122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73921" h="1225725" fill="none" extrusionOk="0">
                  <a:moveTo>
                    <a:pt x="0" y="204292"/>
                  </a:moveTo>
                  <a:cubicBezTo>
                    <a:pt x="-5292" y="89252"/>
                    <a:pt x="99380" y="9010"/>
                    <a:pt x="204292" y="0"/>
                  </a:cubicBezTo>
                  <a:cubicBezTo>
                    <a:pt x="1332150" y="-61902"/>
                    <a:pt x="4907171" y="-101778"/>
                    <a:pt x="5569629" y="0"/>
                  </a:cubicBezTo>
                  <a:cubicBezTo>
                    <a:pt x="5680929" y="-479"/>
                    <a:pt x="5774859" y="90215"/>
                    <a:pt x="5773921" y="204292"/>
                  </a:cubicBezTo>
                  <a:cubicBezTo>
                    <a:pt x="5816338" y="525500"/>
                    <a:pt x="5801696" y="813734"/>
                    <a:pt x="5773921" y="1021433"/>
                  </a:cubicBezTo>
                  <a:cubicBezTo>
                    <a:pt x="5760670" y="1127773"/>
                    <a:pt x="5677708" y="1203780"/>
                    <a:pt x="5569629" y="1225725"/>
                  </a:cubicBezTo>
                  <a:cubicBezTo>
                    <a:pt x="3191721" y="1083333"/>
                    <a:pt x="2357265" y="1336826"/>
                    <a:pt x="204292" y="1225725"/>
                  </a:cubicBezTo>
                  <a:cubicBezTo>
                    <a:pt x="76788" y="1233069"/>
                    <a:pt x="-4467" y="1154629"/>
                    <a:pt x="0" y="1021433"/>
                  </a:cubicBezTo>
                  <a:cubicBezTo>
                    <a:pt x="-22455" y="897624"/>
                    <a:pt x="7933" y="325470"/>
                    <a:pt x="0" y="204292"/>
                  </a:cubicBezTo>
                  <a:close/>
                </a:path>
                <a:path w="5773921" h="1225725" stroke="0" extrusionOk="0">
                  <a:moveTo>
                    <a:pt x="0" y="204292"/>
                  </a:moveTo>
                  <a:cubicBezTo>
                    <a:pt x="-9876" y="78412"/>
                    <a:pt x="89885" y="-2643"/>
                    <a:pt x="204292" y="0"/>
                  </a:cubicBezTo>
                  <a:cubicBezTo>
                    <a:pt x="827183" y="-164947"/>
                    <a:pt x="4055561" y="-52288"/>
                    <a:pt x="5569629" y="0"/>
                  </a:cubicBezTo>
                  <a:cubicBezTo>
                    <a:pt x="5681077" y="-21600"/>
                    <a:pt x="5755835" y="94360"/>
                    <a:pt x="5773921" y="204292"/>
                  </a:cubicBezTo>
                  <a:cubicBezTo>
                    <a:pt x="5709039" y="383430"/>
                    <a:pt x="5803101" y="835417"/>
                    <a:pt x="5773921" y="1021433"/>
                  </a:cubicBezTo>
                  <a:cubicBezTo>
                    <a:pt x="5784384" y="1147769"/>
                    <a:pt x="5677023" y="1215839"/>
                    <a:pt x="5569629" y="1225725"/>
                  </a:cubicBezTo>
                  <a:cubicBezTo>
                    <a:pt x="4527928" y="1384266"/>
                    <a:pt x="2212016" y="1083889"/>
                    <a:pt x="204292" y="1225725"/>
                  </a:cubicBezTo>
                  <a:cubicBezTo>
                    <a:pt x="90590" y="1241101"/>
                    <a:pt x="1496" y="1133740"/>
                    <a:pt x="0" y="1021433"/>
                  </a:cubicBezTo>
                  <a:cubicBezTo>
                    <a:pt x="57610" y="910394"/>
                    <a:pt x="-67831" y="347695"/>
                    <a:pt x="0" y="204292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xmlns="" sd="983016561">
                    <a:custGeom>
                      <a:avLst/>
                      <a:gdLst>
                        <a:gd name="connsiteX0" fmla="*/ 0 w 9898113"/>
                        <a:gd name="connsiteY0" fmla="*/ 204292 h 1225725"/>
                        <a:gd name="connsiteX1" fmla="*/ 204292 w 9898113"/>
                        <a:gd name="connsiteY1" fmla="*/ 0 h 1225725"/>
                        <a:gd name="connsiteX2" fmla="*/ 9693821 w 9898113"/>
                        <a:gd name="connsiteY2" fmla="*/ 0 h 1225725"/>
                        <a:gd name="connsiteX3" fmla="*/ 9898113 w 9898113"/>
                        <a:gd name="connsiteY3" fmla="*/ 204292 h 1225725"/>
                        <a:gd name="connsiteX4" fmla="*/ 9898113 w 9898113"/>
                        <a:gd name="connsiteY4" fmla="*/ 1021433 h 1225725"/>
                        <a:gd name="connsiteX5" fmla="*/ 9693821 w 9898113"/>
                        <a:gd name="connsiteY5" fmla="*/ 1225725 h 1225725"/>
                        <a:gd name="connsiteX6" fmla="*/ 204292 w 9898113"/>
                        <a:gd name="connsiteY6" fmla="*/ 1225725 h 1225725"/>
                        <a:gd name="connsiteX7" fmla="*/ 0 w 9898113"/>
                        <a:gd name="connsiteY7" fmla="*/ 1021433 h 1225725"/>
                        <a:gd name="connsiteX8" fmla="*/ 0 w 9898113"/>
                        <a:gd name="connsiteY8" fmla="*/ 204292 h 12257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898113" h="1225725" fill="none" extrusionOk="0">
                          <a:moveTo>
                            <a:pt x="0" y="204292"/>
                          </a:moveTo>
                          <a:cubicBezTo>
                            <a:pt x="-5292" y="89252"/>
                            <a:pt x="99380" y="9010"/>
                            <a:pt x="204292" y="0"/>
                          </a:cubicBezTo>
                          <a:cubicBezTo>
                            <a:pt x="2578635" y="-61902"/>
                            <a:pt x="8539339" y="-101778"/>
                            <a:pt x="9693821" y="0"/>
                          </a:cubicBezTo>
                          <a:cubicBezTo>
                            <a:pt x="9805121" y="-479"/>
                            <a:pt x="9899051" y="90215"/>
                            <a:pt x="9898113" y="204292"/>
                          </a:cubicBezTo>
                          <a:cubicBezTo>
                            <a:pt x="9940530" y="525500"/>
                            <a:pt x="9925888" y="813734"/>
                            <a:pt x="9898113" y="1021433"/>
                          </a:cubicBezTo>
                          <a:cubicBezTo>
                            <a:pt x="9884862" y="1127773"/>
                            <a:pt x="9801900" y="1203780"/>
                            <a:pt x="9693821" y="1225725"/>
                          </a:cubicBezTo>
                          <a:cubicBezTo>
                            <a:pt x="7913779" y="1083333"/>
                            <a:pt x="4794599" y="1336826"/>
                            <a:pt x="204292" y="1225725"/>
                          </a:cubicBezTo>
                          <a:cubicBezTo>
                            <a:pt x="76788" y="1233069"/>
                            <a:pt x="-4467" y="1154629"/>
                            <a:pt x="0" y="1021433"/>
                          </a:cubicBezTo>
                          <a:cubicBezTo>
                            <a:pt x="-22455" y="897624"/>
                            <a:pt x="7933" y="325470"/>
                            <a:pt x="0" y="204292"/>
                          </a:cubicBezTo>
                          <a:close/>
                        </a:path>
                        <a:path w="9898113" h="1225725" stroke="0" extrusionOk="0">
                          <a:moveTo>
                            <a:pt x="0" y="204292"/>
                          </a:moveTo>
                          <a:cubicBezTo>
                            <a:pt x="-9876" y="78412"/>
                            <a:pt x="89885" y="-2643"/>
                            <a:pt x="204292" y="0"/>
                          </a:cubicBezTo>
                          <a:cubicBezTo>
                            <a:pt x="3852526" y="-164947"/>
                            <a:pt x="7070048" y="-52288"/>
                            <a:pt x="9693821" y="0"/>
                          </a:cubicBezTo>
                          <a:cubicBezTo>
                            <a:pt x="9805269" y="-21600"/>
                            <a:pt x="9880027" y="94360"/>
                            <a:pt x="9898113" y="204292"/>
                          </a:cubicBezTo>
                          <a:cubicBezTo>
                            <a:pt x="9833231" y="383430"/>
                            <a:pt x="9927293" y="835417"/>
                            <a:pt x="9898113" y="1021433"/>
                          </a:cubicBezTo>
                          <a:cubicBezTo>
                            <a:pt x="9908576" y="1147769"/>
                            <a:pt x="9801215" y="1215839"/>
                            <a:pt x="9693821" y="1225725"/>
                          </a:cubicBezTo>
                          <a:cubicBezTo>
                            <a:pt x="8568260" y="1384266"/>
                            <a:pt x="4898304" y="1083889"/>
                            <a:pt x="204292" y="1225725"/>
                          </a:cubicBezTo>
                          <a:cubicBezTo>
                            <a:pt x="90590" y="1241101"/>
                            <a:pt x="1496" y="1133740"/>
                            <a:pt x="0" y="1021433"/>
                          </a:cubicBezTo>
                          <a:cubicBezTo>
                            <a:pt x="57610" y="910394"/>
                            <a:pt x="-67831" y="347695"/>
                            <a:pt x="0" y="20429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indent="13970" algn="just">
                <a:lnSpc>
                  <a:spcPct val="110000"/>
                </a:lnSpc>
                <a:spcAft>
                  <a:spcPts val="0"/>
                </a:spcAft>
              </a:pP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vi-VN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Theo kim phút, từ </a:t>
              </a:r>
              <a:r>
                <a:rPr lang="vi-VN" sz="3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vạch này</a:t>
              </a:r>
              <a:r>
                <a:rPr lang="vi-VN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đến </a:t>
              </a:r>
              <a:r>
                <a:rPr lang="vi-VN" sz="3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vạch</a:t>
              </a:r>
              <a:r>
                <a:rPr lang="vi-VN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tiếp theo tương ứng với 1 phút.</a:t>
              </a: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7FFD1D5D-9D6D-19CC-8823-B3B66CE71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63095" y="4390215"/>
              <a:ext cx="891582" cy="1140543"/>
            </a:xfrm>
            <a:prstGeom prst="rect">
              <a:avLst/>
            </a:prstGeom>
          </p:spPr>
        </p:pic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BB8723D0-FF5F-09BB-F6B3-98EB082731F3}"/>
              </a:ext>
            </a:extLst>
          </p:cNvPr>
          <p:cNvCxnSpPr>
            <a:cxnSpLocks/>
          </p:cNvCxnSpPr>
          <p:nvPr/>
        </p:nvCxnSpPr>
        <p:spPr>
          <a:xfrm>
            <a:off x="6135393" y="2873946"/>
            <a:ext cx="0" cy="31226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E07EBCEE-49CC-17B7-7DE7-AC312D83D532}"/>
              </a:ext>
            </a:extLst>
          </p:cNvPr>
          <p:cNvSpPr/>
          <p:nvPr/>
        </p:nvSpPr>
        <p:spPr>
          <a:xfrm>
            <a:off x="6436544" y="3007906"/>
            <a:ext cx="596087" cy="217362"/>
          </a:xfrm>
          <a:custGeom>
            <a:avLst/>
            <a:gdLst>
              <a:gd name="connsiteX0" fmla="*/ 0 w 1534511"/>
              <a:gd name="connsiteY0" fmla="*/ 246993 h 246993"/>
              <a:gd name="connsiteX1" fmla="*/ 136635 w 1534511"/>
              <a:gd name="connsiteY1" fmla="*/ 0 h 246993"/>
              <a:gd name="connsiteX2" fmla="*/ 1534511 w 1534511"/>
              <a:gd name="connsiteY2" fmla="*/ 2628 h 246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4511" h="246993">
                <a:moveTo>
                  <a:pt x="0" y="246993"/>
                </a:moveTo>
                <a:cubicBezTo>
                  <a:pt x="51676" y="150867"/>
                  <a:pt x="103352" y="54741"/>
                  <a:pt x="136635" y="0"/>
                </a:cubicBezTo>
                <a:lnTo>
                  <a:pt x="1534511" y="2628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5B647366-5BE5-C92E-C292-6C77F8AF34E9}"/>
              </a:ext>
            </a:extLst>
          </p:cNvPr>
          <p:cNvSpPr/>
          <p:nvPr/>
        </p:nvSpPr>
        <p:spPr>
          <a:xfrm>
            <a:off x="6582076" y="3086522"/>
            <a:ext cx="789960" cy="151768"/>
          </a:xfrm>
          <a:custGeom>
            <a:avLst/>
            <a:gdLst>
              <a:gd name="connsiteX0" fmla="*/ 0 w 1534511"/>
              <a:gd name="connsiteY0" fmla="*/ 246993 h 246993"/>
              <a:gd name="connsiteX1" fmla="*/ 136635 w 1534511"/>
              <a:gd name="connsiteY1" fmla="*/ 0 h 246993"/>
              <a:gd name="connsiteX2" fmla="*/ 1534511 w 1534511"/>
              <a:gd name="connsiteY2" fmla="*/ 2628 h 246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4511" h="246993">
                <a:moveTo>
                  <a:pt x="0" y="246993"/>
                </a:moveTo>
                <a:cubicBezTo>
                  <a:pt x="51676" y="150867"/>
                  <a:pt x="103352" y="54741"/>
                  <a:pt x="136635" y="0"/>
                </a:cubicBezTo>
                <a:lnTo>
                  <a:pt x="1534511" y="2628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478A1E5-EC75-C47B-5C1A-FFC16858DF71}"/>
              </a:ext>
            </a:extLst>
          </p:cNvPr>
          <p:cNvSpPr/>
          <p:nvPr/>
        </p:nvSpPr>
        <p:spPr>
          <a:xfrm>
            <a:off x="6709555" y="3186207"/>
            <a:ext cx="1022034" cy="102679"/>
          </a:xfrm>
          <a:custGeom>
            <a:avLst/>
            <a:gdLst>
              <a:gd name="connsiteX0" fmla="*/ 0 w 1534511"/>
              <a:gd name="connsiteY0" fmla="*/ 246993 h 246993"/>
              <a:gd name="connsiteX1" fmla="*/ 136635 w 1534511"/>
              <a:gd name="connsiteY1" fmla="*/ 0 h 246993"/>
              <a:gd name="connsiteX2" fmla="*/ 1534511 w 1534511"/>
              <a:gd name="connsiteY2" fmla="*/ 2628 h 246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4511" h="246993">
                <a:moveTo>
                  <a:pt x="0" y="246993"/>
                </a:moveTo>
                <a:cubicBezTo>
                  <a:pt x="51676" y="150867"/>
                  <a:pt x="103352" y="54741"/>
                  <a:pt x="136635" y="0"/>
                </a:cubicBezTo>
                <a:lnTo>
                  <a:pt x="1534511" y="2628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A617812C-40B1-B9E5-5711-BC08C5D71184}"/>
              </a:ext>
            </a:extLst>
          </p:cNvPr>
          <p:cNvSpPr/>
          <p:nvPr/>
        </p:nvSpPr>
        <p:spPr>
          <a:xfrm>
            <a:off x="6851998" y="3285440"/>
            <a:ext cx="1214598" cy="102679"/>
          </a:xfrm>
          <a:custGeom>
            <a:avLst/>
            <a:gdLst>
              <a:gd name="connsiteX0" fmla="*/ 0 w 1534511"/>
              <a:gd name="connsiteY0" fmla="*/ 246993 h 246993"/>
              <a:gd name="connsiteX1" fmla="*/ 136635 w 1534511"/>
              <a:gd name="connsiteY1" fmla="*/ 0 h 246993"/>
              <a:gd name="connsiteX2" fmla="*/ 1534511 w 1534511"/>
              <a:gd name="connsiteY2" fmla="*/ 2628 h 246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4511" h="246993">
                <a:moveTo>
                  <a:pt x="0" y="246993"/>
                </a:moveTo>
                <a:cubicBezTo>
                  <a:pt x="51676" y="150867"/>
                  <a:pt x="103352" y="54741"/>
                  <a:pt x="136635" y="0"/>
                </a:cubicBezTo>
                <a:lnTo>
                  <a:pt x="1534511" y="2628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B745CCB-B32E-12F7-A42F-563CBF773A7C}"/>
              </a:ext>
            </a:extLst>
          </p:cNvPr>
          <p:cNvSpPr txBox="1"/>
          <p:nvPr/>
        </p:nvSpPr>
        <p:spPr>
          <a:xfrm>
            <a:off x="6626025" y="2534824"/>
            <a:ext cx="384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2</a:t>
            </a:r>
            <a:endParaRPr lang="en-US" sz="3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7254074-7C44-D4DD-60DE-15AA185CF9C7}"/>
              </a:ext>
            </a:extLst>
          </p:cNvPr>
          <p:cNvSpPr txBox="1"/>
          <p:nvPr/>
        </p:nvSpPr>
        <p:spPr>
          <a:xfrm>
            <a:off x="6986060" y="2623886"/>
            <a:ext cx="384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3</a:t>
            </a:r>
            <a:endParaRPr lang="en-US" sz="32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23C7506-025B-4C9E-0BF8-3FF34B35CBD1}"/>
              </a:ext>
            </a:extLst>
          </p:cNvPr>
          <p:cNvSpPr txBox="1"/>
          <p:nvPr/>
        </p:nvSpPr>
        <p:spPr>
          <a:xfrm>
            <a:off x="7323235" y="2718223"/>
            <a:ext cx="384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4</a:t>
            </a:r>
            <a:endParaRPr lang="en-US" sz="32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0975D51E-0203-AB9B-CF44-500E02170B25}"/>
              </a:ext>
            </a:extLst>
          </p:cNvPr>
          <p:cNvSpPr txBox="1"/>
          <p:nvPr/>
        </p:nvSpPr>
        <p:spPr>
          <a:xfrm>
            <a:off x="7668030" y="2820180"/>
            <a:ext cx="384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5</a:t>
            </a:r>
            <a:endParaRPr lang="en-US" sz="320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3EECD30C-7F2B-0B57-8CDF-142DAC7BEDDE}"/>
              </a:ext>
            </a:extLst>
          </p:cNvPr>
          <p:cNvSpPr/>
          <p:nvPr/>
        </p:nvSpPr>
        <p:spPr>
          <a:xfrm>
            <a:off x="6986059" y="3376218"/>
            <a:ext cx="1388823" cy="102679"/>
          </a:xfrm>
          <a:custGeom>
            <a:avLst/>
            <a:gdLst>
              <a:gd name="connsiteX0" fmla="*/ 0 w 1534511"/>
              <a:gd name="connsiteY0" fmla="*/ 246993 h 246993"/>
              <a:gd name="connsiteX1" fmla="*/ 136635 w 1534511"/>
              <a:gd name="connsiteY1" fmla="*/ 0 h 246993"/>
              <a:gd name="connsiteX2" fmla="*/ 1534511 w 1534511"/>
              <a:gd name="connsiteY2" fmla="*/ 2628 h 246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4511" h="246993">
                <a:moveTo>
                  <a:pt x="0" y="246993"/>
                </a:moveTo>
                <a:cubicBezTo>
                  <a:pt x="51676" y="150867"/>
                  <a:pt x="103352" y="54741"/>
                  <a:pt x="136635" y="0"/>
                </a:cubicBezTo>
                <a:lnTo>
                  <a:pt x="1534511" y="2628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xmlns="" id="{834B7061-4FD9-E5C7-97F1-289A8E2CB293}"/>
              </a:ext>
            </a:extLst>
          </p:cNvPr>
          <p:cNvSpPr/>
          <p:nvPr/>
        </p:nvSpPr>
        <p:spPr>
          <a:xfrm>
            <a:off x="7116477" y="3456067"/>
            <a:ext cx="1613362" cy="102679"/>
          </a:xfrm>
          <a:custGeom>
            <a:avLst/>
            <a:gdLst>
              <a:gd name="connsiteX0" fmla="*/ 0 w 1534511"/>
              <a:gd name="connsiteY0" fmla="*/ 246993 h 246993"/>
              <a:gd name="connsiteX1" fmla="*/ 136635 w 1534511"/>
              <a:gd name="connsiteY1" fmla="*/ 0 h 246993"/>
              <a:gd name="connsiteX2" fmla="*/ 1534511 w 1534511"/>
              <a:gd name="connsiteY2" fmla="*/ 2628 h 246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4511" h="246993">
                <a:moveTo>
                  <a:pt x="0" y="246993"/>
                </a:moveTo>
                <a:cubicBezTo>
                  <a:pt x="51676" y="150867"/>
                  <a:pt x="103352" y="54741"/>
                  <a:pt x="136635" y="0"/>
                </a:cubicBezTo>
                <a:lnTo>
                  <a:pt x="1534511" y="2628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xmlns="" id="{AEBDB5AF-1EAA-29A9-3BCB-F2CDD102199D}"/>
              </a:ext>
            </a:extLst>
          </p:cNvPr>
          <p:cNvSpPr/>
          <p:nvPr/>
        </p:nvSpPr>
        <p:spPr>
          <a:xfrm>
            <a:off x="7185449" y="3554674"/>
            <a:ext cx="1892976" cy="102679"/>
          </a:xfrm>
          <a:custGeom>
            <a:avLst/>
            <a:gdLst>
              <a:gd name="connsiteX0" fmla="*/ 0 w 1534511"/>
              <a:gd name="connsiteY0" fmla="*/ 246993 h 246993"/>
              <a:gd name="connsiteX1" fmla="*/ 136635 w 1534511"/>
              <a:gd name="connsiteY1" fmla="*/ 0 h 246993"/>
              <a:gd name="connsiteX2" fmla="*/ 1534511 w 1534511"/>
              <a:gd name="connsiteY2" fmla="*/ 2628 h 246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4511" h="246993">
                <a:moveTo>
                  <a:pt x="0" y="246993"/>
                </a:moveTo>
                <a:cubicBezTo>
                  <a:pt x="51676" y="150867"/>
                  <a:pt x="103352" y="54741"/>
                  <a:pt x="136635" y="0"/>
                </a:cubicBezTo>
                <a:lnTo>
                  <a:pt x="1534511" y="2628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xmlns="" id="{6A6F5AA4-B44E-5E17-BDF6-5B533C09FEBA}"/>
              </a:ext>
            </a:extLst>
          </p:cNvPr>
          <p:cNvSpPr/>
          <p:nvPr/>
        </p:nvSpPr>
        <p:spPr>
          <a:xfrm>
            <a:off x="7261707" y="3653229"/>
            <a:ext cx="2191950" cy="102679"/>
          </a:xfrm>
          <a:custGeom>
            <a:avLst/>
            <a:gdLst>
              <a:gd name="connsiteX0" fmla="*/ 0 w 1534511"/>
              <a:gd name="connsiteY0" fmla="*/ 246993 h 246993"/>
              <a:gd name="connsiteX1" fmla="*/ 136635 w 1534511"/>
              <a:gd name="connsiteY1" fmla="*/ 0 h 246993"/>
              <a:gd name="connsiteX2" fmla="*/ 1534511 w 1534511"/>
              <a:gd name="connsiteY2" fmla="*/ 2628 h 246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4511" h="246993">
                <a:moveTo>
                  <a:pt x="0" y="246993"/>
                </a:moveTo>
                <a:cubicBezTo>
                  <a:pt x="51676" y="150867"/>
                  <a:pt x="103352" y="54741"/>
                  <a:pt x="136635" y="0"/>
                </a:cubicBezTo>
                <a:lnTo>
                  <a:pt x="1534511" y="2628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xmlns="" id="{DBF4A6B4-91BA-4448-4F0C-28CB8F14DF7F}"/>
              </a:ext>
            </a:extLst>
          </p:cNvPr>
          <p:cNvSpPr/>
          <p:nvPr/>
        </p:nvSpPr>
        <p:spPr>
          <a:xfrm>
            <a:off x="7323235" y="3765634"/>
            <a:ext cx="2672642" cy="102679"/>
          </a:xfrm>
          <a:custGeom>
            <a:avLst/>
            <a:gdLst>
              <a:gd name="connsiteX0" fmla="*/ 0 w 1534511"/>
              <a:gd name="connsiteY0" fmla="*/ 246993 h 246993"/>
              <a:gd name="connsiteX1" fmla="*/ 136635 w 1534511"/>
              <a:gd name="connsiteY1" fmla="*/ 0 h 246993"/>
              <a:gd name="connsiteX2" fmla="*/ 1534511 w 1534511"/>
              <a:gd name="connsiteY2" fmla="*/ 2628 h 246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4511" h="246993">
                <a:moveTo>
                  <a:pt x="0" y="246993"/>
                </a:moveTo>
                <a:cubicBezTo>
                  <a:pt x="51676" y="150867"/>
                  <a:pt x="103352" y="54741"/>
                  <a:pt x="136635" y="0"/>
                </a:cubicBezTo>
                <a:lnTo>
                  <a:pt x="1534511" y="2628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xmlns="" id="{53936E53-6AC0-E591-C8E9-6E97B7C7A7E6}"/>
              </a:ext>
            </a:extLst>
          </p:cNvPr>
          <p:cNvSpPr/>
          <p:nvPr/>
        </p:nvSpPr>
        <p:spPr>
          <a:xfrm>
            <a:off x="7392048" y="3892611"/>
            <a:ext cx="3016357" cy="102679"/>
          </a:xfrm>
          <a:custGeom>
            <a:avLst/>
            <a:gdLst>
              <a:gd name="connsiteX0" fmla="*/ 0 w 1534511"/>
              <a:gd name="connsiteY0" fmla="*/ 246993 h 246993"/>
              <a:gd name="connsiteX1" fmla="*/ 136635 w 1534511"/>
              <a:gd name="connsiteY1" fmla="*/ 0 h 246993"/>
              <a:gd name="connsiteX2" fmla="*/ 1534511 w 1534511"/>
              <a:gd name="connsiteY2" fmla="*/ 2628 h 246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4511" h="246993">
                <a:moveTo>
                  <a:pt x="0" y="246993"/>
                </a:moveTo>
                <a:cubicBezTo>
                  <a:pt x="51676" y="150867"/>
                  <a:pt x="103352" y="54741"/>
                  <a:pt x="136635" y="0"/>
                </a:cubicBezTo>
                <a:lnTo>
                  <a:pt x="1534511" y="2628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xmlns="" id="{22BD45AF-B620-E88F-FF60-2DE59CA92E3B}"/>
              </a:ext>
            </a:extLst>
          </p:cNvPr>
          <p:cNvSpPr/>
          <p:nvPr/>
        </p:nvSpPr>
        <p:spPr>
          <a:xfrm>
            <a:off x="7437912" y="4020700"/>
            <a:ext cx="3558334" cy="102679"/>
          </a:xfrm>
          <a:custGeom>
            <a:avLst/>
            <a:gdLst>
              <a:gd name="connsiteX0" fmla="*/ 0 w 1534511"/>
              <a:gd name="connsiteY0" fmla="*/ 246993 h 246993"/>
              <a:gd name="connsiteX1" fmla="*/ 136635 w 1534511"/>
              <a:gd name="connsiteY1" fmla="*/ 0 h 246993"/>
              <a:gd name="connsiteX2" fmla="*/ 1534511 w 1534511"/>
              <a:gd name="connsiteY2" fmla="*/ 2628 h 246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4511" h="246993">
                <a:moveTo>
                  <a:pt x="0" y="246993"/>
                </a:moveTo>
                <a:cubicBezTo>
                  <a:pt x="51676" y="150867"/>
                  <a:pt x="103352" y="54741"/>
                  <a:pt x="136635" y="0"/>
                </a:cubicBezTo>
                <a:lnTo>
                  <a:pt x="1534511" y="2628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65B792A3-C015-BDD5-96D5-6013AD59670B}"/>
              </a:ext>
            </a:extLst>
          </p:cNvPr>
          <p:cNvSpPr txBox="1"/>
          <p:nvPr/>
        </p:nvSpPr>
        <p:spPr>
          <a:xfrm>
            <a:off x="8015146" y="2913874"/>
            <a:ext cx="384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6</a:t>
            </a:r>
            <a:endParaRPr lang="en-US" sz="32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4D7B4F5F-49D9-9BCA-D2C7-DEB253E306CB}"/>
              </a:ext>
            </a:extLst>
          </p:cNvPr>
          <p:cNvSpPr txBox="1"/>
          <p:nvPr/>
        </p:nvSpPr>
        <p:spPr>
          <a:xfrm>
            <a:off x="8342722" y="2988028"/>
            <a:ext cx="384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7</a:t>
            </a:r>
            <a:endParaRPr lang="en-US" sz="32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62877747-34C1-5F8D-C4FD-643B9D309ADE}"/>
              </a:ext>
            </a:extLst>
          </p:cNvPr>
          <p:cNvSpPr txBox="1"/>
          <p:nvPr/>
        </p:nvSpPr>
        <p:spPr>
          <a:xfrm>
            <a:off x="8678114" y="3085630"/>
            <a:ext cx="384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8</a:t>
            </a:r>
            <a:endParaRPr lang="en-US" sz="32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A7367716-99B4-2A67-3363-62EF272CD42E}"/>
              </a:ext>
            </a:extLst>
          </p:cNvPr>
          <p:cNvSpPr txBox="1"/>
          <p:nvPr/>
        </p:nvSpPr>
        <p:spPr>
          <a:xfrm>
            <a:off x="9025230" y="3191048"/>
            <a:ext cx="384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9</a:t>
            </a:r>
            <a:endParaRPr lang="en-US" sz="3200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543F207C-621D-F510-ED98-29F020C24DB5}"/>
              </a:ext>
            </a:extLst>
          </p:cNvPr>
          <p:cNvSpPr txBox="1"/>
          <p:nvPr/>
        </p:nvSpPr>
        <p:spPr>
          <a:xfrm>
            <a:off x="9387977" y="3304282"/>
            <a:ext cx="679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10</a:t>
            </a:r>
            <a:endParaRPr lang="en-US" sz="320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BB4FDA02-B997-EEDB-02AD-55E70212308C}"/>
              </a:ext>
            </a:extLst>
          </p:cNvPr>
          <p:cNvSpPr txBox="1"/>
          <p:nvPr/>
        </p:nvSpPr>
        <p:spPr>
          <a:xfrm>
            <a:off x="10408406" y="3524585"/>
            <a:ext cx="469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?</a:t>
            </a:r>
            <a:endParaRPr lang="en-US" sz="3200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5BC87455-1A0E-CA55-4382-246FAF547450}"/>
              </a:ext>
            </a:extLst>
          </p:cNvPr>
          <p:cNvSpPr txBox="1"/>
          <p:nvPr/>
        </p:nvSpPr>
        <p:spPr>
          <a:xfrm>
            <a:off x="4941008" y="5876466"/>
            <a:ext cx="10054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dirty="0"/>
              <a:t>giờ</a:t>
            </a:r>
            <a:endParaRPr lang="en-US" sz="4000" b="1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A2BE962A-EF04-DD8A-8CCA-0114066AFE04}"/>
              </a:ext>
            </a:extLst>
          </p:cNvPr>
          <p:cNvSpPr txBox="1"/>
          <p:nvPr/>
        </p:nvSpPr>
        <p:spPr>
          <a:xfrm>
            <a:off x="6783802" y="5872074"/>
            <a:ext cx="12939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dirty="0"/>
              <a:t>phút</a:t>
            </a:r>
            <a:endParaRPr lang="en-US" sz="4000" b="1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5BF0DAD0-290F-E032-6A67-A5805945FB11}"/>
              </a:ext>
            </a:extLst>
          </p:cNvPr>
          <p:cNvSpPr/>
          <p:nvPr/>
        </p:nvSpPr>
        <p:spPr>
          <a:xfrm>
            <a:off x="5937814" y="5965983"/>
            <a:ext cx="866655" cy="5552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12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49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75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7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7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8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9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0" fill="hold">
                          <p:stCondLst>
                            <p:cond delay="indefinite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4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7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2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5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6" fill="hold">
                          <p:stCondLst>
                            <p:cond delay="indefinite"/>
                          </p:stCondLst>
                          <p:childTnLst>
                            <p:par>
                              <p:cTn id="1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0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4" fill="hold">
                          <p:stCondLst>
                            <p:cond delay="indefinite"/>
                          </p:stCondLst>
                          <p:childTnLst>
                            <p:par>
                              <p:cTn id="1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9" fill="hold">
                          <p:stCondLst>
                            <p:cond delay="indefinite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4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6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7" fill="hold">
                          <p:stCondLst>
                            <p:cond delay="indefinite"/>
                          </p:stCondLst>
                          <p:childTnLst>
                            <p:par>
                              <p:cTn id="1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9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5" fill="hold">
                          <p:stCondLst>
                            <p:cond delay="indefinite"/>
                          </p:stCondLst>
                          <p:childTnLst>
                            <p:par>
                              <p:cTn id="1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9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42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9" grpId="0" animBg="1"/>
          <p:bldP spid="10" grpId="0"/>
          <p:bldP spid="35" grpId="0" animBg="1"/>
          <p:bldP spid="38" grpId="0"/>
          <p:bldP spid="28" grpId="0" animBg="1"/>
          <p:bldP spid="11" grpId="0" animBg="1"/>
          <p:bldP spid="13" grpId="0" animBg="1"/>
          <p:bldP spid="14" grpId="0" animBg="1"/>
          <p:bldP spid="15" grpId="0" animBg="1"/>
          <p:bldP spid="16" grpId="0"/>
          <p:bldP spid="18" grpId="0"/>
          <p:bldP spid="24" grpId="0"/>
          <p:bldP spid="25" grpId="0"/>
          <p:bldP spid="27" grpId="0" animBg="1"/>
          <p:bldP spid="40" grpId="0" animBg="1"/>
          <p:bldP spid="41" grpId="0" animBg="1"/>
          <p:bldP spid="42" grpId="0" animBg="1"/>
          <p:bldP spid="43" grpId="0" animBg="1"/>
          <p:bldP spid="44" grpId="0" animBg="1"/>
          <p:bldP spid="45" grpId="0" animBg="1"/>
          <p:bldP spid="46" grpId="0"/>
          <p:bldP spid="47" grpId="0"/>
          <p:bldP spid="48" grpId="0"/>
          <p:bldP spid="49" grpId="0"/>
          <p:bldP spid="54" grpId="0"/>
          <p:bldP spid="55" grpId="0"/>
          <p:bldP spid="56" grpId="0"/>
          <p:bldP spid="57" grpId="0"/>
          <p:bldP spid="5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75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7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7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8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9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0" fill="hold">
                          <p:stCondLst>
                            <p:cond delay="indefinite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4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7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2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5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6" fill="hold">
                          <p:stCondLst>
                            <p:cond delay="indefinite"/>
                          </p:stCondLst>
                          <p:childTnLst>
                            <p:par>
                              <p:cTn id="1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0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4" fill="hold">
                          <p:stCondLst>
                            <p:cond delay="indefinite"/>
                          </p:stCondLst>
                          <p:childTnLst>
                            <p:par>
                              <p:cTn id="1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9" fill="hold">
                          <p:stCondLst>
                            <p:cond delay="indefinite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4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6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7" fill="hold">
                          <p:stCondLst>
                            <p:cond delay="indefinite"/>
                          </p:stCondLst>
                          <p:childTnLst>
                            <p:par>
                              <p:cTn id="1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9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5" fill="hold">
                          <p:stCondLst>
                            <p:cond delay="indefinite"/>
                          </p:stCondLst>
                          <p:childTnLst>
                            <p:par>
                              <p:cTn id="1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9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42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9" grpId="0" animBg="1"/>
          <p:bldP spid="10" grpId="0"/>
          <p:bldP spid="35" grpId="0" animBg="1"/>
          <p:bldP spid="38" grpId="0"/>
          <p:bldP spid="28" grpId="0" animBg="1"/>
          <p:bldP spid="11" grpId="0" animBg="1"/>
          <p:bldP spid="13" grpId="0" animBg="1"/>
          <p:bldP spid="14" grpId="0" animBg="1"/>
          <p:bldP spid="15" grpId="0" animBg="1"/>
          <p:bldP spid="16" grpId="0"/>
          <p:bldP spid="18" grpId="0"/>
          <p:bldP spid="24" grpId="0"/>
          <p:bldP spid="25" grpId="0"/>
          <p:bldP spid="27" grpId="0" animBg="1"/>
          <p:bldP spid="40" grpId="0" animBg="1"/>
          <p:bldP spid="41" grpId="0" animBg="1"/>
          <p:bldP spid="42" grpId="0" animBg="1"/>
          <p:bldP spid="43" grpId="0" animBg="1"/>
          <p:bldP spid="44" grpId="0" animBg="1"/>
          <p:bldP spid="45" grpId="0" animBg="1"/>
          <p:bldP spid="46" grpId="0"/>
          <p:bldP spid="47" grpId="0"/>
          <p:bldP spid="48" grpId="0"/>
          <p:bldP spid="49" grpId="0"/>
          <p:bldP spid="54" grpId="0"/>
          <p:bldP spid="55" grpId="0"/>
          <p:bldP spid="56" grpId="0"/>
          <p:bldP spid="57" grpId="0"/>
          <p:bldP spid="58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46EC628-25E7-7FA0-0381-35F7ACBD69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E99408F9-2D4E-432A-CFF7-9D7AF95DECEB}"/>
              </a:ext>
            </a:extLst>
          </p:cNvPr>
          <p:cNvSpPr/>
          <p:nvPr/>
        </p:nvSpPr>
        <p:spPr>
          <a:xfrm>
            <a:off x="152400" y="176437"/>
            <a:ext cx="11887200" cy="6502240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7E24523D-3505-C374-0BEE-972E6CDDF792}"/>
              </a:ext>
            </a:extLst>
          </p:cNvPr>
          <p:cNvSpPr/>
          <p:nvPr/>
        </p:nvSpPr>
        <p:spPr>
          <a:xfrm>
            <a:off x="807375" y="3433278"/>
            <a:ext cx="681860" cy="5552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9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5245A662-BFCF-97EF-9090-F07F39F84587}"/>
              </a:ext>
            </a:extLst>
          </p:cNvPr>
          <p:cNvSpPr/>
          <p:nvPr/>
        </p:nvSpPr>
        <p:spPr>
          <a:xfrm>
            <a:off x="611843" y="2375797"/>
            <a:ext cx="5431877" cy="813131"/>
          </a:xfrm>
          <a:custGeom>
            <a:avLst/>
            <a:gdLst>
              <a:gd name="connsiteX0" fmla="*/ 0 w 4542748"/>
              <a:gd name="connsiteY0" fmla="*/ 135525 h 813131"/>
              <a:gd name="connsiteX1" fmla="*/ 135525 w 4542748"/>
              <a:gd name="connsiteY1" fmla="*/ 0 h 813131"/>
              <a:gd name="connsiteX2" fmla="*/ 4407223 w 4542748"/>
              <a:gd name="connsiteY2" fmla="*/ 0 h 813131"/>
              <a:gd name="connsiteX3" fmla="*/ 4542748 w 4542748"/>
              <a:gd name="connsiteY3" fmla="*/ 135525 h 813131"/>
              <a:gd name="connsiteX4" fmla="*/ 4542748 w 4542748"/>
              <a:gd name="connsiteY4" fmla="*/ 677606 h 813131"/>
              <a:gd name="connsiteX5" fmla="*/ 4407223 w 4542748"/>
              <a:gd name="connsiteY5" fmla="*/ 813131 h 813131"/>
              <a:gd name="connsiteX6" fmla="*/ 135525 w 4542748"/>
              <a:gd name="connsiteY6" fmla="*/ 813131 h 813131"/>
              <a:gd name="connsiteX7" fmla="*/ 0 w 4542748"/>
              <a:gd name="connsiteY7" fmla="*/ 677606 h 813131"/>
              <a:gd name="connsiteX8" fmla="*/ 0 w 4542748"/>
              <a:gd name="connsiteY8" fmla="*/ 135525 h 813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42748" h="813131" fill="none" extrusionOk="0">
                <a:moveTo>
                  <a:pt x="0" y="135525"/>
                </a:moveTo>
                <a:cubicBezTo>
                  <a:pt x="-7846" y="57396"/>
                  <a:pt x="68521" y="8929"/>
                  <a:pt x="135525" y="0"/>
                </a:cubicBezTo>
                <a:cubicBezTo>
                  <a:pt x="700523" y="-61902"/>
                  <a:pt x="3975692" y="-101778"/>
                  <a:pt x="4407223" y="0"/>
                </a:cubicBezTo>
                <a:cubicBezTo>
                  <a:pt x="4476066" y="-1883"/>
                  <a:pt x="4544248" y="58678"/>
                  <a:pt x="4542748" y="135525"/>
                </a:cubicBezTo>
                <a:cubicBezTo>
                  <a:pt x="4572300" y="288393"/>
                  <a:pt x="4576927" y="474620"/>
                  <a:pt x="4542748" y="677606"/>
                </a:cubicBezTo>
                <a:cubicBezTo>
                  <a:pt x="4534859" y="748592"/>
                  <a:pt x="4481197" y="809090"/>
                  <a:pt x="4407223" y="813131"/>
                </a:cubicBezTo>
                <a:cubicBezTo>
                  <a:pt x="2820668" y="670739"/>
                  <a:pt x="1416031" y="924232"/>
                  <a:pt x="135525" y="813131"/>
                </a:cubicBezTo>
                <a:cubicBezTo>
                  <a:pt x="58174" y="814383"/>
                  <a:pt x="-2354" y="763187"/>
                  <a:pt x="0" y="677606"/>
                </a:cubicBezTo>
                <a:cubicBezTo>
                  <a:pt x="-30954" y="419886"/>
                  <a:pt x="-13391" y="192077"/>
                  <a:pt x="0" y="135525"/>
                </a:cubicBezTo>
                <a:close/>
              </a:path>
              <a:path w="4542748" h="813131" stroke="0" extrusionOk="0">
                <a:moveTo>
                  <a:pt x="0" y="135525"/>
                </a:moveTo>
                <a:cubicBezTo>
                  <a:pt x="-8982" y="48807"/>
                  <a:pt x="59885" y="-1324"/>
                  <a:pt x="135525" y="0"/>
                </a:cubicBezTo>
                <a:cubicBezTo>
                  <a:pt x="2203156" y="-164947"/>
                  <a:pt x="2757291" y="-52288"/>
                  <a:pt x="4407223" y="0"/>
                </a:cubicBezTo>
                <a:cubicBezTo>
                  <a:pt x="4481447" y="-9772"/>
                  <a:pt x="4532454" y="62325"/>
                  <a:pt x="4542748" y="135525"/>
                </a:cubicBezTo>
                <a:cubicBezTo>
                  <a:pt x="4578434" y="285715"/>
                  <a:pt x="4576543" y="501700"/>
                  <a:pt x="4542748" y="677606"/>
                </a:cubicBezTo>
                <a:cubicBezTo>
                  <a:pt x="4548324" y="759653"/>
                  <a:pt x="4474958" y="800188"/>
                  <a:pt x="4407223" y="813131"/>
                </a:cubicBezTo>
                <a:cubicBezTo>
                  <a:pt x="3721045" y="971672"/>
                  <a:pt x="1638504" y="671295"/>
                  <a:pt x="135525" y="813131"/>
                </a:cubicBezTo>
                <a:cubicBezTo>
                  <a:pt x="60382" y="818306"/>
                  <a:pt x="11731" y="748375"/>
                  <a:pt x="0" y="677606"/>
                </a:cubicBezTo>
                <a:cubicBezTo>
                  <a:pt x="31373" y="563344"/>
                  <a:pt x="-23442" y="359543"/>
                  <a:pt x="0" y="135525"/>
                </a:cubicBezTo>
                <a:close/>
              </a:path>
            </a:pathLst>
          </a:custGeom>
          <a:solidFill>
            <a:srgbClr val="CCFF99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custGeom>
                    <a:avLst/>
                    <a:gdLst>
                      <a:gd name="connsiteX0" fmla="*/ 0 w 4788440"/>
                      <a:gd name="connsiteY0" fmla="*/ 135525 h 813131"/>
                      <a:gd name="connsiteX1" fmla="*/ 142854 w 4788440"/>
                      <a:gd name="connsiteY1" fmla="*/ 0 h 813131"/>
                      <a:gd name="connsiteX2" fmla="*/ 4645585 w 4788440"/>
                      <a:gd name="connsiteY2" fmla="*/ 0 h 813131"/>
                      <a:gd name="connsiteX3" fmla="*/ 4788440 w 4788440"/>
                      <a:gd name="connsiteY3" fmla="*/ 135525 h 813131"/>
                      <a:gd name="connsiteX4" fmla="*/ 4788440 w 4788440"/>
                      <a:gd name="connsiteY4" fmla="*/ 677606 h 813131"/>
                      <a:gd name="connsiteX5" fmla="*/ 4645585 w 4788440"/>
                      <a:gd name="connsiteY5" fmla="*/ 813131 h 813131"/>
                      <a:gd name="connsiteX6" fmla="*/ 142854 w 4788440"/>
                      <a:gd name="connsiteY6" fmla="*/ 813131 h 813131"/>
                      <a:gd name="connsiteX7" fmla="*/ 0 w 4788440"/>
                      <a:gd name="connsiteY7" fmla="*/ 677606 h 813131"/>
                      <a:gd name="connsiteX8" fmla="*/ 0 w 4788440"/>
                      <a:gd name="connsiteY8" fmla="*/ 135525 h 813131"/>
                      <a:gd name="connsiteX0" fmla="*/ 0 w 4788440"/>
                      <a:gd name="connsiteY0" fmla="*/ 135525 h 813131"/>
                      <a:gd name="connsiteX1" fmla="*/ 142854 w 4788440"/>
                      <a:gd name="connsiteY1" fmla="*/ 0 h 813131"/>
                      <a:gd name="connsiteX2" fmla="*/ 4645585 w 4788440"/>
                      <a:gd name="connsiteY2" fmla="*/ 0 h 813131"/>
                      <a:gd name="connsiteX3" fmla="*/ 4788440 w 4788440"/>
                      <a:gd name="connsiteY3" fmla="*/ 135525 h 813131"/>
                      <a:gd name="connsiteX4" fmla="*/ 4788440 w 4788440"/>
                      <a:gd name="connsiteY4" fmla="*/ 677606 h 813131"/>
                      <a:gd name="connsiteX5" fmla="*/ 4645585 w 4788440"/>
                      <a:gd name="connsiteY5" fmla="*/ 813131 h 813131"/>
                      <a:gd name="connsiteX6" fmla="*/ 142854 w 4788440"/>
                      <a:gd name="connsiteY6" fmla="*/ 813131 h 813131"/>
                      <a:gd name="connsiteX7" fmla="*/ 0 w 4788440"/>
                      <a:gd name="connsiteY7" fmla="*/ 677606 h 813131"/>
                      <a:gd name="connsiteX8" fmla="*/ 0 w 4788440"/>
                      <a:gd name="connsiteY8" fmla="*/ 135525 h 813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788440" h="813131" fill="none" extrusionOk="0">
                        <a:moveTo>
                          <a:pt x="0" y="135525"/>
                        </a:moveTo>
                        <a:cubicBezTo>
                          <a:pt x="-16252" y="54058"/>
                          <a:pt x="73303" y="10155"/>
                          <a:pt x="142854" y="0"/>
                        </a:cubicBezTo>
                        <a:cubicBezTo>
                          <a:pt x="764789" y="-66007"/>
                          <a:pt x="4175162" y="-44966"/>
                          <a:pt x="4645585" y="0"/>
                        </a:cubicBezTo>
                        <a:cubicBezTo>
                          <a:pt x="4711360" y="-4012"/>
                          <a:pt x="4791464" y="56756"/>
                          <a:pt x="4788440" y="135525"/>
                        </a:cubicBezTo>
                        <a:cubicBezTo>
                          <a:pt x="4823656" y="293440"/>
                          <a:pt x="4842987" y="459968"/>
                          <a:pt x="4788440" y="677606"/>
                        </a:cubicBezTo>
                        <a:cubicBezTo>
                          <a:pt x="4769524" y="743403"/>
                          <a:pt x="4720347" y="794237"/>
                          <a:pt x="4645585" y="813131"/>
                        </a:cubicBezTo>
                        <a:cubicBezTo>
                          <a:pt x="2980948" y="646313"/>
                          <a:pt x="1662734" y="1006340"/>
                          <a:pt x="142854" y="813131"/>
                        </a:cubicBezTo>
                        <a:cubicBezTo>
                          <a:pt x="54836" y="817627"/>
                          <a:pt x="-4349" y="771700"/>
                          <a:pt x="0" y="677606"/>
                        </a:cubicBezTo>
                        <a:cubicBezTo>
                          <a:pt x="-36565" y="415837"/>
                          <a:pt x="-20361" y="200016"/>
                          <a:pt x="0" y="135525"/>
                        </a:cubicBezTo>
                        <a:close/>
                      </a:path>
                      <a:path w="4788440" h="813131" stroke="0" extrusionOk="0">
                        <a:moveTo>
                          <a:pt x="0" y="135525"/>
                        </a:moveTo>
                        <a:cubicBezTo>
                          <a:pt x="-6477" y="39718"/>
                          <a:pt x="65513" y="-15418"/>
                          <a:pt x="142854" y="0"/>
                        </a:cubicBezTo>
                        <a:cubicBezTo>
                          <a:pt x="2327317" y="-203095"/>
                          <a:pt x="2832970" y="-60122"/>
                          <a:pt x="4645585" y="0"/>
                        </a:cubicBezTo>
                        <a:cubicBezTo>
                          <a:pt x="4726231" y="-10809"/>
                          <a:pt x="4783353" y="69571"/>
                          <a:pt x="4788440" y="135525"/>
                        </a:cubicBezTo>
                        <a:cubicBezTo>
                          <a:pt x="4818148" y="284903"/>
                          <a:pt x="4805724" y="487218"/>
                          <a:pt x="4788440" y="677606"/>
                        </a:cubicBezTo>
                        <a:cubicBezTo>
                          <a:pt x="4800708" y="754344"/>
                          <a:pt x="4730493" y="797864"/>
                          <a:pt x="4645585" y="813131"/>
                        </a:cubicBezTo>
                        <a:cubicBezTo>
                          <a:pt x="3985028" y="863388"/>
                          <a:pt x="1783689" y="800993"/>
                          <a:pt x="142854" y="813131"/>
                        </a:cubicBezTo>
                        <a:cubicBezTo>
                          <a:pt x="65812" y="816049"/>
                          <a:pt x="11029" y="739939"/>
                          <a:pt x="0" y="677606"/>
                        </a:cubicBezTo>
                        <a:cubicBezTo>
                          <a:pt x="29351" y="578810"/>
                          <a:pt x="-25634" y="363813"/>
                          <a:pt x="0" y="135525"/>
                        </a:cubicBezTo>
                        <a:close/>
                      </a:path>
                      <a:path w="4788440" h="813131" fill="none" stroke="0" extrusionOk="0">
                        <a:moveTo>
                          <a:pt x="0" y="135525"/>
                        </a:moveTo>
                        <a:cubicBezTo>
                          <a:pt x="-9087" y="56317"/>
                          <a:pt x="69725" y="4745"/>
                          <a:pt x="142854" y="0"/>
                        </a:cubicBezTo>
                        <a:cubicBezTo>
                          <a:pt x="782350" y="-142757"/>
                          <a:pt x="4211045" y="-80462"/>
                          <a:pt x="4645585" y="0"/>
                        </a:cubicBezTo>
                        <a:cubicBezTo>
                          <a:pt x="4717564" y="-11071"/>
                          <a:pt x="4777053" y="60754"/>
                          <a:pt x="4788440" y="135525"/>
                        </a:cubicBezTo>
                        <a:cubicBezTo>
                          <a:pt x="4847814" y="310959"/>
                          <a:pt x="4820080" y="473560"/>
                          <a:pt x="4788440" y="677606"/>
                        </a:cubicBezTo>
                        <a:cubicBezTo>
                          <a:pt x="4786954" y="757411"/>
                          <a:pt x="4720367" y="803280"/>
                          <a:pt x="4645585" y="813131"/>
                        </a:cubicBezTo>
                        <a:cubicBezTo>
                          <a:pt x="2977142" y="732794"/>
                          <a:pt x="1478187" y="809822"/>
                          <a:pt x="142854" y="813131"/>
                        </a:cubicBezTo>
                        <a:cubicBezTo>
                          <a:pt x="61164" y="817131"/>
                          <a:pt x="7073" y="759865"/>
                          <a:pt x="0" y="677606"/>
                        </a:cubicBezTo>
                        <a:cubicBezTo>
                          <a:pt x="-36965" y="418130"/>
                          <a:pt x="-12265" y="196000"/>
                          <a:pt x="0" y="13552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Ngược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chiều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kim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đồng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hồ</a:t>
            </a:r>
            <a:r>
              <a:rPr lang="en-US" sz="3200" b="1" dirty="0">
                <a:solidFill>
                  <a:schemeClr val="tx1"/>
                </a:solidFill>
              </a:rPr>
              <a:t>:</a:t>
            </a:r>
            <a:endParaRPr lang="en-US" sz="3600" b="1" dirty="0">
              <a:solidFill>
                <a:schemeClr val="tx1"/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0A6DD782-4586-850E-2E6C-85E6AC1C9E9F}"/>
              </a:ext>
            </a:extLst>
          </p:cNvPr>
          <p:cNvGrpSpPr/>
          <p:nvPr/>
        </p:nvGrpSpPr>
        <p:grpSpPr>
          <a:xfrm>
            <a:off x="611843" y="237202"/>
            <a:ext cx="10739303" cy="1801367"/>
            <a:chOff x="4954141" y="4390215"/>
            <a:chExt cx="6264617" cy="1801367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FE3E1D15-C261-CE74-6100-04E0DFE4B5FF}"/>
                </a:ext>
              </a:extLst>
            </p:cNvPr>
            <p:cNvSpPr/>
            <p:nvPr/>
          </p:nvSpPr>
          <p:spPr>
            <a:xfrm>
              <a:off x="5444837" y="4965857"/>
              <a:ext cx="5773921" cy="1225725"/>
            </a:xfrm>
            <a:custGeom>
              <a:avLst/>
              <a:gdLst>
                <a:gd name="connsiteX0" fmla="*/ 0 w 5773921"/>
                <a:gd name="connsiteY0" fmla="*/ 204292 h 1225725"/>
                <a:gd name="connsiteX1" fmla="*/ 204292 w 5773921"/>
                <a:gd name="connsiteY1" fmla="*/ 0 h 1225725"/>
                <a:gd name="connsiteX2" fmla="*/ 5569629 w 5773921"/>
                <a:gd name="connsiteY2" fmla="*/ 0 h 1225725"/>
                <a:gd name="connsiteX3" fmla="*/ 5773921 w 5773921"/>
                <a:gd name="connsiteY3" fmla="*/ 204292 h 1225725"/>
                <a:gd name="connsiteX4" fmla="*/ 5773921 w 5773921"/>
                <a:gd name="connsiteY4" fmla="*/ 1021433 h 1225725"/>
                <a:gd name="connsiteX5" fmla="*/ 5569629 w 5773921"/>
                <a:gd name="connsiteY5" fmla="*/ 1225725 h 1225725"/>
                <a:gd name="connsiteX6" fmla="*/ 204292 w 5773921"/>
                <a:gd name="connsiteY6" fmla="*/ 1225725 h 1225725"/>
                <a:gd name="connsiteX7" fmla="*/ 0 w 5773921"/>
                <a:gd name="connsiteY7" fmla="*/ 1021433 h 1225725"/>
                <a:gd name="connsiteX8" fmla="*/ 0 w 5773921"/>
                <a:gd name="connsiteY8" fmla="*/ 204292 h 122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73921" h="1225725" fill="none" extrusionOk="0">
                  <a:moveTo>
                    <a:pt x="0" y="204292"/>
                  </a:moveTo>
                  <a:cubicBezTo>
                    <a:pt x="-5292" y="89252"/>
                    <a:pt x="99380" y="9010"/>
                    <a:pt x="204292" y="0"/>
                  </a:cubicBezTo>
                  <a:cubicBezTo>
                    <a:pt x="1332150" y="-61902"/>
                    <a:pt x="4907171" y="-101778"/>
                    <a:pt x="5569629" y="0"/>
                  </a:cubicBezTo>
                  <a:cubicBezTo>
                    <a:pt x="5680929" y="-479"/>
                    <a:pt x="5774859" y="90215"/>
                    <a:pt x="5773921" y="204292"/>
                  </a:cubicBezTo>
                  <a:cubicBezTo>
                    <a:pt x="5816338" y="525500"/>
                    <a:pt x="5801696" y="813734"/>
                    <a:pt x="5773921" y="1021433"/>
                  </a:cubicBezTo>
                  <a:cubicBezTo>
                    <a:pt x="5760670" y="1127773"/>
                    <a:pt x="5677708" y="1203780"/>
                    <a:pt x="5569629" y="1225725"/>
                  </a:cubicBezTo>
                  <a:cubicBezTo>
                    <a:pt x="3191721" y="1083333"/>
                    <a:pt x="2357265" y="1336826"/>
                    <a:pt x="204292" y="1225725"/>
                  </a:cubicBezTo>
                  <a:cubicBezTo>
                    <a:pt x="76788" y="1233069"/>
                    <a:pt x="-4467" y="1154629"/>
                    <a:pt x="0" y="1021433"/>
                  </a:cubicBezTo>
                  <a:cubicBezTo>
                    <a:pt x="-22455" y="897624"/>
                    <a:pt x="7933" y="325470"/>
                    <a:pt x="0" y="204292"/>
                  </a:cubicBezTo>
                  <a:close/>
                </a:path>
                <a:path w="5773921" h="1225725" stroke="0" extrusionOk="0">
                  <a:moveTo>
                    <a:pt x="0" y="204292"/>
                  </a:moveTo>
                  <a:cubicBezTo>
                    <a:pt x="-9876" y="78412"/>
                    <a:pt x="89885" y="-2643"/>
                    <a:pt x="204292" y="0"/>
                  </a:cubicBezTo>
                  <a:cubicBezTo>
                    <a:pt x="827183" y="-164947"/>
                    <a:pt x="4055561" y="-52288"/>
                    <a:pt x="5569629" y="0"/>
                  </a:cubicBezTo>
                  <a:cubicBezTo>
                    <a:pt x="5681077" y="-21600"/>
                    <a:pt x="5755835" y="94360"/>
                    <a:pt x="5773921" y="204292"/>
                  </a:cubicBezTo>
                  <a:cubicBezTo>
                    <a:pt x="5709039" y="383430"/>
                    <a:pt x="5803101" y="835417"/>
                    <a:pt x="5773921" y="1021433"/>
                  </a:cubicBezTo>
                  <a:cubicBezTo>
                    <a:pt x="5784384" y="1147769"/>
                    <a:pt x="5677023" y="1215839"/>
                    <a:pt x="5569629" y="1225725"/>
                  </a:cubicBezTo>
                  <a:cubicBezTo>
                    <a:pt x="4527928" y="1384266"/>
                    <a:pt x="2212016" y="1083889"/>
                    <a:pt x="204292" y="1225725"/>
                  </a:cubicBezTo>
                  <a:cubicBezTo>
                    <a:pt x="90590" y="1241101"/>
                    <a:pt x="1496" y="1133740"/>
                    <a:pt x="0" y="1021433"/>
                  </a:cubicBezTo>
                  <a:cubicBezTo>
                    <a:pt x="57610" y="910394"/>
                    <a:pt x="-67831" y="347695"/>
                    <a:pt x="0" y="204292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xmlns="" sd="983016561">
                    <a:custGeom>
                      <a:avLst/>
                      <a:gdLst>
                        <a:gd name="connsiteX0" fmla="*/ 0 w 9898113"/>
                        <a:gd name="connsiteY0" fmla="*/ 204292 h 1225725"/>
                        <a:gd name="connsiteX1" fmla="*/ 204292 w 9898113"/>
                        <a:gd name="connsiteY1" fmla="*/ 0 h 1225725"/>
                        <a:gd name="connsiteX2" fmla="*/ 9693821 w 9898113"/>
                        <a:gd name="connsiteY2" fmla="*/ 0 h 1225725"/>
                        <a:gd name="connsiteX3" fmla="*/ 9898113 w 9898113"/>
                        <a:gd name="connsiteY3" fmla="*/ 204292 h 1225725"/>
                        <a:gd name="connsiteX4" fmla="*/ 9898113 w 9898113"/>
                        <a:gd name="connsiteY4" fmla="*/ 1021433 h 1225725"/>
                        <a:gd name="connsiteX5" fmla="*/ 9693821 w 9898113"/>
                        <a:gd name="connsiteY5" fmla="*/ 1225725 h 1225725"/>
                        <a:gd name="connsiteX6" fmla="*/ 204292 w 9898113"/>
                        <a:gd name="connsiteY6" fmla="*/ 1225725 h 1225725"/>
                        <a:gd name="connsiteX7" fmla="*/ 0 w 9898113"/>
                        <a:gd name="connsiteY7" fmla="*/ 1021433 h 1225725"/>
                        <a:gd name="connsiteX8" fmla="*/ 0 w 9898113"/>
                        <a:gd name="connsiteY8" fmla="*/ 204292 h 12257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898113" h="1225725" fill="none" extrusionOk="0">
                          <a:moveTo>
                            <a:pt x="0" y="204292"/>
                          </a:moveTo>
                          <a:cubicBezTo>
                            <a:pt x="-5292" y="89252"/>
                            <a:pt x="99380" y="9010"/>
                            <a:pt x="204292" y="0"/>
                          </a:cubicBezTo>
                          <a:cubicBezTo>
                            <a:pt x="2578635" y="-61902"/>
                            <a:pt x="8539339" y="-101778"/>
                            <a:pt x="9693821" y="0"/>
                          </a:cubicBezTo>
                          <a:cubicBezTo>
                            <a:pt x="9805121" y="-479"/>
                            <a:pt x="9899051" y="90215"/>
                            <a:pt x="9898113" y="204292"/>
                          </a:cubicBezTo>
                          <a:cubicBezTo>
                            <a:pt x="9940530" y="525500"/>
                            <a:pt x="9925888" y="813734"/>
                            <a:pt x="9898113" y="1021433"/>
                          </a:cubicBezTo>
                          <a:cubicBezTo>
                            <a:pt x="9884862" y="1127773"/>
                            <a:pt x="9801900" y="1203780"/>
                            <a:pt x="9693821" y="1225725"/>
                          </a:cubicBezTo>
                          <a:cubicBezTo>
                            <a:pt x="7913779" y="1083333"/>
                            <a:pt x="4794599" y="1336826"/>
                            <a:pt x="204292" y="1225725"/>
                          </a:cubicBezTo>
                          <a:cubicBezTo>
                            <a:pt x="76788" y="1233069"/>
                            <a:pt x="-4467" y="1154629"/>
                            <a:pt x="0" y="1021433"/>
                          </a:cubicBezTo>
                          <a:cubicBezTo>
                            <a:pt x="-22455" y="897624"/>
                            <a:pt x="7933" y="325470"/>
                            <a:pt x="0" y="204292"/>
                          </a:cubicBezTo>
                          <a:close/>
                        </a:path>
                        <a:path w="9898113" h="1225725" stroke="0" extrusionOk="0">
                          <a:moveTo>
                            <a:pt x="0" y="204292"/>
                          </a:moveTo>
                          <a:cubicBezTo>
                            <a:pt x="-9876" y="78412"/>
                            <a:pt x="89885" y="-2643"/>
                            <a:pt x="204292" y="0"/>
                          </a:cubicBezTo>
                          <a:cubicBezTo>
                            <a:pt x="3852526" y="-164947"/>
                            <a:pt x="7070048" y="-52288"/>
                            <a:pt x="9693821" y="0"/>
                          </a:cubicBezTo>
                          <a:cubicBezTo>
                            <a:pt x="9805269" y="-21600"/>
                            <a:pt x="9880027" y="94360"/>
                            <a:pt x="9898113" y="204292"/>
                          </a:cubicBezTo>
                          <a:cubicBezTo>
                            <a:pt x="9833231" y="383430"/>
                            <a:pt x="9927293" y="835417"/>
                            <a:pt x="9898113" y="1021433"/>
                          </a:cubicBezTo>
                          <a:cubicBezTo>
                            <a:pt x="9908576" y="1147769"/>
                            <a:pt x="9801215" y="1215839"/>
                            <a:pt x="9693821" y="1225725"/>
                          </a:cubicBezTo>
                          <a:cubicBezTo>
                            <a:pt x="8568260" y="1384266"/>
                            <a:pt x="4898304" y="1083889"/>
                            <a:pt x="204292" y="1225725"/>
                          </a:cubicBezTo>
                          <a:cubicBezTo>
                            <a:pt x="90590" y="1241101"/>
                            <a:pt x="1496" y="1133740"/>
                            <a:pt x="0" y="1021433"/>
                          </a:cubicBezTo>
                          <a:cubicBezTo>
                            <a:pt x="57610" y="910394"/>
                            <a:pt x="-67831" y="347695"/>
                            <a:pt x="0" y="20429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indent="13970" algn="just">
                <a:lnSpc>
                  <a:spcPct val="110000"/>
                </a:lnSpc>
                <a:spcAft>
                  <a:spcPts val="0"/>
                </a:spcAft>
              </a:pP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vi-VN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Theo kim phút, từ </a:t>
              </a:r>
              <a:r>
                <a:rPr lang="vi-VN" sz="3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vạch này</a:t>
              </a:r>
              <a:r>
                <a:rPr lang="vi-VN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đến </a:t>
              </a:r>
              <a:r>
                <a:rPr lang="vi-VN" sz="3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vạch</a:t>
              </a:r>
              <a:r>
                <a:rPr lang="vi-VN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tiếp theo tương ứng với 1 phút.</a:t>
              </a: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1105B9A2-BFE6-A07A-C471-8407787A3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54141" y="4390215"/>
              <a:ext cx="700536" cy="1140543"/>
            </a:xfrm>
            <a:prstGeom prst="rect">
              <a:avLst/>
            </a:prstGeom>
          </p:spPr>
        </p:pic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6316237C-C408-7F76-9A79-BF29AD4FC7F5}"/>
              </a:ext>
            </a:extLst>
          </p:cNvPr>
          <p:cNvSpPr txBox="1"/>
          <p:nvPr/>
        </p:nvSpPr>
        <p:spPr>
          <a:xfrm>
            <a:off x="1407636" y="3359792"/>
            <a:ext cx="10054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dirty="0"/>
              <a:t>giờ</a:t>
            </a:r>
            <a:endParaRPr lang="en-US" sz="4000" b="1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856F608E-08E3-0CD2-5C17-722062F676DB}"/>
              </a:ext>
            </a:extLst>
          </p:cNvPr>
          <p:cNvSpPr txBox="1"/>
          <p:nvPr/>
        </p:nvSpPr>
        <p:spPr>
          <a:xfrm>
            <a:off x="4200921" y="3355400"/>
            <a:ext cx="12939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dirty="0"/>
              <a:t>phút</a:t>
            </a:r>
            <a:endParaRPr lang="en-US" sz="4000" b="1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44D98D59-AC7B-BFFE-D8E8-56A0308AB4AF}"/>
              </a:ext>
            </a:extLst>
          </p:cNvPr>
          <p:cNvSpPr/>
          <p:nvPr/>
        </p:nvSpPr>
        <p:spPr>
          <a:xfrm>
            <a:off x="2376943" y="3451662"/>
            <a:ext cx="1822874" cy="55523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kém 6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6B89D80-6C83-8154-0FF3-A450DAE9A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607" y="3432653"/>
            <a:ext cx="2773557" cy="277355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35F1A42-CDE8-5FAE-035C-ECF391CCCC4B}"/>
              </a:ext>
            </a:extLst>
          </p:cNvPr>
          <p:cNvSpPr/>
          <p:nvPr/>
        </p:nvSpPr>
        <p:spPr>
          <a:xfrm>
            <a:off x="9358574" y="2653525"/>
            <a:ext cx="292185" cy="424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0</a:t>
            </a:r>
            <a:endParaRPr lang="en-US" sz="3200" b="1" dirty="0">
              <a:solidFill>
                <a:srgbClr val="FF0000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897C1F6B-8FE3-134A-0B84-5A1654A5E511}"/>
              </a:ext>
            </a:extLst>
          </p:cNvPr>
          <p:cNvCxnSpPr>
            <a:cxnSpLocks/>
          </p:cNvCxnSpPr>
          <p:nvPr/>
        </p:nvCxnSpPr>
        <p:spPr>
          <a:xfrm>
            <a:off x="9507243" y="3032797"/>
            <a:ext cx="0" cy="31226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AED46FFC-DFC0-3ABE-7C97-B0BE339531D1}"/>
              </a:ext>
            </a:extLst>
          </p:cNvPr>
          <p:cNvSpPr/>
          <p:nvPr/>
        </p:nvSpPr>
        <p:spPr>
          <a:xfrm rot="21445309" flipH="1">
            <a:off x="8263685" y="3382657"/>
            <a:ext cx="1214597" cy="695579"/>
          </a:xfrm>
          <a:custGeom>
            <a:avLst/>
            <a:gdLst>
              <a:gd name="connsiteX0" fmla="*/ 0 w 1147666"/>
              <a:gd name="connsiteY0" fmla="*/ 0 h 643812"/>
              <a:gd name="connsiteX1" fmla="*/ 494523 w 1147666"/>
              <a:gd name="connsiteY1" fmla="*/ 65314 h 643812"/>
              <a:gd name="connsiteX2" fmla="*/ 923731 w 1147666"/>
              <a:gd name="connsiteY2" fmla="*/ 307910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94523 w 1147666"/>
              <a:gd name="connsiteY1" fmla="*/ 65314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20293 w 1147666"/>
              <a:gd name="connsiteY2" fmla="*/ 28384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899668 w 1147666"/>
              <a:gd name="connsiteY2" fmla="*/ 28384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899668 w 1147666"/>
              <a:gd name="connsiteY2" fmla="*/ 283847 h 643812"/>
              <a:gd name="connsiteX3" fmla="*/ 1147666 w 1147666"/>
              <a:gd name="connsiteY3" fmla="*/ 643812 h 643812"/>
              <a:gd name="connsiteX0" fmla="*/ 0 w 1171622"/>
              <a:gd name="connsiteY0" fmla="*/ 0 h 631513"/>
              <a:gd name="connsiteX1" fmla="*/ 480773 w 1171622"/>
              <a:gd name="connsiteY1" fmla="*/ 61876 h 631513"/>
              <a:gd name="connsiteX2" fmla="*/ 899668 w 1171622"/>
              <a:gd name="connsiteY2" fmla="*/ 283847 h 631513"/>
              <a:gd name="connsiteX3" fmla="*/ 1171622 w 1171622"/>
              <a:gd name="connsiteY3" fmla="*/ 631513 h 631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1622" h="631513">
                <a:moveTo>
                  <a:pt x="0" y="0"/>
                </a:moveTo>
                <a:cubicBezTo>
                  <a:pt x="170284" y="6998"/>
                  <a:pt x="330828" y="14568"/>
                  <a:pt x="480773" y="61876"/>
                </a:cubicBezTo>
                <a:cubicBezTo>
                  <a:pt x="630718" y="109184"/>
                  <a:pt x="752998" y="173680"/>
                  <a:pt x="899668" y="283847"/>
                </a:cubicBezTo>
                <a:cubicBezTo>
                  <a:pt x="1015400" y="390576"/>
                  <a:pt x="1114083" y="511770"/>
                  <a:pt x="1171622" y="631513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0F4F21F-FF35-6FD5-B0AE-0FB922A09297}"/>
              </a:ext>
            </a:extLst>
          </p:cNvPr>
          <p:cNvSpPr txBox="1"/>
          <p:nvPr/>
        </p:nvSpPr>
        <p:spPr>
          <a:xfrm>
            <a:off x="8893387" y="2604153"/>
            <a:ext cx="371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1</a:t>
            </a:r>
            <a:endParaRPr lang="en-US" sz="32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C3D849CA-298D-732D-61F0-1278385B5A8E}"/>
              </a:ext>
            </a:extLst>
          </p:cNvPr>
          <p:cNvSpPr/>
          <p:nvPr/>
        </p:nvSpPr>
        <p:spPr>
          <a:xfrm>
            <a:off x="6886010" y="2560832"/>
            <a:ext cx="1447912" cy="4356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ysClr val="windowText" lastClr="000000"/>
                </a:solidFill>
              </a:rPr>
              <a:t>Kém</a:t>
            </a:r>
            <a:endParaRPr lang="en-US" sz="3200" dirty="0">
              <a:solidFill>
                <a:sysClr val="windowText" lastClr="000000"/>
              </a:solidFill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xmlns="" id="{2623F9D1-5BA6-C3C5-AD99-BA8471DF87DB}"/>
              </a:ext>
            </a:extLst>
          </p:cNvPr>
          <p:cNvSpPr/>
          <p:nvPr/>
        </p:nvSpPr>
        <p:spPr>
          <a:xfrm flipH="1">
            <a:off x="8924925" y="3098065"/>
            <a:ext cx="414224" cy="246993"/>
          </a:xfrm>
          <a:custGeom>
            <a:avLst/>
            <a:gdLst>
              <a:gd name="connsiteX0" fmla="*/ 0 w 1534511"/>
              <a:gd name="connsiteY0" fmla="*/ 246993 h 246993"/>
              <a:gd name="connsiteX1" fmla="*/ 136635 w 1534511"/>
              <a:gd name="connsiteY1" fmla="*/ 0 h 246993"/>
              <a:gd name="connsiteX2" fmla="*/ 1534511 w 1534511"/>
              <a:gd name="connsiteY2" fmla="*/ 2628 h 246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4511" h="246993">
                <a:moveTo>
                  <a:pt x="0" y="246993"/>
                </a:moveTo>
                <a:cubicBezTo>
                  <a:pt x="51676" y="150867"/>
                  <a:pt x="103352" y="54741"/>
                  <a:pt x="136635" y="0"/>
                </a:cubicBezTo>
                <a:lnTo>
                  <a:pt x="1534511" y="2628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500D98E-452C-C550-0B47-F95B9BFE8415}"/>
              </a:ext>
            </a:extLst>
          </p:cNvPr>
          <p:cNvSpPr txBox="1"/>
          <p:nvPr/>
        </p:nvSpPr>
        <p:spPr>
          <a:xfrm>
            <a:off x="8576077" y="2704129"/>
            <a:ext cx="371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2</a:t>
            </a:r>
            <a:endParaRPr lang="en-US" sz="3200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xmlns="" id="{D65CEFFE-D98D-7D6C-FB15-2FF985A0C765}"/>
              </a:ext>
            </a:extLst>
          </p:cNvPr>
          <p:cNvSpPr/>
          <p:nvPr/>
        </p:nvSpPr>
        <p:spPr>
          <a:xfrm flipH="1">
            <a:off x="8630471" y="3188929"/>
            <a:ext cx="545631" cy="181726"/>
          </a:xfrm>
          <a:custGeom>
            <a:avLst/>
            <a:gdLst>
              <a:gd name="connsiteX0" fmla="*/ 0 w 1534511"/>
              <a:gd name="connsiteY0" fmla="*/ 246993 h 246993"/>
              <a:gd name="connsiteX1" fmla="*/ 136635 w 1534511"/>
              <a:gd name="connsiteY1" fmla="*/ 0 h 246993"/>
              <a:gd name="connsiteX2" fmla="*/ 1534511 w 1534511"/>
              <a:gd name="connsiteY2" fmla="*/ 2628 h 246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4511" h="246993">
                <a:moveTo>
                  <a:pt x="0" y="246993"/>
                </a:moveTo>
                <a:cubicBezTo>
                  <a:pt x="51676" y="150867"/>
                  <a:pt x="103352" y="54741"/>
                  <a:pt x="136635" y="0"/>
                </a:cubicBezTo>
                <a:lnTo>
                  <a:pt x="1534511" y="2628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F7FED9E6-B216-036A-62D4-AA1FD2E3FB9D}"/>
              </a:ext>
            </a:extLst>
          </p:cNvPr>
          <p:cNvSpPr txBox="1"/>
          <p:nvPr/>
        </p:nvSpPr>
        <p:spPr>
          <a:xfrm>
            <a:off x="8279531" y="2803784"/>
            <a:ext cx="371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3</a:t>
            </a:r>
            <a:endParaRPr lang="en-US" sz="320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xmlns="" id="{D0B321F3-105F-0AEF-FA8A-A7559FA9F1E1}"/>
              </a:ext>
            </a:extLst>
          </p:cNvPr>
          <p:cNvSpPr/>
          <p:nvPr/>
        </p:nvSpPr>
        <p:spPr>
          <a:xfrm flipH="1">
            <a:off x="8333922" y="3288584"/>
            <a:ext cx="702655" cy="118472"/>
          </a:xfrm>
          <a:custGeom>
            <a:avLst/>
            <a:gdLst>
              <a:gd name="connsiteX0" fmla="*/ 0 w 1534511"/>
              <a:gd name="connsiteY0" fmla="*/ 246993 h 246993"/>
              <a:gd name="connsiteX1" fmla="*/ 136635 w 1534511"/>
              <a:gd name="connsiteY1" fmla="*/ 0 h 246993"/>
              <a:gd name="connsiteX2" fmla="*/ 1534511 w 1534511"/>
              <a:gd name="connsiteY2" fmla="*/ 2628 h 246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4511" h="246993">
                <a:moveTo>
                  <a:pt x="0" y="246993"/>
                </a:moveTo>
                <a:cubicBezTo>
                  <a:pt x="51676" y="150867"/>
                  <a:pt x="103352" y="54741"/>
                  <a:pt x="136635" y="0"/>
                </a:cubicBezTo>
                <a:lnTo>
                  <a:pt x="1534511" y="2628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3910EF8A-82CB-2009-9445-AF3B60279E27}"/>
              </a:ext>
            </a:extLst>
          </p:cNvPr>
          <p:cNvSpPr txBox="1"/>
          <p:nvPr/>
        </p:nvSpPr>
        <p:spPr>
          <a:xfrm>
            <a:off x="8004157" y="2903439"/>
            <a:ext cx="371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4</a:t>
            </a:r>
            <a:endParaRPr lang="en-US" sz="3200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xmlns="" id="{29CDDD97-FADB-8C0A-FD1F-62A530C6EF28}"/>
              </a:ext>
            </a:extLst>
          </p:cNvPr>
          <p:cNvSpPr/>
          <p:nvPr/>
        </p:nvSpPr>
        <p:spPr>
          <a:xfrm flipH="1">
            <a:off x="8058545" y="3388239"/>
            <a:ext cx="834841" cy="62911"/>
          </a:xfrm>
          <a:custGeom>
            <a:avLst/>
            <a:gdLst>
              <a:gd name="connsiteX0" fmla="*/ 0 w 1534511"/>
              <a:gd name="connsiteY0" fmla="*/ 246993 h 246993"/>
              <a:gd name="connsiteX1" fmla="*/ 136635 w 1534511"/>
              <a:gd name="connsiteY1" fmla="*/ 0 h 246993"/>
              <a:gd name="connsiteX2" fmla="*/ 1534511 w 1534511"/>
              <a:gd name="connsiteY2" fmla="*/ 2628 h 246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4511" h="246993">
                <a:moveTo>
                  <a:pt x="0" y="246993"/>
                </a:moveTo>
                <a:cubicBezTo>
                  <a:pt x="51676" y="150867"/>
                  <a:pt x="103352" y="54741"/>
                  <a:pt x="136635" y="0"/>
                </a:cubicBezTo>
                <a:lnTo>
                  <a:pt x="1534511" y="2628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179B4669-8AC8-5344-8CF7-898302780558}"/>
              </a:ext>
            </a:extLst>
          </p:cNvPr>
          <p:cNvSpPr txBox="1"/>
          <p:nvPr/>
        </p:nvSpPr>
        <p:spPr>
          <a:xfrm>
            <a:off x="7712671" y="3005765"/>
            <a:ext cx="371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</a:rPr>
              <a:t>5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xmlns="" id="{BAA650E3-53E0-57E9-A9B3-5AC5C5A64E64}"/>
              </a:ext>
            </a:extLst>
          </p:cNvPr>
          <p:cNvSpPr/>
          <p:nvPr/>
        </p:nvSpPr>
        <p:spPr>
          <a:xfrm flipH="1">
            <a:off x="7767058" y="3490565"/>
            <a:ext cx="939391" cy="62911"/>
          </a:xfrm>
          <a:custGeom>
            <a:avLst/>
            <a:gdLst>
              <a:gd name="connsiteX0" fmla="*/ 0 w 1534511"/>
              <a:gd name="connsiteY0" fmla="*/ 246993 h 246993"/>
              <a:gd name="connsiteX1" fmla="*/ 136635 w 1534511"/>
              <a:gd name="connsiteY1" fmla="*/ 0 h 246993"/>
              <a:gd name="connsiteX2" fmla="*/ 1534511 w 1534511"/>
              <a:gd name="connsiteY2" fmla="*/ 2628 h 246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4511" h="246993">
                <a:moveTo>
                  <a:pt x="0" y="246993"/>
                </a:moveTo>
                <a:cubicBezTo>
                  <a:pt x="51676" y="150867"/>
                  <a:pt x="103352" y="54741"/>
                  <a:pt x="136635" y="0"/>
                </a:cubicBezTo>
                <a:lnTo>
                  <a:pt x="1534511" y="2628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xmlns="" id="{DBD0FC4A-FAE2-7286-0DA0-8686ACCC0E7C}"/>
              </a:ext>
            </a:extLst>
          </p:cNvPr>
          <p:cNvSpPr/>
          <p:nvPr/>
        </p:nvSpPr>
        <p:spPr>
          <a:xfrm flipH="1">
            <a:off x="7443788" y="3587869"/>
            <a:ext cx="1145528" cy="59060"/>
          </a:xfrm>
          <a:custGeom>
            <a:avLst/>
            <a:gdLst>
              <a:gd name="connsiteX0" fmla="*/ 0 w 1534511"/>
              <a:gd name="connsiteY0" fmla="*/ 246993 h 246993"/>
              <a:gd name="connsiteX1" fmla="*/ 136635 w 1534511"/>
              <a:gd name="connsiteY1" fmla="*/ 0 h 246993"/>
              <a:gd name="connsiteX2" fmla="*/ 1534511 w 1534511"/>
              <a:gd name="connsiteY2" fmla="*/ 2628 h 246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4511" h="246993">
                <a:moveTo>
                  <a:pt x="0" y="246993"/>
                </a:moveTo>
                <a:cubicBezTo>
                  <a:pt x="51676" y="150867"/>
                  <a:pt x="103352" y="54741"/>
                  <a:pt x="136635" y="0"/>
                </a:cubicBezTo>
                <a:lnTo>
                  <a:pt x="1534511" y="2628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DA9A6F22-8985-2CA4-4401-F1A7A6DDDDCF}"/>
              </a:ext>
            </a:extLst>
          </p:cNvPr>
          <p:cNvSpPr txBox="1"/>
          <p:nvPr/>
        </p:nvSpPr>
        <p:spPr>
          <a:xfrm>
            <a:off x="7379585" y="3079906"/>
            <a:ext cx="371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6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91E9DA23-FB1F-825B-5CCA-8C803103F70A}"/>
              </a:ext>
            </a:extLst>
          </p:cNvPr>
          <p:cNvSpPr txBox="1"/>
          <p:nvPr/>
        </p:nvSpPr>
        <p:spPr>
          <a:xfrm>
            <a:off x="358294" y="4094554"/>
            <a:ext cx="16097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dirty="0"/>
              <a:t>Hoặc:</a:t>
            </a:r>
            <a:endParaRPr lang="en-US" sz="4000" b="1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1348EDD4-2098-78B7-678E-B903C9A6E930}"/>
              </a:ext>
            </a:extLst>
          </p:cNvPr>
          <p:cNvSpPr/>
          <p:nvPr/>
        </p:nvSpPr>
        <p:spPr>
          <a:xfrm>
            <a:off x="2102423" y="4190769"/>
            <a:ext cx="681860" cy="5552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8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DCB58D2A-729E-8654-0003-2D9D375425C0}"/>
              </a:ext>
            </a:extLst>
          </p:cNvPr>
          <p:cNvSpPr txBox="1"/>
          <p:nvPr/>
        </p:nvSpPr>
        <p:spPr>
          <a:xfrm>
            <a:off x="2702684" y="4117283"/>
            <a:ext cx="10054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dirty="0"/>
              <a:t>giờ</a:t>
            </a:r>
            <a:endParaRPr lang="en-US" sz="4000" b="1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F2657233-7FBE-2A52-4D5C-82D84D41D271}"/>
              </a:ext>
            </a:extLst>
          </p:cNvPr>
          <p:cNvSpPr txBox="1"/>
          <p:nvPr/>
        </p:nvSpPr>
        <p:spPr>
          <a:xfrm>
            <a:off x="4498644" y="4094554"/>
            <a:ext cx="12939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dirty="0"/>
              <a:t>phút</a:t>
            </a:r>
            <a:endParaRPr lang="en-US" sz="4000" b="1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BB0611E7-47F5-D42F-17EA-362011CE2375}"/>
              </a:ext>
            </a:extLst>
          </p:cNvPr>
          <p:cNvSpPr/>
          <p:nvPr/>
        </p:nvSpPr>
        <p:spPr>
          <a:xfrm>
            <a:off x="3671991" y="4209153"/>
            <a:ext cx="770750" cy="5552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srgbClr val="FF0000"/>
                </a:solidFill>
              </a:rPr>
              <a:t>49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62" name="Rectangle: Rounded Corners 41">
            <a:extLst>
              <a:ext uri="{FF2B5EF4-FFF2-40B4-BE49-F238E27FC236}">
                <a16:creationId xmlns:a16="http://schemas.microsoft.com/office/drawing/2014/main" xmlns="" id="{3C76FF8E-8273-C60A-94E3-47264B2C0DAA}"/>
              </a:ext>
            </a:extLst>
          </p:cNvPr>
          <p:cNvSpPr/>
          <p:nvPr/>
        </p:nvSpPr>
        <p:spPr>
          <a:xfrm>
            <a:off x="1559910" y="5222344"/>
            <a:ext cx="5674607" cy="1238627"/>
          </a:xfrm>
          <a:custGeom>
            <a:avLst/>
            <a:gdLst>
              <a:gd name="connsiteX0" fmla="*/ 0 w 5455028"/>
              <a:gd name="connsiteY0" fmla="*/ 206442 h 1238627"/>
              <a:gd name="connsiteX1" fmla="*/ 206442 w 5455028"/>
              <a:gd name="connsiteY1" fmla="*/ 0 h 1238627"/>
              <a:gd name="connsiteX2" fmla="*/ 5248586 w 5455028"/>
              <a:gd name="connsiteY2" fmla="*/ 0 h 1238627"/>
              <a:gd name="connsiteX3" fmla="*/ 5455028 w 5455028"/>
              <a:gd name="connsiteY3" fmla="*/ 206442 h 1238627"/>
              <a:gd name="connsiteX4" fmla="*/ 5455028 w 5455028"/>
              <a:gd name="connsiteY4" fmla="*/ 1032185 h 1238627"/>
              <a:gd name="connsiteX5" fmla="*/ 5248586 w 5455028"/>
              <a:gd name="connsiteY5" fmla="*/ 1238627 h 1238627"/>
              <a:gd name="connsiteX6" fmla="*/ 206442 w 5455028"/>
              <a:gd name="connsiteY6" fmla="*/ 1238627 h 1238627"/>
              <a:gd name="connsiteX7" fmla="*/ 0 w 5455028"/>
              <a:gd name="connsiteY7" fmla="*/ 1032185 h 1238627"/>
              <a:gd name="connsiteX8" fmla="*/ 0 w 5455028"/>
              <a:gd name="connsiteY8" fmla="*/ 206442 h 1238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55028" h="1238627" fill="none" extrusionOk="0">
                <a:moveTo>
                  <a:pt x="0" y="206442"/>
                </a:moveTo>
                <a:cubicBezTo>
                  <a:pt x="-6887" y="89547"/>
                  <a:pt x="106423" y="15932"/>
                  <a:pt x="206442" y="0"/>
                </a:cubicBezTo>
                <a:cubicBezTo>
                  <a:pt x="804282" y="-61902"/>
                  <a:pt x="4449618" y="-101778"/>
                  <a:pt x="5248586" y="0"/>
                </a:cubicBezTo>
                <a:cubicBezTo>
                  <a:pt x="5342751" y="-6224"/>
                  <a:pt x="5457234" y="89487"/>
                  <a:pt x="5455028" y="206442"/>
                </a:cubicBezTo>
                <a:cubicBezTo>
                  <a:pt x="5499171" y="294462"/>
                  <a:pt x="5521210" y="730092"/>
                  <a:pt x="5455028" y="1032185"/>
                </a:cubicBezTo>
                <a:cubicBezTo>
                  <a:pt x="5450951" y="1144204"/>
                  <a:pt x="5362256" y="1237034"/>
                  <a:pt x="5248586" y="1238627"/>
                </a:cubicBezTo>
                <a:cubicBezTo>
                  <a:pt x="3796584" y="1096235"/>
                  <a:pt x="2388743" y="1349728"/>
                  <a:pt x="206442" y="1238627"/>
                </a:cubicBezTo>
                <a:cubicBezTo>
                  <a:pt x="79708" y="1244991"/>
                  <a:pt x="-3635" y="1162774"/>
                  <a:pt x="0" y="1032185"/>
                </a:cubicBezTo>
                <a:cubicBezTo>
                  <a:pt x="-73315" y="698743"/>
                  <a:pt x="38793" y="541829"/>
                  <a:pt x="0" y="206442"/>
                </a:cubicBezTo>
                <a:close/>
              </a:path>
              <a:path w="5455028" h="1238627" stroke="0" extrusionOk="0">
                <a:moveTo>
                  <a:pt x="0" y="206442"/>
                </a:moveTo>
                <a:cubicBezTo>
                  <a:pt x="-10913" y="78004"/>
                  <a:pt x="91606" y="-1373"/>
                  <a:pt x="206442" y="0"/>
                </a:cubicBezTo>
                <a:cubicBezTo>
                  <a:pt x="1385780" y="-164947"/>
                  <a:pt x="3271824" y="-52288"/>
                  <a:pt x="5248586" y="0"/>
                </a:cubicBezTo>
                <a:cubicBezTo>
                  <a:pt x="5361426" y="-18412"/>
                  <a:pt x="5452306" y="92863"/>
                  <a:pt x="5455028" y="206442"/>
                </a:cubicBezTo>
                <a:cubicBezTo>
                  <a:pt x="5459189" y="506143"/>
                  <a:pt x="5472661" y="775898"/>
                  <a:pt x="5455028" y="1032185"/>
                </a:cubicBezTo>
                <a:cubicBezTo>
                  <a:pt x="5466198" y="1160622"/>
                  <a:pt x="5360903" y="1235537"/>
                  <a:pt x="5248586" y="1238627"/>
                </a:cubicBezTo>
                <a:cubicBezTo>
                  <a:pt x="3577437" y="1397168"/>
                  <a:pt x="1412898" y="1096791"/>
                  <a:pt x="206442" y="1238627"/>
                </a:cubicBezTo>
                <a:cubicBezTo>
                  <a:pt x="91231" y="1259631"/>
                  <a:pt x="7576" y="1143566"/>
                  <a:pt x="0" y="1032185"/>
                </a:cubicBezTo>
                <a:cubicBezTo>
                  <a:pt x="-55074" y="698754"/>
                  <a:pt x="-22172" y="537792"/>
                  <a:pt x="0" y="206442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custGeom>
                    <a:avLst/>
                    <a:gdLst>
                      <a:gd name="connsiteX0" fmla="*/ 0 w 5674607"/>
                      <a:gd name="connsiteY0" fmla="*/ 206442 h 1238627"/>
                      <a:gd name="connsiteX1" fmla="*/ 214751 w 5674607"/>
                      <a:gd name="connsiteY1" fmla="*/ 0 h 1238627"/>
                      <a:gd name="connsiteX2" fmla="*/ 5459855 w 5674607"/>
                      <a:gd name="connsiteY2" fmla="*/ 0 h 1238627"/>
                      <a:gd name="connsiteX3" fmla="*/ 5674607 w 5674607"/>
                      <a:gd name="connsiteY3" fmla="*/ 206442 h 1238627"/>
                      <a:gd name="connsiteX4" fmla="*/ 5674607 w 5674607"/>
                      <a:gd name="connsiteY4" fmla="*/ 1032185 h 1238627"/>
                      <a:gd name="connsiteX5" fmla="*/ 5459855 w 5674607"/>
                      <a:gd name="connsiteY5" fmla="*/ 1238627 h 1238627"/>
                      <a:gd name="connsiteX6" fmla="*/ 214751 w 5674607"/>
                      <a:gd name="connsiteY6" fmla="*/ 1238627 h 1238627"/>
                      <a:gd name="connsiteX7" fmla="*/ 0 w 5674607"/>
                      <a:gd name="connsiteY7" fmla="*/ 1032185 h 1238627"/>
                      <a:gd name="connsiteX8" fmla="*/ 0 w 5674607"/>
                      <a:gd name="connsiteY8" fmla="*/ 206442 h 1238627"/>
                      <a:gd name="connsiteX0" fmla="*/ 0 w 5674607"/>
                      <a:gd name="connsiteY0" fmla="*/ 206442 h 1238627"/>
                      <a:gd name="connsiteX1" fmla="*/ 214751 w 5674607"/>
                      <a:gd name="connsiteY1" fmla="*/ 0 h 1238627"/>
                      <a:gd name="connsiteX2" fmla="*/ 5459855 w 5674607"/>
                      <a:gd name="connsiteY2" fmla="*/ 0 h 1238627"/>
                      <a:gd name="connsiteX3" fmla="*/ 5674607 w 5674607"/>
                      <a:gd name="connsiteY3" fmla="*/ 206442 h 1238627"/>
                      <a:gd name="connsiteX4" fmla="*/ 5674607 w 5674607"/>
                      <a:gd name="connsiteY4" fmla="*/ 1032185 h 1238627"/>
                      <a:gd name="connsiteX5" fmla="*/ 5459855 w 5674607"/>
                      <a:gd name="connsiteY5" fmla="*/ 1238627 h 1238627"/>
                      <a:gd name="connsiteX6" fmla="*/ 214751 w 5674607"/>
                      <a:gd name="connsiteY6" fmla="*/ 1238627 h 1238627"/>
                      <a:gd name="connsiteX7" fmla="*/ 0 w 5674607"/>
                      <a:gd name="connsiteY7" fmla="*/ 1032185 h 1238627"/>
                      <a:gd name="connsiteX8" fmla="*/ 0 w 5674607"/>
                      <a:gd name="connsiteY8" fmla="*/ 206442 h 1238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674607" h="1238627" fill="none" extrusionOk="0">
                        <a:moveTo>
                          <a:pt x="0" y="206442"/>
                        </a:moveTo>
                        <a:cubicBezTo>
                          <a:pt x="-17967" y="85029"/>
                          <a:pt x="112794" y="18309"/>
                          <a:pt x="214751" y="0"/>
                        </a:cubicBezTo>
                        <a:cubicBezTo>
                          <a:pt x="916971" y="-74400"/>
                          <a:pt x="4588360" y="45677"/>
                          <a:pt x="5459855" y="0"/>
                        </a:cubicBezTo>
                        <a:cubicBezTo>
                          <a:pt x="5536816" y="-12807"/>
                          <a:pt x="5678465" y="87403"/>
                          <a:pt x="5674607" y="206442"/>
                        </a:cubicBezTo>
                        <a:cubicBezTo>
                          <a:pt x="5737058" y="314983"/>
                          <a:pt x="5764799" y="713203"/>
                          <a:pt x="5674607" y="1032185"/>
                        </a:cubicBezTo>
                        <a:cubicBezTo>
                          <a:pt x="5655516" y="1136934"/>
                          <a:pt x="5576699" y="1230560"/>
                          <a:pt x="5459855" y="1238627"/>
                        </a:cubicBezTo>
                        <a:cubicBezTo>
                          <a:pt x="4008794" y="908486"/>
                          <a:pt x="2659583" y="1434041"/>
                          <a:pt x="214751" y="1238627"/>
                        </a:cubicBezTo>
                        <a:cubicBezTo>
                          <a:pt x="71120" y="1250893"/>
                          <a:pt x="-7176" y="1178249"/>
                          <a:pt x="0" y="1032185"/>
                        </a:cubicBezTo>
                        <a:cubicBezTo>
                          <a:pt x="-83605" y="691195"/>
                          <a:pt x="17059" y="571442"/>
                          <a:pt x="0" y="206442"/>
                        </a:cubicBezTo>
                        <a:close/>
                      </a:path>
                      <a:path w="5674607" h="1238627" stroke="0" extrusionOk="0">
                        <a:moveTo>
                          <a:pt x="0" y="206442"/>
                        </a:moveTo>
                        <a:cubicBezTo>
                          <a:pt x="-5107" y="59019"/>
                          <a:pt x="98334" y="-19302"/>
                          <a:pt x="214751" y="0"/>
                        </a:cubicBezTo>
                        <a:cubicBezTo>
                          <a:pt x="1467646" y="-363772"/>
                          <a:pt x="3234485" y="-70319"/>
                          <a:pt x="5459855" y="0"/>
                        </a:cubicBezTo>
                        <a:cubicBezTo>
                          <a:pt x="5585336" y="-21898"/>
                          <a:pt x="5682278" y="106065"/>
                          <a:pt x="5674607" y="206442"/>
                        </a:cubicBezTo>
                        <a:cubicBezTo>
                          <a:pt x="5643288" y="502481"/>
                          <a:pt x="5657781" y="748125"/>
                          <a:pt x="5674607" y="1032185"/>
                        </a:cubicBezTo>
                        <a:cubicBezTo>
                          <a:pt x="5694651" y="1153622"/>
                          <a:pt x="5578556" y="1235217"/>
                          <a:pt x="5459855" y="1238627"/>
                        </a:cubicBezTo>
                        <a:cubicBezTo>
                          <a:pt x="3812766" y="1239527"/>
                          <a:pt x="1485230" y="1132237"/>
                          <a:pt x="214751" y="1238627"/>
                        </a:cubicBezTo>
                        <a:cubicBezTo>
                          <a:pt x="99168" y="1255184"/>
                          <a:pt x="7327" y="1140072"/>
                          <a:pt x="0" y="1032185"/>
                        </a:cubicBezTo>
                        <a:cubicBezTo>
                          <a:pt x="-59051" y="706075"/>
                          <a:pt x="-29395" y="567027"/>
                          <a:pt x="0" y="206442"/>
                        </a:cubicBezTo>
                        <a:close/>
                      </a:path>
                      <a:path w="5674607" h="1238627" fill="none" stroke="0" extrusionOk="0">
                        <a:moveTo>
                          <a:pt x="0" y="206442"/>
                        </a:moveTo>
                        <a:cubicBezTo>
                          <a:pt x="-19578" y="73142"/>
                          <a:pt x="102809" y="2722"/>
                          <a:pt x="214751" y="0"/>
                        </a:cubicBezTo>
                        <a:cubicBezTo>
                          <a:pt x="845564" y="-78295"/>
                          <a:pt x="4738212" y="13020"/>
                          <a:pt x="5459855" y="0"/>
                        </a:cubicBezTo>
                        <a:cubicBezTo>
                          <a:pt x="5557473" y="-11502"/>
                          <a:pt x="5675479" y="89715"/>
                          <a:pt x="5674607" y="206442"/>
                        </a:cubicBezTo>
                        <a:cubicBezTo>
                          <a:pt x="5756824" y="323484"/>
                          <a:pt x="5731888" y="727297"/>
                          <a:pt x="5674607" y="1032185"/>
                        </a:cubicBezTo>
                        <a:cubicBezTo>
                          <a:pt x="5684621" y="1162611"/>
                          <a:pt x="5566854" y="1216570"/>
                          <a:pt x="5459855" y="1238627"/>
                        </a:cubicBezTo>
                        <a:cubicBezTo>
                          <a:pt x="3959411" y="1254623"/>
                          <a:pt x="2458593" y="1141176"/>
                          <a:pt x="214751" y="1238627"/>
                        </a:cubicBezTo>
                        <a:cubicBezTo>
                          <a:pt x="82353" y="1254877"/>
                          <a:pt x="3570" y="1160218"/>
                          <a:pt x="0" y="1032185"/>
                        </a:cubicBezTo>
                        <a:cubicBezTo>
                          <a:pt x="-101587" y="688485"/>
                          <a:pt x="45748" y="553262"/>
                          <a:pt x="0" y="20644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Khi kim phút chỉ qua vạch số 6, người ta đọc theo hai cách. </a:t>
            </a:r>
            <a:endParaRPr lang="vi-VN" sz="32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A94E205A-FB57-17EC-0195-36B4EDB83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647" y="4936756"/>
            <a:ext cx="954451" cy="90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0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8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6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9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9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2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97" dur="75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00" dur="75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1" fill="hold">
                          <p:stCondLst>
                            <p:cond delay="indefinite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75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6" dur="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8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0" dur="75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1" dur="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2" dur="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3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5" dur="75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6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8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0" dur="75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1" dur="75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75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3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5" dur="75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6" dur="7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7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8" fill="hold">
                          <p:stCondLst>
                            <p:cond delay="indefinite"/>
                          </p:stCondLst>
                          <p:childTnLst>
                            <p:par>
                              <p:cTn id="1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2" dur="75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3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4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7" dur="75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8" dur="75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75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 animBg="1"/>
          <p:bldP spid="28" grpId="0" animBg="1"/>
          <p:bldP spid="56" grpId="0"/>
          <p:bldP spid="57" grpId="0"/>
          <p:bldP spid="58" grpId="0" animBg="1"/>
          <p:bldP spid="7" grpId="0"/>
          <p:bldP spid="17" grpId="0" animBg="1"/>
          <p:bldP spid="19" grpId="0"/>
          <p:bldP spid="20" grpId="0" animBg="1"/>
          <p:bldP spid="21" grpId="0" animBg="1"/>
          <p:bldP spid="22" grpId="0"/>
          <p:bldP spid="26" grpId="0" animBg="1"/>
          <p:bldP spid="29" grpId="0"/>
          <p:bldP spid="30" grpId="0" animBg="1"/>
          <p:bldP spid="31" grpId="0"/>
          <p:bldP spid="32" grpId="0" animBg="1"/>
          <p:bldP spid="33" grpId="0"/>
          <p:bldP spid="36" grpId="0" animBg="1"/>
          <p:bldP spid="50" grpId="0" animBg="1"/>
          <p:bldP spid="51" grpId="0"/>
          <p:bldP spid="52" grpId="0"/>
          <p:bldP spid="53" grpId="0" animBg="1"/>
          <p:bldP spid="59" grpId="0"/>
          <p:bldP spid="60" grpId="0"/>
          <p:bldP spid="61" grpId="0" animBg="1"/>
          <p:bldP spid="6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0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8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6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9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9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2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97" dur="75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00" dur="75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1" fill="hold">
                          <p:stCondLst>
                            <p:cond delay="indefinite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75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6" dur="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8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0" dur="75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1" dur="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2" dur="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3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5" dur="75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6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8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0" dur="75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1" dur="75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75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3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5" dur="75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6" dur="7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7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8" fill="hold">
                          <p:stCondLst>
                            <p:cond delay="indefinite"/>
                          </p:stCondLst>
                          <p:childTnLst>
                            <p:par>
                              <p:cTn id="1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2" dur="75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3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4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7" dur="75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8" dur="75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75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 animBg="1"/>
          <p:bldP spid="28" grpId="0" animBg="1"/>
          <p:bldP spid="56" grpId="0"/>
          <p:bldP spid="57" grpId="0"/>
          <p:bldP spid="58" grpId="0" animBg="1"/>
          <p:bldP spid="7" grpId="0"/>
          <p:bldP spid="17" grpId="0" animBg="1"/>
          <p:bldP spid="19" grpId="0"/>
          <p:bldP spid="20" grpId="0" animBg="1"/>
          <p:bldP spid="21" grpId="0" animBg="1"/>
          <p:bldP spid="22" grpId="0"/>
          <p:bldP spid="26" grpId="0" animBg="1"/>
          <p:bldP spid="29" grpId="0"/>
          <p:bldP spid="30" grpId="0" animBg="1"/>
          <p:bldP spid="31" grpId="0"/>
          <p:bldP spid="32" grpId="0" animBg="1"/>
          <p:bldP spid="33" grpId="0"/>
          <p:bldP spid="36" grpId="0" animBg="1"/>
          <p:bldP spid="50" grpId="0" animBg="1"/>
          <p:bldP spid="51" grpId="0"/>
          <p:bldP spid="52" grpId="0"/>
          <p:bldP spid="53" grpId="0" animBg="1"/>
          <p:bldP spid="59" grpId="0"/>
          <p:bldP spid="60" grpId="0"/>
          <p:bldP spid="61" grpId="0" animBg="1"/>
          <p:bldP spid="62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39"/>
            <a:ext cx="8077200" cy="6591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-346232"/>
            <a:ext cx="7742591" cy="730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81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19983" cy="43468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8309" t="9007" r="21944" b="5375"/>
          <a:stretch/>
        </p:blipFill>
        <p:spPr>
          <a:xfrm>
            <a:off x="4648200" y="-609600"/>
            <a:ext cx="4724401" cy="796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00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Hộp Văn bản 20">
            <a:extLst>
              <a:ext uri="{FF2B5EF4-FFF2-40B4-BE49-F238E27FC236}">
                <a16:creationId xmlns="" xmlns:a16="http://schemas.microsoft.com/office/drawing/2014/main" id="{2BA6D9AE-E31E-84FB-7750-BE75DF9E8D6E}"/>
              </a:ext>
            </a:extLst>
          </p:cNvPr>
          <p:cNvSpPr txBox="1"/>
          <p:nvPr/>
        </p:nvSpPr>
        <p:spPr>
          <a:xfrm>
            <a:off x="570969" y="5013960"/>
            <a:ext cx="330103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7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giờ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12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phút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="" xmlns:a16="http://schemas.microsoft.com/office/drawing/2014/main" id="{EF232432-958D-D287-4A9A-7AF6BB58362B}"/>
              </a:ext>
            </a:extLst>
          </p:cNvPr>
          <p:cNvSpPr txBox="1"/>
          <p:nvPr/>
        </p:nvSpPr>
        <p:spPr>
          <a:xfrm>
            <a:off x="4038600" y="5013960"/>
            <a:ext cx="353113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10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giờ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27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phút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="" xmlns:a16="http://schemas.microsoft.com/office/drawing/2014/main" id="{5DB9350B-9701-DF1B-9B36-2AD52D66CBA0}"/>
              </a:ext>
            </a:extLst>
          </p:cNvPr>
          <p:cNvSpPr txBox="1"/>
          <p:nvPr/>
        </p:nvSpPr>
        <p:spPr>
          <a:xfrm>
            <a:off x="7315200" y="4907280"/>
            <a:ext cx="4275393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9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giờ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56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phút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ctr"/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Hoặc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10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giờ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kém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4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phút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5A557724-903E-075F-4E66-D43074CBBF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4" t="13699" r="65969" b="36012"/>
          <a:stretch/>
        </p:blipFill>
        <p:spPr>
          <a:xfrm>
            <a:off x="570968" y="1249680"/>
            <a:ext cx="3894352" cy="3657600"/>
          </a:xfrm>
          <a:prstGeom prst="ellipse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61F34932-FD50-26AD-6995-C5C32127C3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76" t="18310" r="38479" b="36222"/>
          <a:stretch/>
        </p:blipFill>
        <p:spPr>
          <a:xfrm>
            <a:off x="4509002" y="1600200"/>
            <a:ext cx="3413760" cy="3307080"/>
          </a:xfrm>
          <a:prstGeom prst="ellipse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8D11138D-09C9-59B7-EE76-01322AA24E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76" t="18310" r="9679" b="36222"/>
          <a:stretch/>
        </p:blipFill>
        <p:spPr>
          <a:xfrm>
            <a:off x="7966444" y="1600200"/>
            <a:ext cx="3413760" cy="3307080"/>
          </a:xfrm>
          <a:prstGeom prst="ellipse">
            <a:avLst/>
          </a:prstGeom>
        </p:spPr>
      </p:pic>
      <p:sp>
        <p:nvSpPr>
          <p:cNvPr id="2" name="TextBox 1"/>
          <p:cNvSpPr txBox="1"/>
          <p:nvPr/>
        </p:nvSpPr>
        <p:spPr>
          <a:xfrm flipH="1">
            <a:off x="360578" y="553552"/>
            <a:ext cx="177302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SGK/ 41</a:t>
            </a:r>
          </a:p>
        </p:txBody>
      </p:sp>
    </p:spTree>
    <p:extLst>
      <p:ext uri="{BB962C8B-B14F-4D97-AF65-F5344CB8AC3E}">
        <p14:creationId xmlns:p14="http://schemas.microsoft.com/office/powerpoint/2010/main" val="246553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83F7506-C21A-A09C-7364-B5ACA5C93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5" name="Picture 9" descr="dong ho">
            <a:extLst>
              <a:ext uri="{FF2B5EF4-FFF2-40B4-BE49-F238E27FC236}">
                <a16:creationId xmlns="" xmlns:a16="http://schemas.microsoft.com/office/drawing/2014/main" id="{20C4DA87-B70D-279B-7AD9-CB4374EAE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295400"/>
            <a:ext cx="2438400" cy="2286000"/>
          </a:xfrm>
          <a:prstGeom prst="rect">
            <a:avLst/>
          </a:prstGeom>
          <a:noFill/>
          <a:ln w="38100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8" name="Rectangle 12">
            <a:extLst>
              <a:ext uri="{FF2B5EF4-FFF2-40B4-BE49-F238E27FC236}">
                <a16:creationId xmlns="" xmlns:a16="http://schemas.microsoft.com/office/drawing/2014/main" id="{1DB7AAB3-2075-F83E-B36B-A124E36E94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1942922"/>
            <a:ext cx="3403600" cy="58896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altLang="en-US" sz="3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6" name="Line 10">
            <a:extLst>
              <a:ext uri="{FF2B5EF4-FFF2-40B4-BE49-F238E27FC236}">
                <a16:creationId xmlns="" xmlns:a16="http://schemas.microsoft.com/office/drawing/2014/main" id="{D4F43248-03BA-3D79-7EEE-F7B5AA2A3F1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75114" y="2330826"/>
            <a:ext cx="61913" cy="609600"/>
          </a:xfrm>
          <a:prstGeom prst="line">
            <a:avLst/>
          </a:prstGeom>
          <a:noFill/>
          <a:ln w="76200">
            <a:solidFill>
              <a:srgbClr val="800080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7" name="Line 11">
            <a:extLst>
              <a:ext uri="{FF2B5EF4-FFF2-40B4-BE49-F238E27FC236}">
                <a16:creationId xmlns="" xmlns:a16="http://schemas.microsoft.com/office/drawing/2014/main" id="{6A23AA6C-3978-069C-3F91-D8C91E6B8075}"/>
              </a:ext>
            </a:extLst>
          </p:cNvPr>
          <p:cNvSpPr>
            <a:spLocks noChangeShapeType="1"/>
          </p:cNvSpPr>
          <p:nvPr/>
        </p:nvSpPr>
        <p:spPr bwMode="auto">
          <a:xfrm>
            <a:off x="3037027" y="2330826"/>
            <a:ext cx="533400" cy="609599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2" name="Text Box 12">
            <a:extLst>
              <a:ext uri="{FF2B5EF4-FFF2-40B4-BE49-F238E27FC236}">
                <a16:creationId xmlns="" xmlns:a16="http://schemas.microsoft.com/office/drawing/2014/main" id="{7B6C69FD-4599-DB9A-6B42-348A8C657C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2100" y="1265421"/>
            <a:ext cx="4343400" cy="58896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hồ chỉ mấy giờ?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78365D50-0223-4742-0FD9-2FF74992BCF9}"/>
              </a:ext>
            </a:extLst>
          </p:cNvPr>
          <p:cNvSpPr/>
          <p:nvPr/>
        </p:nvSpPr>
        <p:spPr>
          <a:xfrm>
            <a:off x="1739900" y="3695052"/>
            <a:ext cx="8712200" cy="9906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rgbClr val="DEF6F1"/>
                </a:solidFill>
                <a:latin typeface="Times New Roman" pitchFamily="18" charset="0"/>
                <a:cs typeface="Times New Roman" pitchFamily="18" charset="0"/>
              </a:rPr>
              <a:t>- Kim </a:t>
            </a:r>
            <a:r>
              <a:rPr lang="en-US" sz="3200" b="1" dirty="0" err="1">
                <a:solidFill>
                  <a:srgbClr val="DEF6F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b="1" dirty="0">
                <a:solidFill>
                  <a:srgbClr val="DEF6F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solidFill>
                  <a:srgbClr val="DEF6F1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b="1" dirty="0">
                <a:solidFill>
                  <a:srgbClr val="DEF6F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DEF6F1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200" b="1" dirty="0">
                <a:solidFill>
                  <a:srgbClr val="DEF6F1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b="1" dirty="0" err="1">
                <a:solidFill>
                  <a:srgbClr val="DEF6F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DEF6F1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3200" b="1" dirty="0" err="1">
                <a:solidFill>
                  <a:srgbClr val="DEF6F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DEF6F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DEF6F1"/>
                </a:solidFill>
                <a:latin typeface="Times New Roman" pitchFamily="18" charset="0"/>
                <a:cs typeface="Times New Roman" pitchFamily="18" charset="0"/>
              </a:rPr>
              <a:t>chút</a:t>
            </a:r>
            <a:r>
              <a:rPr lang="en-US" sz="3200" b="1" dirty="0">
                <a:solidFill>
                  <a:srgbClr val="DEF6F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rgbClr val="DEF6F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>
                <a:solidFill>
                  <a:srgbClr val="DEF6F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DEF6F1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3200" b="1" dirty="0">
                <a:solidFill>
                  <a:srgbClr val="DEF6F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DEF6F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DEF6F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DEF6F1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b="1" dirty="0">
                <a:solidFill>
                  <a:srgbClr val="DEF6F1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3200" b="1" dirty="0" err="1">
                <a:solidFill>
                  <a:srgbClr val="DEF6F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b="1" dirty="0">
                <a:solidFill>
                  <a:srgbClr val="DEF6F1"/>
                </a:solidFill>
                <a:latin typeface="Times New Roman" pitchFamily="18" charset="0"/>
                <a:cs typeface="Times New Roman" pitchFamily="18" charset="0"/>
              </a:rPr>
              <a:t>. Kim </a:t>
            </a:r>
            <a:r>
              <a:rPr lang="en-US" sz="3200" b="1" dirty="0" err="1">
                <a:solidFill>
                  <a:srgbClr val="DEF6F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b="1" dirty="0">
                <a:solidFill>
                  <a:srgbClr val="DEF6F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solidFill>
                  <a:srgbClr val="DEF6F1"/>
                </a:solidFill>
                <a:latin typeface="Times New Roman" pitchFamily="18" charset="0"/>
                <a:cs typeface="Times New Roman" pitchFamily="18" charset="0"/>
              </a:rPr>
              <a:t>vạch</a:t>
            </a:r>
            <a:r>
              <a:rPr lang="en-US" sz="3200" b="1" dirty="0">
                <a:solidFill>
                  <a:srgbClr val="DEF6F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DEF6F1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b="1" dirty="0">
                <a:solidFill>
                  <a:srgbClr val="DEF6F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DEF6F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solidFill>
                  <a:srgbClr val="DEF6F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DEF6F1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b="1" dirty="0">
                <a:solidFill>
                  <a:srgbClr val="DEF6F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DEF6F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>
                <a:solidFill>
                  <a:srgbClr val="DEF6F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DEF6F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DEF6F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DEF6F1"/>
                </a:solidFill>
                <a:latin typeface="Times New Roman" pitchFamily="18" charset="0"/>
                <a:cs typeface="Times New Roman" pitchFamily="18" charset="0"/>
              </a:rPr>
              <a:t>4.</a:t>
            </a:r>
            <a:endParaRPr lang="en-US" sz="3200" b="1" dirty="0">
              <a:solidFill>
                <a:srgbClr val="DEF6F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03" name="Text Box 11">
            <a:extLst>
              <a:ext uri="{FF2B5EF4-FFF2-40B4-BE49-F238E27FC236}">
                <a16:creationId xmlns="" xmlns:a16="http://schemas.microsoft.com/office/drawing/2014/main" id="{2F51D23E-211B-6687-AC01-20EBD0B67D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4776819"/>
            <a:ext cx="9906000" cy="1815882"/>
          </a:xfrm>
          <a:prstGeom prst="rect">
            <a:avLst/>
          </a:prstGeom>
          <a:noFill/>
          <a:ln>
            <a:noFill/>
          </a:ln>
          <a:effectLst>
            <a:prstShdw prst="shdw11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* Kim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phút.Vậy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04" name="Text Box 12">
            <a:extLst>
              <a:ext uri="{FF2B5EF4-FFF2-40B4-BE49-F238E27FC236}">
                <a16:creationId xmlns="" xmlns:a16="http://schemas.microsoft.com/office/drawing/2014/main" id="{0978E9E2-2079-239F-67C3-444B14C8A5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2688806"/>
            <a:ext cx="6248400" cy="503238"/>
          </a:xfrm>
          <a:prstGeom prst="rect">
            <a:avLst/>
          </a:prstGeom>
          <a:noFill/>
          <a:ln>
            <a:noFill/>
          </a:ln>
          <a:effectLst>
            <a:prstShdw prst="shdw11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Kim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853211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3" dur="80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4" dur="80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80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8" grpId="0" animBg="1"/>
      <p:bldP spid="30732" grpId="0" animBg="1"/>
      <p:bldP spid="2" grpId="0" animBg="1"/>
      <p:bldP spid="8203" grpId="0"/>
      <p:bldP spid="820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9" name="Rectangle 13"/>
          <p:cNvSpPr>
            <a:spLocks noChangeArrowheads="1"/>
          </p:cNvSpPr>
          <p:nvPr/>
        </p:nvSpPr>
        <p:spPr bwMode="auto">
          <a:xfrm>
            <a:off x="5334000" y="1981201"/>
            <a:ext cx="4000500" cy="588963"/>
          </a:xfrm>
          <a:prstGeom prst="rect">
            <a:avLst/>
          </a:prstGeom>
          <a:solidFill>
            <a:srgbClr val="66FFFF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alt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 </a:t>
            </a:r>
            <a:r>
              <a:rPr lang="en-US" alt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altLang="en-US" sz="32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70" name="Text Box 14"/>
          <p:cNvSpPr txBox="1">
            <a:spLocks noChangeArrowheads="1"/>
          </p:cNvSpPr>
          <p:nvPr/>
        </p:nvSpPr>
        <p:spPr bwMode="auto">
          <a:xfrm>
            <a:off x="5334000" y="2590800"/>
            <a:ext cx="3886200" cy="5286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71" name="Picture 15" descr="dong h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524000"/>
            <a:ext cx="2438400" cy="2286000"/>
          </a:xfrm>
          <a:prstGeom prst="rect">
            <a:avLst/>
          </a:prstGeom>
          <a:noFill/>
          <a:ln w="38100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72" name="Line 16"/>
          <p:cNvSpPr>
            <a:spLocks noChangeShapeType="1"/>
          </p:cNvSpPr>
          <p:nvPr/>
        </p:nvSpPr>
        <p:spPr bwMode="auto">
          <a:xfrm flipH="1">
            <a:off x="2628900" y="2671763"/>
            <a:ext cx="152400" cy="457200"/>
          </a:xfrm>
          <a:prstGeom prst="line">
            <a:avLst/>
          </a:prstGeom>
          <a:noFill/>
          <a:ln w="76200">
            <a:solidFill>
              <a:srgbClr val="800080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3" name="Line 17"/>
          <p:cNvSpPr>
            <a:spLocks noChangeShapeType="1"/>
          </p:cNvSpPr>
          <p:nvPr/>
        </p:nvSpPr>
        <p:spPr bwMode="auto">
          <a:xfrm flipH="1" flipV="1">
            <a:off x="2133600" y="2443162"/>
            <a:ext cx="609600" cy="223837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3" name="Text Box 9"/>
          <p:cNvSpPr txBox="1">
            <a:spLocks noChangeArrowheads="1"/>
          </p:cNvSpPr>
          <p:nvPr/>
        </p:nvSpPr>
        <p:spPr bwMode="auto">
          <a:xfrm>
            <a:off x="4800600" y="1447800"/>
            <a:ext cx="4000500" cy="528638"/>
          </a:xfrm>
          <a:prstGeom prst="rect">
            <a:avLst/>
          </a:prstGeom>
          <a:solidFill>
            <a:schemeClr val="hlink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hồ chỉ mấy giờ?</a:t>
            </a:r>
          </a:p>
        </p:txBody>
      </p:sp>
      <p:sp>
        <p:nvSpPr>
          <p:cNvPr id="31756" name="Text Box 12"/>
          <p:cNvSpPr txBox="1">
            <a:spLocks noChangeArrowheads="1"/>
          </p:cNvSpPr>
          <p:nvPr/>
        </p:nvSpPr>
        <p:spPr bwMode="auto">
          <a:xfrm>
            <a:off x="1524001" y="5287963"/>
            <a:ext cx="9136063" cy="15621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48.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57" name="Text Box 13"/>
          <p:cNvSpPr txBox="1">
            <a:spLocks noChangeArrowheads="1"/>
          </p:cNvSpPr>
          <p:nvPr/>
        </p:nvSpPr>
        <p:spPr bwMode="auto">
          <a:xfrm>
            <a:off x="4343400" y="3200400"/>
            <a:ext cx="6324600" cy="528638"/>
          </a:xfrm>
          <a:prstGeom prst="rect">
            <a:avLst/>
          </a:prstGeom>
          <a:solidFill>
            <a:schemeClr val="hlink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Còn thiếu mấy phút nữa thì đến 7 giờ?</a:t>
            </a:r>
          </a:p>
        </p:txBody>
      </p:sp>
      <p:sp>
        <p:nvSpPr>
          <p:cNvPr id="31759" name="Text Box 15"/>
          <p:cNvSpPr txBox="1">
            <a:spLocks noChangeArrowheads="1"/>
          </p:cNvSpPr>
          <p:nvPr/>
        </p:nvSpPr>
        <p:spPr bwMode="auto">
          <a:xfrm>
            <a:off x="1524000" y="4191001"/>
            <a:ext cx="9144000" cy="955675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alt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4155" name="TextBox 2"/>
          <p:cNvSpPr txBox="1">
            <a:spLocks noChangeArrowheads="1"/>
          </p:cNvSpPr>
          <p:nvPr/>
        </p:nvSpPr>
        <p:spPr bwMode="auto">
          <a:xfrm>
            <a:off x="1524000" y="8382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xem đồng hồ</a:t>
            </a:r>
          </a:p>
        </p:txBody>
      </p:sp>
    </p:spTree>
    <p:extLst>
      <p:ext uri="{BB962C8B-B14F-4D97-AF65-F5344CB8AC3E}">
        <p14:creationId xmlns:p14="http://schemas.microsoft.com/office/powerpoint/2010/main" val="659824081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4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4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9" grpId="0" animBg="1"/>
      <p:bldP spid="19470" grpId="0" animBg="1"/>
      <p:bldP spid="31753" grpId="0" animBg="1"/>
      <p:bldP spid="31756" grpId="0" animBg="1"/>
      <p:bldP spid="31757" grpId="0" animBg="1"/>
      <p:bldP spid="3175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DBD4582F-D991-AD51-86D7-955494661761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083697" y="684231"/>
            <a:ext cx="8886937" cy="2286000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4" name="Hình ảnh 7">
            <a:extLst>
              <a:ext uri="{FF2B5EF4-FFF2-40B4-BE49-F238E27FC236}">
                <a16:creationId xmlns:a16="http://schemas.microsoft.com/office/drawing/2014/main" xmlns="" id="{7F919B53-4EEB-A080-AD2B-ECED605AA8E7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2849" y="2991394"/>
            <a:ext cx="3392789" cy="338478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3639" y="3683882"/>
            <a:ext cx="11048103" cy="3176603"/>
            <a:chOff x="1371600" y="3257551"/>
            <a:chExt cx="10609729" cy="3573463"/>
          </a:xfrm>
        </p:grpSpPr>
        <p:grpSp>
          <p:nvGrpSpPr>
            <p:cNvPr id="6" name="Group 4"/>
            <p:cNvGrpSpPr>
              <a:grpSpLocks/>
            </p:cNvGrpSpPr>
            <p:nvPr>
              <p:custDataLst>
                <p:tags r:id="rId1"/>
              </p:custDataLst>
            </p:nvPr>
          </p:nvGrpSpPr>
          <p:grpSpPr bwMode="auto">
            <a:xfrm rot="5400000">
              <a:off x="9063038" y="4805363"/>
              <a:ext cx="581025" cy="1638300"/>
              <a:chOff x="0" y="0"/>
              <a:chExt cx="366" cy="1032"/>
            </a:xfrm>
          </p:grpSpPr>
          <p:pic>
            <p:nvPicPr>
              <p:cNvPr id="128" name="Picture 5" descr="42"/>
              <p:cNvPicPr>
                <a:picLocks noChangeAspect="1" noChangeArrowheads="1" noCrop="1"/>
              </p:cNvPicPr>
              <p:nvPr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366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9" name="Picture 6" descr="40"/>
              <p:cNvPicPr>
                <a:picLocks noChangeAspect="1" noChangeArrowheads="1" noCrop="1"/>
              </p:cNvPicPr>
              <p:nvPr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32"/>
                <a:ext cx="306" cy="3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0" name="Picture 7" descr="41"/>
              <p:cNvPicPr>
                <a:picLocks noChangeAspect="1" noChangeArrowheads="1" noCrop="1"/>
              </p:cNvPicPr>
              <p:nvPr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720"/>
                <a:ext cx="306" cy="3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" name="Group 25"/>
            <p:cNvGrpSpPr>
              <a:grpSpLocks/>
            </p:cNvGrpSpPr>
            <p:nvPr>
              <p:custDataLst>
                <p:tags r:id="rId2"/>
              </p:custDataLst>
            </p:nvPr>
          </p:nvGrpSpPr>
          <p:grpSpPr bwMode="auto">
            <a:xfrm>
              <a:off x="2419351" y="5837239"/>
              <a:ext cx="8316913" cy="879475"/>
              <a:chOff x="1565" y="3339"/>
              <a:chExt cx="4195" cy="998"/>
            </a:xfrm>
          </p:grpSpPr>
          <p:pic>
            <p:nvPicPr>
              <p:cNvPr id="81" name="Picture 26" descr="star"/>
              <p:cNvPicPr>
                <a:picLocks noChangeAspect="1" noChangeArrowheads="1" noCrop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11" y="3540"/>
                <a:ext cx="7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" name="Picture 27" descr="star"/>
              <p:cNvPicPr>
                <a:picLocks noChangeAspect="1" noChangeArrowheads="1" noCrop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4885" y="4110"/>
                <a:ext cx="91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" name="Picture 28" descr="star"/>
              <p:cNvPicPr>
                <a:picLocks noChangeAspect="1" noChangeArrowheads="1" noCrop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50" y="4138"/>
                <a:ext cx="90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4" name="Picture 29" descr="star"/>
              <p:cNvPicPr>
                <a:picLocks noChangeAspect="1" noChangeArrowheads="1" noCrop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3379" y="4084"/>
                <a:ext cx="117" cy="1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5" name="Picture 30" descr="star"/>
              <p:cNvPicPr>
                <a:picLocks noChangeAspect="1" noChangeArrowheads="1" noCrop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31" y="4129"/>
                <a:ext cx="7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6" name="Picture 31" descr="star"/>
              <p:cNvPicPr>
                <a:picLocks noChangeAspect="1" noChangeArrowheads="1" noCrop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51" y="4138"/>
                <a:ext cx="7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7" name="Picture 32" descr="star"/>
              <p:cNvPicPr>
                <a:picLocks noChangeAspect="1" noChangeArrowheads="1" noCrop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69" y="4084"/>
                <a:ext cx="7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8" name="Picture 33" descr="star"/>
              <p:cNvPicPr>
                <a:picLocks noChangeAspect="1" noChangeArrowheads="1" noCrop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50" y="4156"/>
                <a:ext cx="7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9" name="Picture 34" descr="star"/>
              <p:cNvPicPr>
                <a:picLocks noChangeAspect="1" noChangeArrowheads="1" noCrop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42" y="4129"/>
                <a:ext cx="7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0" name="Picture 35" descr="star"/>
              <p:cNvPicPr>
                <a:picLocks noChangeAspect="1" noChangeArrowheads="1" noCrop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95" y="4183"/>
                <a:ext cx="90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1" name="Picture 36" descr="star"/>
              <p:cNvPicPr>
                <a:picLocks noChangeAspect="1" noChangeArrowheads="1" noCrop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2" y="4111"/>
                <a:ext cx="90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" name="Picture 37" descr="star"/>
              <p:cNvPicPr>
                <a:picLocks noChangeAspect="1" noChangeArrowheads="1" noCrop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3070" y="4110"/>
                <a:ext cx="91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3" name="Picture 38" descr="star"/>
              <p:cNvPicPr>
                <a:picLocks noChangeAspect="1" noChangeArrowheads="1" noCrop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3" y="4110"/>
                <a:ext cx="7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4" name="Picture 39" descr="star"/>
              <p:cNvPicPr>
                <a:picLocks noChangeAspect="1" noChangeArrowheads="1" noCrop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77" y="4175"/>
                <a:ext cx="7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5" name="Picture 40" descr="star"/>
              <p:cNvPicPr>
                <a:picLocks noChangeAspect="1" noChangeArrowheads="1" noCrop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67" y="4129"/>
                <a:ext cx="7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6" name="Picture 41" descr="star"/>
              <p:cNvPicPr>
                <a:picLocks noChangeAspect="1" noChangeArrowheads="1" noCrop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33" y="4155"/>
                <a:ext cx="90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7" name="Picture 42" descr="star"/>
              <p:cNvPicPr>
                <a:picLocks noChangeAspect="1" noChangeArrowheads="1" noCrop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22" y="4137"/>
                <a:ext cx="91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8" name="Picture 43" descr="star"/>
              <p:cNvPicPr>
                <a:picLocks noChangeAspect="1" noChangeArrowheads="1" noCrop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3" y="4110"/>
                <a:ext cx="7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9" name="Picture 44" descr="star"/>
              <p:cNvPicPr>
                <a:picLocks noChangeAspect="1" noChangeArrowheads="1" noCrop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17" y="4137"/>
                <a:ext cx="90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0" name="Picture 45" descr="star"/>
              <p:cNvPicPr>
                <a:picLocks noChangeAspect="1" noChangeArrowheads="1" noCrop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2" y="4155"/>
                <a:ext cx="7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1" name="Picture 46" descr="star"/>
              <p:cNvPicPr>
                <a:picLocks noChangeAspect="1" noChangeArrowheads="1" noCrop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8" y="4181"/>
                <a:ext cx="90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" name="Picture 47" descr="star"/>
              <p:cNvPicPr>
                <a:picLocks noChangeAspect="1" noChangeArrowheads="1" noCrop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97" y="4163"/>
                <a:ext cx="91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" name="Picture 48" descr="star"/>
              <p:cNvPicPr>
                <a:picLocks noChangeAspect="1" noChangeArrowheads="1" noCrop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0" y="4086"/>
                <a:ext cx="7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4" name="Picture 49" descr="star"/>
              <p:cNvPicPr>
                <a:picLocks noChangeAspect="1" noChangeArrowheads="1" noCrop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73" y="4113"/>
                <a:ext cx="90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5" name="Picture 50" descr="star"/>
              <p:cNvPicPr>
                <a:picLocks noChangeAspect="1" noChangeArrowheads="1" noCrop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98" y="4131"/>
                <a:ext cx="7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6" name="Picture 51" descr="star"/>
              <p:cNvPicPr>
                <a:picLocks noChangeAspect="1" noChangeArrowheads="1" noCrop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4" y="4157"/>
                <a:ext cx="90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7" name="Picture 52" descr="star"/>
              <p:cNvPicPr>
                <a:picLocks noChangeAspect="1" noChangeArrowheads="1" noCrop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53" y="4139"/>
                <a:ext cx="91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8" name="Picture 53" descr="star"/>
              <p:cNvPicPr>
                <a:picLocks noChangeAspect="1" noChangeArrowheads="1" noCrop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31" y="4156"/>
                <a:ext cx="90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9" name="Picture 54" descr="star"/>
              <p:cNvPicPr>
                <a:picLocks noChangeAspect="1" noChangeArrowheads="1" noCrop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28" y="4111"/>
                <a:ext cx="7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0" name="Picture 55" descr="star"/>
              <p:cNvPicPr>
                <a:picLocks noChangeAspect="1" noChangeArrowheads="1" noCrop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83" y="4139"/>
                <a:ext cx="7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1" name="Picture 56" descr="star"/>
              <p:cNvPicPr>
                <a:picLocks noChangeAspect="1" noChangeArrowheads="1" noCrop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94" y="4265"/>
                <a:ext cx="7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" name="Picture 57" descr="star"/>
              <p:cNvPicPr>
                <a:picLocks noChangeAspect="1" noChangeArrowheads="1" noCrop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55" y="4157"/>
                <a:ext cx="90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3" name="Picture 58" descr="star"/>
              <p:cNvPicPr>
                <a:picLocks noChangeAspect="1" noChangeArrowheads="1" noCrop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65" y="4248"/>
                <a:ext cx="7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4" name="Picture 59" descr="star"/>
              <p:cNvPicPr>
                <a:picLocks noChangeAspect="1" noChangeArrowheads="1" noCrop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52" y="4213"/>
                <a:ext cx="90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5" name="Picture 60" descr="star"/>
              <p:cNvPicPr>
                <a:picLocks noChangeAspect="1" noChangeArrowheads="1" noCrop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44" y="4201"/>
                <a:ext cx="7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6" name="Picture 61" descr="star"/>
              <p:cNvPicPr>
                <a:picLocks noChangeAspect="1" noChangeArrowheads="1" noCrop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44" y="4156"/>
                <a:ext cx="90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7" name="Picture 62" descr="star"/>
              <p:cNvPicPr>
                <a:picLocks noChangeAspect="1" noChangeArrowheads="1" noCrop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82" y="4084"/>
                <a:ext cx="7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8" name="Picture 63" descr="star"/>
              <p:cNvPicPr>
                <a:picLocks noChangeAspect="1" noChangeArrowheads="1" noCrop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69" y="4204"/>
                <a:ext cx="7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" name="Picture 64" descr="star"/>
              <p:cNvPicPr>
                <a:picLocks noChangeAspect="1" noChangeArrowheads="1" noCrop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35" y="4156"/>
                <a:ext cx="90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0" name="Picture 65" descr="star"/>
              <p:cNvPicPr>
                <a:picLocks noChangeAspect="1" noChangeArrowheads="1" noCrop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36" y="4156"/>
                <a:ext cx="7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1" name="Picture 66" descr="star"/>
              <p:cNvPicPr>
                <a:picLocks noChangeAspect="1" noChangeArrowheads="1" noCrop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5511" y="3657"/>
                <a:ext cx="91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2" name="Picture 67" descr="star"/>
              <p:cNvPicPr>
                <a:picLocks noChangeAspect="1" noChangeArrowheads="1" noCrop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5687" y="3352"/>
                <a:ext cx="73" cy="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" name="Picture 68" descr="star"/>
              <p:cNvPicPr>
                <a:picLocks noChangeAspect="1" noChangeArrowheads="1" noCrop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5465" y="3339"/>
                <a:ext cx="73" cy="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4" name="Picture 69" descr="star"/>
              <p:cNvPicPr>
                <a:picLocks noChangeAspect="1" noChangeArrowheads="1" noCrop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5511" y="3748"/>
                <a:ext cx="91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5" name="Picture 71" descr="star"/>
              <p:cNvPicPr>
                <a:picLocks noChangeAspect="1" noChangeArrowheads="1" noCrop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84" y="3793"/>
                <a:ext cx="7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6" name="Picture 72" descr="star"/>
              <p:cNvPicPr>
                <a:picLocks noChangeAspect="1" noChangeArrowheads="1" noCrop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78" y="4156"/>
                <a:ext cx="90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7" name="Picture 73" descr="star"/>
              <p:cNvPicPr>
                <a:picLocks noChangeAspect="1" noChangeArrowheads="1" noCrop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5618" y="3496"/>
                <a:ext cx="73" cy="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8" name="Oval 74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293938" y="4914901"/>
              <a:ext cx="144462" cy="142875"/>
            </a:xfrm>
            <a:prstGeom prst="ellipse">
              <a:avLst/>
            </a:prstGeom>
            <a:solidFill>
              <a:srgbClr val="0099FF"/>
            </a:solidFill>
            <a:ln w="9525" algn="ctr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" name="Oval 75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293938" y="5346701"/>
              <a:ext cx="144462" cy="142875"/>
            </a:xfrm>
            <a:prstGeom prst="ellipse">
              <a:avLst/>
            </a:prstGeom>
            <a:solidFill>
              <a:srgbClr val="0099FF"/>
            </a:solidFill>
            <a:ln w="9525" algn="ctr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" name="Oval 76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293938" y="5562601"/>
              <a:ext cx="144462" cy="142875"/>
            </a:xfrm>
            <a:prstGeom prst="ellipse">
              <a:avLst/>
            </a:prstGeom>
            <a:solidFill>
              <a:srgbClr val="0099FF"/>
            </a:solidFill>
            <a:ln w="9525" algn="ctr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" name="Line 77"/>
            <p:cNvSpPr>
              <a:spLocks noChangeShapeType="1"/>
            </p:cNvSpPr>
            <p:nvPr>
              <p:custDataLst>
                <p:tags r:id="rId6"/>
              </p:custDataLst>
            </p:nvPr>
          </p:nvSpPr>
          <p:spPr bwMode="auto">
            <a:xfrm>
              <a:off x="2293938" y="3257551"/>
              <a:ext cx="0" cy="3573463"/>
            </a:xfrm>
            <a:prstGeom prst="line">
              <a:avLst/>
            </a:prstGeom>
            <a:noFill/>
            <a:ln w="9525">
              <a:solidFill>
                <a:srgbClr val="AC08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" name="Line 78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>
              <a:off x="2438400" y="3617913"/>
              <a:ext cx="0" cy="3213100"/>
            </a:xfrm>
            <a:prstGeom prst="line">
              <a:avLst/>
            </a:prstGeom>
            <a:noFill/>
            <a:ln w="9525">
              <a:solidFill>
                <a:srgbClr val="AC08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" name="Line 79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>
              <a:off x="1754189" y="6138863"/>
              <a:ext cx="6156325" cy="0"/>
            </a:xfrm>
            <a:prstGeom prst="line">
              <a:avLst/>
            </a:prstGeom>
            <a:noFill/>
            <a:ln w="9525">
              <a:solidFill>
                <a:srgbClr val="AC08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4" name="Line 80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>
              <a:off x="1754189" y="6281738"/>
              <a:ext cx="6588125" cy="0"/>
            </a:xfrm>
            <a:prstGeom prst="line">
              <a:avLst/>
            </a:prstGeom>
            <a:noFill/>
            <a:ln w="9525">
              <a:solidFill>
                <a:srgbClr val="AC08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5" name="AutoShape 81" descr="VIETNAMC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8197851" y="5922963"/>
              <a:ext cx="576263" cy="647700"/>
            </a:xfrm>
            <a:prstGeom prst="star4">
              <a:avLst>
                <a:gd name="adj" fmla="val 12500"/>
              </a:avLst>
            </a:prstGeom>
            <a:blipFill dpi="0" rotWithShape="1">
              <a:blip r:embed="rId36" cstate="print"/>
              <a:srcRect/>
              <a:stretch>
                <a:fillRect/>
              </a:stretch>
            </a:blip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" name="AutoShape 82" descr="VIETNAMC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2209801" y="3276600"/>
              <a:ext cx="576263" cy="647700"/>
            </a:xfrm>
            <a:prstGeom prst="star4">
              <a:avLst>
                <a:gd name="adj" fmla="val 12500"/>
              </a:avLst>
            </a:prstGeom>
            <a:blipFill dpi="0" rotWithShape="1">
              <a:blip r:embed="rId36" cstate="print"/>
              <a:srcRect/>
              <a:stretch>
                <a:fillRect/>
              </a:stretch>
            </a:blip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" name="AutoShape 83" descr="VIETNAMC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7839076" y="5778500"/>
              <a:ext cx="576263" cy="647700"/>
            </a:xfrm>
            <a:prstGeom prst="star4">
              <a:avLst>
                <a:gd name="adj" fmla="val 12500"/>
              </a:avLst>
            </a:prstGeom>
            <a:blipFill dpi="0" rotWithShape="1">
              <a:blip r:embed="rId36" cstate="print"/>
              <a:srcRect/>
              <a:stretch>
                <a:fillRect/>
              </a:stretch>
            </a:blip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8" name="Oval 84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2941638" y="6138864"/>
              <a:ext cx="144462" cy="142875"/>
            </a:xfrm>
            <a:prstGeom prst="ellipse">
              <a:avLst/>
            </a:prstGeom>
            <a:solidFill>
              <a:srgbClr val="0099FF"/>
            </a:solidFill>
            <a:ln w="9525" algn="ctr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" name="Oval 85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3157538" y="6138864"/>
              <a:ext cx="144462" cy="142875"/>
            </a:xfrm>
            <a:prstGeom prst="ellipse">
              <a:avLst/>
            </a:prstGeom>
            <a:solidFill>
              <a:srgbClr val="0099FF"/>
            </a:solidFill>
            <a:ln w="9525" algn="ctr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" name="Oval 86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3373438" y="6138864"/>
              <a:ext cx="144462" cy="142875"/>
            </a:xfrm>
            <a:prstGeom prst="ellipse">
              <a:avLst/>
            </a:prstGeom>
            <a:solidFill>
              <a:srgbClr val="0099FF"/>
            </a:solidFill>
            <a:ln w="9525" algn="ctr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" name="Oval 87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3589338" y="6138864"/>
              <a:ext cx="144462" cy="142875"/>
            </a:xfrm>
            <a:prstGeom prst="ellipse">
              <a:avLst/>
            </a:prstGeom>
            <a:solidFill>
              <a:srgbClr val="0099FF"/>
            </a:solidFill>
            <a:ln w="9525" algn="ctr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" name="Oval 88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3805238" y="6138864"/>
              <a:ext cx="144462" cy="142875"/>
            </a:xfrm>
            <a:prstGeom prst="ellipse">
              <a:avLst/>
            </a:prstGeom>
            <a:solidFill>
              <a:srgbClr val="0099FF"/>
            </a:solidFill>
            <a:ln w="9525" algn="ctr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" name="Oval 89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2293938" y="5130801"/>
              <a:ext cx="144462" cy="142875"/>
            </a:xfrm>
            <a:prstGeom prst="ellipse">
              <a:avLst/>
            </a:prstGeom>
            <a:solidFill>
              <a:srgbClr val="0099FF"/>
            </a:solidFill>
            <a:ln w="9525" algn="ctr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4" name="Oval 90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2293938" y="4697414"/>
              <a:ext cx="144462" cy="142875"/>
            </a:xfrm>
            <a:prstGeom prst="ellipse">
              <a:avLst/>
            </a:prstGeom>
            <a:solidFill>
              <a:srgbClr val="0099FF"/>
            </a:solidFill>
            <a:ln w="9525" algn="ctr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" name="Oval 91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4022726" y="6138864"/>
              <a:ext cx="144463" cy="142875"/>
            </a:xfrm>
            <a:prstGeom prst="ellipse">
              <a:avLst/>
            </a:prstGeom>
            <a:solidFill>
              <a:srgbClr val="0099FF"/>
            </a:solidFill>
            <a:ln w="9525" algn="ctr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" name="Oval 92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4238626" y="6138864"/>
              <a:ext cx="144463" cy="142875"/>
            </a:xfrm>
            <a:prstGeom prst="ellipse">
              <a:avLst/>
            </a:prstGeom>
            <a:solidFill>
              <a:srgbClr val="0099FF"/>
            </a:solidFill>
            <a:ln w="9525" algn="ctr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27" name="Picture 93" descr="nature%20(19)"/>
            <p:cNvPicPr>
              <a:picLocks noChangeAspect="1" noChangeArrowheads="1" noCrop="1"/>
            </p:cNvPicPr>
            <p:nvPr>
              <p:custDataLst>
                <p:tags r:id="rId22"/>
              </p:custDataLst>
            </p:nvPr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5781675"/>
              <a:ext cx="1066800" cy="933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94" descr="Picture1bup"/>
            <p:cNvPicPr>
              <a:picLocks noChangeAspect="1" noChangeArrowheads="1" noCrop="1"/>
            </p:cNvPicPr>
            <p:nvPr>
              <p:custDataLst>
                <p:tags r:id="rId23"/>
              </p:custDataLst>
            </p:nvPr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5313" y="6229350"/>
              <a:ext cx="576262" cy="471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95" descr="Picture1bup"/>
            <p:cNvPicPr>
              <a:picLocks noChangeAspect="1" noChangeArrowheads="1" noCrop="1"/>
            </p:cNvPicPr>
            <p:nvPr>
              <p:custDataLst>
                <p:tags r:id="rId24"/>
              </p:custDataLst>
            </p:nvPr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6613" y="6229350"/>
              <a:ext cx="576262" cy="471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96" descr="Picture1bup"/>
            <p:cNvPicPr>
              <a:picLocks noChangeAspect="1" noChangeArrowheads="1" noCrop="1"/>
            </p:cNvPicPr>
            <p:nvPr>
              <p:custDataLst>
                <p:tags r:id="rId25"/>
              </p:custDataLst>
            </p:nvPr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8063" y="6229350"/>
              <a:ext cx="576262" cy="471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1" name="Group 97"/>
            <p:cNvGrpSpPr>
              <a:grpSpLocks/>
            </p:cNvGrpSpPr>
            <p:nvPr>
              <p:custDataLst>
                <p:tags r:id="rId26"/>
              </p:custDataLst>
            </p:nvPr>
          </p:nvGrpSpPr>
          <p:grpSpPr bwMode="auto">
            <a:xfrm>
              <a:off x="2460626" y="5821364"/>
              <a:ext cx="9520703" cy="879475"/>
              <a:chOff x="1565" y="3339"/>
              <a:chExt cx="4195" cy="998"/>
            </a:xfrm>
          </p:grpSpPr>
          <p:pic>
            <p:nvPicPr>
              <p:cNvPr id="34" name="Picture 98" descr="star"/>
              <p:cNvPicPr>
                <a:picLocks noChangeAspect="1" noChangeArrowheads="1" noCrop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11" y="3540"/>
                <a:ext cx="7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" name="Picture 99" descr="star"/>
              <p:cNvPicPr>
                <a:picLocks noChangeAspect="1" noChangeArrowheads="1" noCrop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4885" y="4110"/>
                <a:ext cx="91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" name="Picture 100" descr="star"/>
              <p:cNvPicPr>
                <a:picLocks noChangeAspect="1" noChangeArrowheads="1" noCrop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50" y="4138"/>
                <a:ext cx="90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" name="Picture 101" descr="star"/>
              <p:cNvPicPr>
                <a:picLocks noChangeAspect="1" noChangeArrowheads="1" noCrop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3379" y="4084"/>
                <a:ext cx="117" cy="1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" name="Picture 102" descr="star"/>
              <p:cNvPicPr>
                <a:picLocks noChangeAspect="1" noChangeArrowheads="1" noCrop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31" y="4129"/>
                <a:ext cx="7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" name="Picture 103" descr="star"/>
              <p:cNvPicPr>
                <a:picLocks noChangeAspect="1" noChangeArrowheads="1" noCrop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51" y="4138"/>
                <a:ext cx="7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" name="Picture 104" descr="star"/>
              <p:cNvPicPr>
                <a:picLocks noChangeAspect="1" noChangeArrowheads="1" noCrop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69" y="4084"/>
                <a:ext cx="7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" name="Picture 105" descr="star"/>
              <p:cNvPicPr>
                <a:picLocks noChangeAspect="1" noChangeArrowheads="1" noCrop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50" y="4156"/>
                <a:ext cx="7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2" name="Picture 106" descr="star"/>
              <p:cNvPicPr>
                <a:picLocks noChangeAspect="1" noChangeArrowheads="1" noCrop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42" y="4129"/>
                <a:ext cx="7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" name="Picture 107" descr="star"/>
              <p:cNvPicPr>
                <a:picLocks noChangeAspect="1" noChangeArrowheads="1" noCrop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95" y="4183"/>
                <a:ext cx="90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" name="Picture 108" descr="star"/>
              <p:cNvPicPr>
                <a:picLocks noChangeAspect="1" noChangeArrowheads="1" noCrop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2" y="4111"/>
                <a:ext cx="90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5" name="Picture 109" descr="star"/>
              <p:cNvPicPr>
                <a:picLocks noChangeAspect="1" noChangeArrowheads="1" noCrop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3070" y="4110"/>
                <a:ext cx="91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6" name="Picture 110" descr="star"/>
              <p:cNvPicPr>
                <a:picLocks noChangeAspect="1" noChangeArrowheads="1" noCrop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3" y="4110"/>
                <a:ext cx="7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" name="Picture 111" descr="star"/>
              <p:cNvPicPr>
                <a:picLocks noChangeAspect="1" noChangeArrowheads="1" noCrop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77" y="4175"/>
                <a:ext cx="7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8" name="Picture 112" descr="star"/>
              <p:cNvPicPr>
                <a:picLocks noChangeAspect="1" noChangeArrowheads="1" noCrop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67" y="4129"/>
                <a:ext cx="7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9" name="Picture 113" descr="star"/>
              <p:cNvPicPr>
                <a:picLocks noChangeAspect="1" noChangeArrowheads="1" noCrop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33" y="4155"/>
                <a:ext cx="90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0" name="Picture 114" descr="star"/>
              <p:cNvPicPr>
                <a:picLocks noChangeAspect="1" noChangeArrowheads="1" noCrop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22" y="4137"/>
                <a:ext cx="91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" name="Picture 115" descr="star"/>
              <p:cNvPicPr>
                <a:picLocks noChangeAspect="1" noChangeArrowheads="1" noCrop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3" y="4110"/>
                <a:ext cx="7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2" name="Picture 116" descr="star"/>
              <p:cNvPicPr>
                <a:picLocks noChangeAspect="1" noChangeArrowheads="1" noCrop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17" y="4137"/>
                <a:ext cx="90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3" name="Picture 117" descr="star"/>
              <p:cNvPicPr>
                <a:picLocks noChangeAspect="1" noChangeArrowheads="1" noCrop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2" y="4155"/>
                <a:ext cx="7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4" name="Picture 118" descr="star"/>
              <p:cNvPicPr>
                <a:picLocks noChangeAspect="1" noChangeArrowheads="1" noCrop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8" y="4181"/>
                <a:ext cx="90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" name="Picture 119" descr="star"/>
              <p:cNvPicPr>
                <a:picLocks noChangeAspect="1" noChangeArrowheads="1" noCrop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97" y="4163"/>
                <a:ext cx="91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6" name="Picture 120" descr="star"/>
              <p:cNvPicPr>
                <a:picLocks noChangeAspect="1" noChangeArrowheads="1" noCrop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0" y="4086"/>
                <a:ext cx="7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" name="Picture 121" descr="star"/>
              <p:cNvPicPr>
                <a:picLocks noChangeAspect="1" noChangeArrowheads="1" noCrop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73" y="4113"/>
                <a:ext cx="90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" name="Picture 122" descr="star"/>
              <p:cNvPicPr>
                <a:picLocks noChangeAspect="1" noChangeArrowheads="1" noCrop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98" y="4131"/>
                <a:ext cx="7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" name="Picture 123" descr="star"/>
              <p:cNvPicPr>
                <a:picLocks noChangeAspect="1" noChangeArrowheads="1" noCrop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4" y="4157"/>
                <a:ext cx="90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0" name="Picture 124" descr="star"/>
              <p:cNvPicPr>
                <a:picLocks noChangeAspect="1" noChangeArrowheads="1" noCrop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53" y="4139"/>
                <a:ext cx="91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" name="Picture 125" descr="star"/>
              <p:cNvPicPr>
                <a:picLocks noChangeAspect="1" noChangeArrowheads="1" noCrop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31" y="4156"/>
                <a:ext cx="90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" name="Picture 126" descr="star"/>
              <p:cNvPicPr>
                <a:picLocks noChangeAspect="1" noChangeArrowheads="1" noCrop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28" y="4111"/>
                <a:ext cx="7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3" name="Picture 127" descr="star"/>
              <p:cNvPicPr>
                <a:picLocks noChangeAspect="1" noChangeArrowheads="1" noCrop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83" y="4139"/>
                <a:ext cx="7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4" name="Picture 128" descr="star"/>
              <p:cNvPicPr>
                <a:picLocks noChangeAspect="1" noChangeArrowheads="1" noCrop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94" y="4265"/>
                <a:ext cx="7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5" name="Picture 129" descr="star"/>
              <p:cNvPicPr>
                <a:picLocks noChangeAspect="1" noChangeArrowheads="1" noCrop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55" y="4157"/>
                <a:ext cx="90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6" name="Picture 130" descr="star"/>
              <p:cNvPicPr>
                <a:picLocks noChangeAspect="1" noChangeArrowheads="1" noCrop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65" y="4248"/>
                <a:ext cx="7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7" name="Picture 131" descr="star"/>
              <p:cNvPicPr>
                <a:picLocks noChangeAspect="1" noChangeArrowheads="1" noCrop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52" y="4213"/>
                <a:ext cx="90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8" name="Picture 132" descr="star"/>
              <p:cNvPicPr>
                <a:picLocks noChangeAspect="1" noChangeArrowheads="1" noCrop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44" y="4201"/>
                <a:ext cx="7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9" name="Picture 133" descr="star"/>
              <p:cNvPicPr>
                <a:picLocks noChangeAspect="1" noChangeArrowheads="1" noCrop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44" y="4156"/>
                <a:ext cx="90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0" name="Picture 134" descr="star"/>
              <p:cNvPicPr>
                <a:picLocks noChangeAspect="1" noChangeArrowheads="1" noCrop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82" y="4084"/>
                <a:ext cx="7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" name="Picture 135" descr="star"/>
              <p:cNvPicPr>
                <a:picLocks noChangeAspect="1" noChangeArrowheads="1" noCrop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69" y="4204"/>
                <a:ext cx="7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" name="Picture 136" descr="star"/>
              <p:cNvPicPr>
                <a:picLocks noChangeAspect="1" noChangeArrowheads="1" noCrop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35" y="4156"/>
                <a:ext cx="90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3" name="Picture 137" descr="star"/>
              <p:cNvPicPr>
                <a:picLocks noChangeAspect="1" noChangeArrowheads="1" noCrop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36" y="4156"/>
                <a:ext cx="7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4" name="Picture 138" descr="star"/>
              <p:cNvPicPr>
                <a:picLocks noChangeAspect="1" noChangeArrowheads="1" noCrop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5511" y="3657"/>
                <a:ext cx="91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5" name="Picture 139" descr="star"/>
              <p:cNvPicPr>
                <a:picLocks noChangeAspect="1" noChangeArrowheads="1" noCrop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5687" y="3352"/>
                <a:ext cx="73" cy="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" name="Picture 140" descr="star"/>
              <p:cNvPicPr>
                <a:picLocks noChangeAspect="1" noChangeArrowheads="1" noCrop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5465" y="3339"/>
                <a:ext cx="73" cy="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7" name="Picture 141" descr="star"/>
              <p:cNvPicPr>
                <a:picLocks noChangeAspect="1" noChangeArrowheads="1" noCrop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5511" y="3748"/>
                <a:ext cx="91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8" name="Picture 143" descr="star"/>
              <p:cNvPicPr>
                <a:picLocks noChangeAspect="1" noChangeArrowheads="1" noCrop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84" y="3793"/>
                <a:ext cx="72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9" name="Picture 144" descr="star"/>
              <p:cNvPicPr>
                <a:picLocks noChangeAspect="1" noChangeArrowheads="1" noCrop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78" y="4156"/>
                <a:ext cx="90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0" name="Picture 145" descr="star"/>
              <p:cNvPicPr>
                <a:picLocks noChangeAspect="1" noChangeArrowheads="1" noCrop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5618" y="3496"/>
                <a:ext cx="73" cy="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2" name="Picture 146" descr="nature%20(19)"/>
            <p:cNvPicPr>
              <a:picLocks noChangeAspect="1" noChangeArrowheads="1" noCrop="1"/>
            </p:cNvPicPr>
            <p:nvPr>
              <p:custDataLst>
                <p:tags r:id="rId27"/>
              </p:custDataLst>
            </p:nvPr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2875" y="5765800"/>
              <a:ext cx="1066800" cy="933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147" descr="Picture1bup"/>
            <p:cNvPicPr>
              <a:picLocks noChangeAspect="1" noChangeArrowheads="1" noCrop="1"/>
            </p:cNvPicPr>
            <p:nvPr>
              <p:custDataLst>
                <p:tags r:id="rId28"/>
              </p:custDataLst>
            </p:nvPr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1" y="6172200"/>
              <a:ext cx="576263" cy="471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2694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78" name="Text Box 22"/>
          <p:cNvSpPr txBox="1">
            <a:spLocks noChangeArrowheads="1"/>
          </p:cNvSpPr>
          <p:nvPr/>
        </p:nvSpPr>
        <p:spPr bwMode="auto">
          <a:xfrm>
            <a:off x="1524000" y="4572000"/>
            <a:ext cx="2133600" cy="5286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u="sng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b="1" u="sng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LUẬN:</a:t>
            </a:r>
            <a:endParaRPr lang="en-US" altLang="en-US" sz="2800" b="1" u="sng">
              <a:solidFill>
                <a:schemeClr val="hlin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79" name="Text Box 23"/>
          <p:cNvSpPr txBox="1">
            <a:spLocks noChangeArrowheads="1"/>
          </p:cNvSpPr>
          <p:nvPr/>
        </p:nvSpPr>
        <p:spPr bwMode="auto">
          <a:xfrm>
            <a:off x="1524000" y="5105401"/>
            <a:ext cx="9029700" cy="860425"/>
          </a:xfrm>
          <a:prstGeom prst="rect">
            <a:avLst/>
          </a:prstGeom>
          <a:solidFill>
            <a:srgbClr val="00FF99"/>
          </a:solidFill>
          <a:ln w="38100" cmpd="dbl">
            <a:solidFill>
              <a:srgbClr val="CC00C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b="1" i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Nếu kim phút chưa vượt quá số 6 (theo chiều quay của kim đồng hồ) thì có một cách đọc giờ.</a:t>
            </a:r>
          </a:p>
        </p:txBody>
      </p:sp>
      <p:sp>
        <p:nvSpPr>
          <p:cNvPr id="19481" name="Text Box 25"/>
          <p:cNvSpPr txBox="1">
            <a:spLocks noChangeArrowheads="1"/>
          </p:cNvSpPr>
          <p:nvPr/>
        </p:nvSpPr>
        <p:spPr bwMode="auto">
          <a:xfrm>
            <a:off x="1524000" y="5997576"/>
            <a:ext cx="9029700" cy="860425"/>
          </a:xfrm>
          <a:prstGeom prst="rect">
            <a:avLst/>
          </a:prstGeom>
          <a:solidFill>
            <a:srgbClr val="00FF99"/>
          </a:solidFill>
          <a:ln w="38100" cmpd="dbl">
            <a:solidFill>
              <a:srgbClr val="CC00C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Nếu kim phút vượt quá số 6 ( theo chiều quay của kim đồng hồ) thì có hai cách đọc giờ.</a:t>
            </a:r>
          </a:p>
        </p:txBody>
      </p:sp>
      <p:sp>
        <p:nvSpPr>
          <p:cNvPr id="135173" name="Text Box 5"/>
          <p:cNvSpPr txBox="1">
            <a:spLocks noChangeArrowheads="1"/>
          </p:cNvSpPr>
          <p:nvPr/>
        </p:nvSpPr>
        <p:spPr bwMode="auto">
          <a:xfrm>
            <a:off x="1828800" y="3984625"/>
            <a:ext cx="2514600" cy="528638"/>
          </a:xfrm>
          <a:prstGeom prst="rect">
            <a:avLst/>
          </a:prstGeom>
          <a:solidFill>
            <a:srgbClr val="66FFFF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giờ 10 phút</a:t>
            </a:r>
          </a:p>
        </p:txBody>
      </p:sp>
      <p:pic>
        <p:nvPicPr>
          <p:cNvPr id="135174" name="Picture 6" descr="dong h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1524000"/>
            <a:ext cx="2438400" cy="2286000"/>
          </a:xfrm>
          <a:prstGeom prst="rect">
            <a:avLst/>
          </a:prstGeom>
          <a:solidFill>
            <a:schemeClr val="accent1"/>
          </a:solidFill>
          <a:ln w="38100" cmpd="dbl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35175" name="Line 7"/>
          <p:cNvSpPr>
            <a:spLocks noChangeShapeType="1"/>
          </p:cNvSpPr>
          <p:nvPr/>
        </p:nvSpPr>
        <p:spPr bwMode="auto">
          <a:xfrm flipH="1">
            <a:off x="3022600" y="2654300"/>
            <a:ext cx="76200" cy="609600"/>
          </a:xfrm>
          <a:prstGeom prst="line">
            <a:avLst/>
          </a:prstGeom>
          <a:noFill/>
          <a:ln w="76200">
            <a:solidFill>
              <a:srgbClr val="990099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176" name="Line 8"/>
          <p:cNvSpPr>
            <a:spLocks noChangeShapeType="1"/>
          </p:cNvSpPr>
          <p:nvPr/>
        </p:nvSpPr>
        <p:spPr bwMode="auto">
          <a:xfrm flipV="1">
            <a:off x="3117850" y="2273300"/>
            <a:ext cx="685800" cy="38100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35177" name="Picture 9" descr="dong h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41463"/>
            <a:ext cx="2438400" cy="2286000"/>
          </a:xfrm>
          <a:prstGeom prst="rect">
            <a:avLst/>
          </a:prstGeom>
          <a:noFill/>
          <a:ln w="38100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178" name="Rectangle 12"/>
          <p:cNvSpPr>
            <a:spLocks noChangeArrowheads="1"/>
          </p:cNvSpPr>
          <p:nvPr/>
        </p:nvSpPr>
        <p:spPr bwMode="auto">
          <a:xfrm>
            <a:off x="4800600" y="4005264"/>
            <a:ext cx="2514600" cy="528637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179" name="Line 10"/>
          <p:cNvSpPr>
            <a:spLocks noChangeShapeType="1"/>
          </p:cNvSpPr>
          <p:nvPr/>
        </p:nvSpPr>
        <p:spPr bwMode="auto">
          <a:xfrm flipH="1">
            <a:off x="5943601" y="2671763"/>
            <a:ext cx="61913" cy="609600"/>
          </a:xfrm>
          <a:prstGeom prst="line">
            <a:avLst/>
          </a:prstGeom>
          <a:noFill/>
          <a:ln w="76200">
            <a:solidFill>
              <a:srgbClr val="800080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180" name="Line 11"/>
          <p:cNvSpPr>
            <a:spLocks noChangeShapeType="1"/>
          </p:cNvSpPr>
          <p:nvPr/>
        </p:nvSpPr>
        <p:spPr bwMode="auto">
          <a:xfrm>
            <a:off x="5943601" y="2654300"/>
            <a:ext cx="547686" cy="529432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181" name="Rectangle 13"/>
          <p:cNvSpPr>
            <a:spLocks noChangeArrowheads="1"/>
          </p:cNvSpPr>
          <p:nvPr/>
        </p:nvSpPr>
        <p:spPr bwMode="auto">
          <a:xfrm>
            <a:off x="7772400" y="3995739"/>
            <a:ext cx="2514600" cy="528637"/>
          </a:xfrm>
          <a:prstGeom prst="rect">
            <a:avLst/>
          </a:prstGeom>
          <a:solidFill>
            <a:srgbClr val="66FFFF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182" name="Text Box 14"/>
          <p:cNvSpPr txBox="1">
            <a:spLocks noChangeArrowheads="1"/>
          </p:cNvSpPr>
          <p:nvPr/>
        </p:nvSpPr>
        <p:spPr bwMode="auto">
          <a:xfrm>
            <a:off x="7162800" y="4602164"/>
            <a:ext cx="3505200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5183" name="Picture 15" descr="dong h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631951"/>
            <a:ext cx="2438400" cy="2286000"/>
          </a:xfrm>
          <a:prstGeom prst="rect">
            <a:avLst/>
          </a:prstGeom>
          <a:noFill/>
          <a:ln w="38100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184" name="Line 16"/>
          <p:cNvSpPr>
            <a:spLocks noChangeShapeType="1"/>
          </p:cNvSpPr>
          <p:nvPr/>
        </p:nvSpPr>
        <p:spPr bwMode="auto">
          <a:xfrm flipH="1">
            <a:off x="8728213" y="2720182"/>
            <a:ext cx="228600" cy="457200"/>
          </a:xfrm>
          <a:prstGeom prst="line">
            <a:avLst/>
          </a:prstGeom>
          <a:noFill/>
          <a:ln w="76200">
            <a:solidFill>
              <a:srgbClr val="800080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185" name="Line 17"/>
          <p:cNvSpPr>
            <a:spLocks noChangeShapeType="1"/>
          </p:cNvSpPr>
          <p:nvPr/>
        </p:nvSpPr>
        <p:spPr bwMode="auto">
          <a:xfrm flipH="1" flipV="1">
            <a:off x="8206409" y="2546352"/>
            <a:ext cx="800100" cy="150812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186" name="TextBox 2"/>
          <p:cNvSpPr txBox="1">
            <a:spLocks noChangeArrowheads="1"/>
          </p:cNvSpPr>
          <p:nvPr/>
        </p:nvSpPr>
        <p:spPr bwMode="auto">
          <a:xfrm>
            <a:off x="1524000" y="8382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xem đồng hồ</a:t>
            </a:r>
          </a:p>
        </p:txBody>
      </p:sp>
    </p:spTree>
    <p:extLst>
      <p:ext uri="{BB962C8B-B14F-4D97-AF65-F5344CB8AC3E}">
        <p14:creationId xmlns:p14="http://schemas.microsoft.com/office/powerpoint/2010/main" val="3055752702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94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94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9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9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9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78" grpId="0" animBg="1"/>
      <p:bldP spid="19478" grpId="1" animBg="1"/>
      <p:bldP spid="19479" grpId="0" animBg="1"/>
      <p:bldP spid="1948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714188" y="1680285"/>
            <a:ext cx="2514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8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altLang="en-US" sz="28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3983265" y="1680285"/>
            <a:ext cx="3581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altLang="en-US" sz="28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754659" y="2514600"/>
            <a:ext cx="2438400" cy="2286000"/>
            <a:chOff x="192" y="1248"/>
            <a:chExt cx="1536" cy="1440"/>
          </a:xfrm>
        </p:grpSpPr>
        <p:pic>
          <p:nvPicPr>
            <p:cNvPr id="138256" name="Picture 8" descr="dong h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248"/>
              <a:ext cx="1536" cy="14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8257" name="Line 9"/>
            <p:cNvSpPr>
              <a:spLocks noChangeShapeType="1"/>
            </p:cNvSpPr>
            <p:nvPr/>
          </p:nvSpPr>
          <p:spPr bwMode="auto">
            <a:xfrm flipH="1">
              <a:off x="672" y="1968"/>
              <a:ext cx="288" cy="96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4153729" y="2680048"/>
            <a:ext cx="2438400" cy="2286000"/>
            <a:chOff x="4032" y="1296"/>
            <a:chExt cx="1536" cy="1440"/>
          </a:xfrm>
        </p:grpSpPr>
        <p:pic>
          <p:nvPicPr>
            <p:cNvPr id="138252" name="Picture 14" descr="dong h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" y="1296"/>
              <a:ext cx="1536" cy="144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8253" name="Line 15"/>
            <p:cNvSpPr>
              <a:spLocks noChangeShapeType="1"/>
            </p:cNvSpPr>
            <p:nvPr/>
          </p:nvSpPr>
          <p:spPr bwMode="auto">
            <a:xfrm>
              <a:off x="4800" y="2016"/>
              <a:ext cx="288" cy="14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400" name="Line 16"/>
          <p:cNvSpPr>
            <a:spLocks noChangeShapeType="1"/>
          </p:cNvSpPr>
          <p:nvPr/>
        </p:nvSpPr>
        <p:spPr bwMode="auto">
          <a:xfrm flipV="1">
            <a:off x="1973859" y="3055922"/>
            <a:ext cx="609600" cy="600075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2" name="Line 18"/>
          <p:cNvSpPr>
            <a:spLocks noChangeShapeType="1"/>
          </p:cNvSpPr>
          <p:nvPr/>
        </p:nvSpPr>
        <p:spPr bwMode="auto">
          <a:xfrm flipH="1" flipV="1">
            <a:off x="4506154" y="3635375"/>
            <a:ext cx="866775" cy="174625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5" name="Text Box 21"/>
          <p:cNvSpPr txBox="1">
            <a:spLocks noChangeArrowheads="1"/>
          </p:cNvSpPr>
          <p:nvPr/>
        </p:nvSpPr>
        <p:spPr bwMode="auto">
          <a:xfrm>
            <a:off x="435665" y="415231"/>
            <a:ext cx="8534400" cy="528637"/>
          </a:xfrm>
          <a:prstGeom prst="rect">
            <a:avLst/>
          </a:prstGeom>
          <a:solidFill>
            <a:srgbClr val="FFFF00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alt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alt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162AD6E8-A485-2DC9-1265-1CCD6234A860}"/>
              </a:ext>
            </a:extLst>
          </p:cNvPr>
          <p:cNvGrpSpPr/>
          <p:nvPr/>
        </p:nvGrpSpPr>
        <p:grpSpPr>
          <a:xfrm>
            <a:off x="7933655" y="2144842"/>
            <a:ext cx="3457060" cy="3813612"/>
            <a:chOff x="8001897" y="2517912"/>
            <a:chExt cx="3807499" cy="4003226"/>
          </a:xfrm>
        </p:grpSpPr>
        <p:sp>
          <p:nvSpPr>
            <p:cNvPr id="19" name="Rectangle: Rounded Corners 30">
              <a:extLst>
                <a:ext uri="{FF2B5EF4-FFF2-40B4-BE49-F238E27FC236}">
                  <a16:creationId xmlns:a16="http://schemas.microsoft.com/office/drawing/2014/main" xmlns="" id="{3DCD606B-A7F0-3C94-AFEC-7E3F846BCDAE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custGeom>
                      <a:avLst/>
                      <a:gdLst>
                        <a:gd name="connsiteX0" fmla="*/ 0 w 2622682"/>
                        <a:gd name="connsiteY0" fmla="*/ 263182 h 1579062"/>
                        <a:gd name="connsiteX1" fmla="*/ 263182 w 2622682"/>
                        <a:gd name="connsiteY1" fmla="*/ 0 h 1579062"/>
                        <a:gd name="connsiteX2" fmla="*/ 2359500 w 2622682"/>
                        <a:gd name="connsiteY2" fmla="*/ 0 h 1579062"/>
                        <a:gd name="connsiteX3" fmla="*/ 2622682 w 2622682"/>
                        <a:gd name="connsiteY3" fmla="*/ 263182 h 1579062"/>
                        <a:gd name="connsiteX4" fmla="*/ 2622682 w 2622682"/>
                        <a:gd name="connsiteY4" fmla="*/ 1315880 h 1579062"/>
                        <a:gd name="connsiteX5" fmla="*/ 2359500 w 2622682"/>
                        <a:gd name="connsiteY5" fmla="*/ 1579062 h 1579062"/>
                        <a:gd name="connsiteX6" fmla="*/ 263182 w 2622682"/>
                        <a:gd name="connsiteY6" fmla="*/ 1579062 h 1579062"/>
                        <a:gd name="connsiteX7" fmla="*/ 0 w 2622682"/>
                        <a:gd name="connsiteY7" fmla="*/ 1315880 h 1579062"/>
                        <a:gd name="connsiteX8" fmla="*/ 0 w 2622682"/>
                        <a:gd name="connsiteY8" fmla="*/ 263182 h 15790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622682" h="1579062" fill="none" extrusionOk="0">
                          <a:moveTo>
                            <a:pt x="0" y="263182"/>
                          </a:moveTo>
                          <a:cubicBezTo>
                            <a:pt x="730" y="137588"/>
                            <a:pt x="122528" y="7883"/>
                            <a:pt x="263182" y="0"/>
                          </a:cubicBezTo>
                          <a:cubicBezTo>
                            <a:pt x="827147" y="72427"/>
                            <a:pt x="2039595" y="61419"/>
                            <a:pt x="2359500" y="0"/>
                          </a:cubicBezTo>
                          <a:cubicBezTo>
                            <a:pt x="2502039" y="-19357"/>
                            <a:pt x="2609656" y="113891"/>
                            <a:pt x="2622682" y="263182"/>
                          </a:cubicBezTo>
                          <a:cubicBezTo>
                            <a:pt x="2698237" y="582347"/>
                            <a:pt x="2642782" y="1012794"/>
                            <a:pt x="2622682" y="1315880"/>
                          </a:cubicBezTo>
                          <a:cubicBezTo>
                            <a:pt x="2628194" y="1433256"/>
                            <a:pt x="2501469" y="1575271"/>
                            <a:pt x="2359500" y="1579062"/>
                          </a:cubicBezTo>
                          <a:cubicBezTo>
                            <a:pt x="2120659" y="1608889"/>
                            <a:pt x="1159967" y="1499756"/>
                            <a:pt x="263182" y="1579062"/>
                          </a:cubicBezTo>
                          <a:cubicBezTo>
                            <a:pt x="145138" y="1575975"/>
                            <a:pt x="-21218" y="1465427"/>
                            <a:pt x="0" y="1315880"/>
                          </a:cubicBezTo>
                          <a:cubicBezTo>
                            <a:pt x="89607" y="1027927"/>
                            <a:pt x="74917" y="787437"/>
                            <a:pt x="0" y="263182"/>
                          </a:cubicBezTo>
                          <a:close/>
                        </a:path>
                        <a:path w="2622682" h="1579062" stroke="0" extrusionOk="0">
                          <a:moveTo>
                            <a:pt x="0" y="263182"/>
                          </a:moveTo>
                          <a:cubicBezTo>
                            <a:pt x="25469" y="124773"/>
                            <a:pt x="123745" y="12321"/>
                            <a:pt x="263182" y="0"/>
                          </a:cubicBezTo>
                          <a:cubicBezTo>
                            <a:pt x="986344" y="123000"/>
                            <a:pt x="1826085" y="-96860"/>
                            <a:pt x="2359500" y="0"/>
                          </a:cubicBezTo>
                          <a:cubicBezTo>
                            <a:pt x="2492071" y="-9740"/>
                            <a:pt x="2624809" y="113543"/>
                            <a:pt x="2622682" y="263182"/>
                          </a:cubicBezTo>
                          <a:cubicBezTo>
                            <a:pt x="2664541" y="572488"/>
                            <a:pt x="2567124" y="800407"/>
                            <a:pt x="2622682" y="1315880"/>
                          </a:cubicBezTo>
                          <a:cubicBezTo>
                            <a:pt x="2605067" y="1467613"/>
                            <a:pt x="2488325" y="1576357"/>
                            <a:pt x="2359500" y="1579062"/>
                          </a:cubicBezTo>
                          <a:cubicBezTo>
                            <a:pt x="1859555" y="1418355"/>
                            <a:pt x="754134" y="1618729"/>
                            <a:pt x="263182" y="1579062"/>
                          </a:cubicBezTo>
                          <a:cubicBezTo>
                            <a:pt x="97668" y="1574990"/>
                            <a:pt x="-12330" y="1455645"/>
                            <a:pt x="0" y="1315880"/>
                          </a:cubicBezTo>
                          <a:cubicBezTo>
                            <a:pt x="41864" y="1132486"/>
                            <a:pt x="-13484" y="704208"/>
                            <a:pt x="0" y="26318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/>
              <a:r>
                <a:rPr lang="en-US" sz="3600" b="1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  <a:cs typeface="Calibri" panose="020F0502020204030204" pitchFamily="34" charset="0"/>
                </a:rPr>
                <a:t>HOẠT ĐỘNG NHÓM </a:t>
              </a:r>
              <a:r>
                <a:rPr lang="en-US" sz="3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  <a:cs typeface="Calibri" panose="020F0502020204030204" pitchFamily="34" charset="0"/>
                </a:rPr>
                <a:t>ĐÔI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1B76574B-53D9-18BF-08AE-5C63735A0F38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xmlns="" id="{59ECADC9-C1DF-40A2-E5FB-3D0FAE20A4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xmlns="" id="{F7C77C95-5D75-6E57-103F-903937DF1C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sp>
        <p:nvSpPr>
          <p:cNvPr id="3" name="TextBox 2"/>
          <p:cNvSpPr txBox="1"/>
          <p:nvPr/>
        </p:nvSpPr>
        <p:spPr>
          <a:xfrm>
            <a:off x="10134600" y="805368"/>
            <a:ext cx="1143000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6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ĐD</a:t>
            </a:r>
          </a:p>
        </p:txBody>
      </p:sp>
    </p:spTree>
    <p:extLst>
      <p:ext uri="{BB962C8B-B14F-4D97-AF65-F5344CB8AC3E}">
        <p14:creationId xmlns:p14="http://schemas.microsoft.com/office/powerpoint/2010/main" val="223663250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/>
      <p:bldP spid="1640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D88CE7E3-3777-2CC8-69DC-609110D72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820" y="2127391"/>
            <a:ext cx="10254361" cy="260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56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8DFD911C-5C2C-638B-2A58-0E8F060666F2}"/>
              </a:ext>
            </a:extLst>
          </p:cNvPr>
          <p:cNvSpPr txBox="1"/>
          <p:nvPr/>
        </p:nvSpPr>
        <p:spPr>
          <a:xfrm>
            <a:off x="9939" y="253661"/>
            <a:ext cx="2657061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400" dirty="0" smtClean="0">
                <a:ln w="1270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BÀI 1/41</a:t>
            </a:r>
            <a:endParaRPr lang="en-US" sz="4400" dirty="0">
              <a:ln w="12700">
                <a:solidFill>
                  <a:schemeClr val="accent2">
                    <a:lumMod val="50000"/>
                  </a:schemeClr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02034868-3E7D-F113-FF0E-32C275CD7A9B}"/>
              </a:ext>
            </a:extLst>
          </p:cNvPr>
          <p:cNvSpPr txBox="1"/>
          <p:nvPr/>
        </p:nvSpPr>
        <p:spPr>
          <a:xfrm>
            <a:off x="2476500" y="755564"/>
            <a:ext cx="72390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Mỗi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đồng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hồ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sau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chỉ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mấy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giờ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="" xmlns:a16="http://schemas.microsoft.com/office/drawing/2014/main" id="{133542F3-4912-D8AC-BAAE-F87A08C12F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5" t="19271" r="11750" b="46283"/>
          <a:stretch/>
        </p:blipFill>
        <p:spPr>
          <a:xfrm>
            <a:off x="971952" y="1228129"/>
            <a:ext cx="10248096" cy="2438400"/>
          </a:xfrm>
          <a:prstGeom prst="rect">
            <a:avLst/>
          </a:prstGeom>
        </p:spPr>
      </p:pic>
      <p:pic>
        <p:nvPicPr>
          <p:cNvPr id="8" name="Hình ảnh 8">
            <a:extLst>
              <a:ext uri="{FF2B5EF4-FFF2-40B4-BE49-F238E27FC236}">
                <a16:creationId xmlns="" xmlns:a16="http://schemas.microsoft.com/office/drawing/2014/main" id="{133542F3-4912-D8AC-BAAE-F87A08C12F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5" t="58023" r="11750" b="7531"/>
          <a:stretch/>
        </p:blipFill>
        <p:spPr>
          <a:xfrm>
            <a:off x="381000" y="3810000"/>
            <a:ext cx="10248096" cy="2438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1258907"/>
            <a:ext cx="118095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</a:rPr>
              <a:t>VBT/</a:t>
            </a:r>
          </a:p>
        </p:txBody>
      </p:sp>
    </p:spTree>
    <p:extLst>
      <p:ext uri="{BB962C8B-B14F-4D97-AF65-F5344CB8AC3E}">
        <p14:creationId xmlns:p14="http://schemas.microsoft.com/office/powerpoint/2010/main" val="50959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C3AFDF03-0687-FCF7-D609-8FE28E7594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7" t="16276" r="9739" b="7294"/>
          <a:stretch/>
        </p:blipFill>
        <p:spPr>
          <a:xfrm>
            <a:off x="2353356" y="1432820"/>
            <a:ext cx="8094887" cy="4956053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="" xmlns:a16="http://schemas.microsoft.com/office/drawing/2014/main" id="{BE7BCAFF-E25F-DD95-3A8B-17B63348F2A3}"/>
              </a:ext>
            </a:extLst>
          </p:cNvPr>
          <p:cNvSpPr txBox="1"/>
          <p:nvPr/>
        </p:nvSpPr>
        <p:spPr>
          <a:xfrm>
            <a:off x="381000" y="304800"/>
            <a:ext cx="2069477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400" dirty="0" err="1" smtClean="0">
                <a:ln w="1270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 smtClean="0">
                <a:ln w="1270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/42</a:t>
            </a:r>
            <a:endParaRPr lang="en-US" sz="4400" dirty="0">
              <a:ln w="12700">
                <a:solidFill>
                  <a:schemeClr val="accent2">
                    <a:lumMod val="50000"/>
                  </a:schemeClr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="" xmlns:a16="http://schemas.microsoft.com/office/drawing/2014/main" id="{CD316F23-A361-5CD9-8E7F-BBE92F89DF8D}"/>
              </a:ext>
            </a:extLst>
          </p:cNvPr>
          <p:cNvSpPr txBox="1"/>
          <p:nvPr/>
        </p:nvSpPr>
        <p:spPr>
          <a:xfrm>
            <a:off x="1219200" y="937065"/>
            <a:ext cx="1036320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Mỗi đồng hồ sau chỉ thời gian ứng với cách đọc nào?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24043" y="2514600"/>
            <a:ext cx="148575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</a:rPr>
              <a:t>VBT/ 39</a:t>
            </a:r>
          </a:p>
        </p:txBody>
      </p:sp>
    </p:spTree>
    <p:extLst>
      <p:ext uri="{BB962C8B-B14F-4D97-AF65-F5344CB8AC3E}">
        <p14:creationId xmlns:p14="http://schemas.microsoft.com/office/powerpoint/2010/main" val="203920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CC0A7EBA-A8CF-D860-43CE-584BCDCA5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536" y="3429000"/>
            <a:ext cx="5114925" cy="3068955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77A27269-9CBA-0E59-59AA-E4AA046F14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787" y="1524000"/>
            <a:ext cx="7858425" cy="25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84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D2AE005-CC12-5D8C-6DAD-7F1393AB5BED}"/>
              </a:ext>
            </a:extLst>
          </p:cNvPr>
          <p:cNvSpPr/>
          <p:nvPr/>
        </p:nvSpPr>
        <p:spPr>
          <a:xfrm>
            <a:off x="159026" y="203360"/>
            <a:ext cx="11887200" cy="6502240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7DDBE228-651E-FBE2-BC72-39362CA1B5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463" y="3054108"/>
            <a:ext cx="2559518" cy="2526982"/>
          </a:xfrm>
          <a:prstGeom prst="rect">
            <a:avLst/>
          </a:prstGeom>
        </p:spPr>
      </p:pic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xmlns="" id="{89CBD2FC-191D-6F86-4A5B-96B6EB3CD911}"/>
              </a:ext>
            </a:extLst>
          </p:cNvPr>
          <p:cNvCxnSpPr>
            <a:cxnSpLocks/>
          </p:cNvCxnSpPr>
          <p:nvPr/>
        </p:nvCxnSpPr>
        <p:spPr>
          <a:xfrm flipH="1">
            <a:off x="7959664" y="4333380"/>
            <a:ext cx="438123" cy="257443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xmlns="" id="{DD0BE6DD-3117-A285-DEBA-A1D9F8BEA040}"/>
              </a:ext>
            </a:extLst>
          </p:cNvPr>
          <p:cNvCxnSpPr>
            <a:cxnSpLocks/>
          </p:cNvCxnSpPr>
          <p:nvPr/>
        </p:nvCxnSpPr>
        <p:spPr>
          <a:xfrm flipV="1">
            <a:off x="8438607" y="3675076"/>
            <a:ext cx="390226" cy="63582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>
            <a:extLst>
              <a:ext uri="{FF2B5EF4-FFF2-40B4-BE49-F238E27FC236}">
                <a16:creationId xmlns:a16="http://schemas.microsoft.com/office/drawing/2014/main" xmlns="" id="{5EC54B07-91E5-5018-F3FA-E1D68CA906AE}"/>
              </a:ext>
            </a:extLst>
          </p:cNvPr>
          <p:cNvSpPr/>
          <p:nvPr/>
        </p:nvSpPr>
        <p:spPr>
          <a:xfrm>
            <a:off x="8371996" y="4252575"/>
            <a:ext cx="115981" cy="117436"/>
          </a:xfrm>
          <a:prstGeom prst="ellipse">
            <a:avLst/>
          </a:prstGeom>
          <a:solidFill>
            <a:srgbClr val="010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xmlns="" id="{595603F1-7811-26A2-F5FF-F09B54CD54DC}"/>
              </a:ext>
            </a:extLst>
          </p:cNvPr>
          <p:cNvSpPr/>
          <p:nvPr/>
        </p:nvSpPr>
        <p:spPr>
          <a:xfrm>
            <a:off x="8399624" y="2965949"/>
            <a:ext cx="1214597" cy="695579"/>
          </a:xfrm>
          <a:custGeom>
            <a:avLst/>
            <a:gdLst>
              <a:gd name="connsiteX0" fmla="*/ 0 w 1147666"/>
              <a:gd name="connsiteY0" fmla="*/ 0 h 643812"/>
              <a:gd name="connsiteX1" fmla="*/ 494523 w 1147666"/>
              <a:gd name="connsiteY1" fmla="*/ 65314 h 643812"/>
              <a:gd name="connsiteX2" fmla="*/ 923731 w 1147666"/>
              <a:gd name="connsiteY2" fmla="*/ 307910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94523 w 1147666"/>
              <a:gd name="connsiteY1" fmla="*/ 65314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20293 w 1147666"/>
              <a:gd name="connsiteY2" fmla="*/ 28384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899668 w 1147666"/>
              <a:gd name="connsiteY2" fmla="*/ 28384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899668 w 1147666"/>
              <a:gd name="connsiteY2" fmla="*/ 283847 h 643812"/>
              <a:gd name="connsiteX3" fmla="*/ 1147666 w 1147666"/>
              <a:gd name="connsiteY3" fmla="*/ 643812 h 643812"/>
              <a:gd name="connsiteX0" fmla="*/ 0 w 1171622"/>
              <a:gd name="connsiteY0" fmla="*/ 0 h 631513"/>
              <a:gd name="connsiteX1" fmla="*/ 480773 w 1171622"/>
              <a:gd name="connsiteY1" fmla="*/ 61876 h 631513"/>
              <a:gd name="connsiteX2" fmla="*/ 899668 w 1171622"/>
              <a:gd name="connsiteY2" fmla="*/ 283847 h 631513"/>
              <a:gd name="connsiteX3" fmla="*/ 1171622 w 1171622"/>
              <a:gd name="connsiteY3" fmla="*/ 631513 h 631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1622" h="631513">
                <a:moveTo>
                  <a:pt x="0" y="0"/>
                </a:moveTo>
                <a:cubicBezTo>
                  <a:pt x="170284" y="6998"/>
                  <a:pt x="330828" y="14568"/>
                  <a:pt x="480773" y="61876"/>
                </a:cubicBezTo>
                <a:cubicBezTo>
                  <a:pt x="630718" y="109184"/>
                  <a:pt x="752998" y="173680"/>
                  <a:pt x="899668" y="283847"/>
                </a:cubicBezTo>
                <a:cubicBezTo>
                  <a:pt x="1015400" y="390576"/>
                  <a:pt x="1114083" y="511770"/>
                  <a:pt x="1171622" y="631513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17BB35E3-F1D0-4357-1353-C6589265DE9B}"/>
              </a:ext>
            </a:extLst>
          </p:cNvPr>
          <p:cNvSpPr/>
          <p:nvPr/>
        </p:nvSpPr>
        <p:spPr>
          <a:xfrm>
            <a:off x="9072179" y="2963590"/>
            <a:ext cx="1355705" cy="246993"/>
          </a:xfrm>
          <a:custGeom>
            <a:avLst/>
            <a:gdLst>
              <a:gd name="connsiteX0" fmla="*/ 0 w 1534511"/>
              <a:gd name="connsiteY0" fmla="*/ 246993 h 246993"/>
              <a:gd name="connsiteX1" fmla="*/ 136635 w 1534511"/>
              <a:gd name="connsiteY1" fmla="*/ 0 h 246993"/>
              <a:gd name="connsiteX2" fmla="*/ 1534511 w 1534511"/>
              <a:gd name="connsiteY2" fmla="*/ 2628 h 246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4511" h="246993">
                <a:moveTo>
                  <a:pt x="0" y="246993"/>
                </a:moveTo>
                <a:cubicBezTo>
                  <a:pt x="51676" y="150867"/>
                  <a:pt x="103352" y="54741"/>
                  <a:pt x="136635" y="0"/>
                </a:cubicBezTo>
                <a:lnTo>
                  <a:pt x="1534511" y="2628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B667E24-6146-D274-5BE8-0D41C7F8D3F1}"/>
              </a:ext>
            </a:extLst>
          </p:cNvPr>
          <p:cNvSpPr txBox="1"/>
          <p:nvPr/>
        </p:nvSpPr>
        <p:spPr>
          <a:xfrm>
            <a:off x="9133527" y="2420885"/>
            <a:ext cx="1295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5</a:t>
            </a:r>
            <a:r>
              <a:rPr lang="en-US" sz="3200" dirty="0"/>
              <a:t> </a:t>
            </a:r>
            <a:r>
              <a:rPr lang="en-US" sz="3200" dirty="0" err="1"/>
              <a:t>phút</a:t>
            </a:r>
            <a:endParaRPr lang="en-US" sz="32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9120D260-4846-E33D-D076-F0480B706485}"/>
              </a:ext>
            </a:extLst>
          </p:cNvPr>
          <p:cNvCxnSpPr>
            <a:cxnSpLocks/>
          </p:cNvCxnSpPr>
          <p:nvPr/>
        </p:nvCxnSpPr>
        <p:spPr>
          <a:xfrm>
            <a:off x="9721385" y="4317599"/>
            <a:ext cx="136855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FB0AF87-8660-E3A8-E762-E54CC5D30C10}"/>
              </a:ext>
            </a:extLst>
          </p:cNvPr>
          <p:cNvSpPr txBox="1"/>
          <p:nvPr/>
        </p:nvSpPr>
        <p:spPr>
          <a:xfrm>
            <a:off x="9683125" y="3796387"/>
            <a:ext cx="1521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15</a:t>
            </a:r>
            <a:r>
              <a:rPr lang="en-US" sz="3200" dirty="0"/>
              <a:t> </a:t>
            </a:r>
            <a:r>
              <a:rPr lang="en-US" sz="3200" dirty="0" err="1"/>
              <a:t>phút</a:t>
            </a:r>
            <a:endParaRPr lang="en-US" sz="320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E56BC300-6C47-F078-08A6-F983DBF54353}"/>
              </a:ext>
            </a:extLst>
          </p:cNvPr>
          <p:cNvSpPr/>
          <p:nvPr/>
        </p:nvSpPr>
        <p:spPr>
          <a:xfrm flipV="1">
            <a:off x="9547334" y="4947446"/>
            <a:ext cx="1803812" cy="301910"/>
          </a:xfrm>
          <a:custGeom>
            <a:avLst/>
            <a:gdLst>
              <a:gd name="connsiteX0" fmla="*/ 0 w 1534511"/>
              <a:gd name="connsiteY0" fmla="*/ 246993 h 246993"/>
              <a:gd name="connsiteX1" fmla="*/ 136635 w 1534511"/>
              <a:gd name="connsiteY1" fmla="*/ 0 h 246993"/>
              <a:gd name="connsiteX2" fmla="*/ 1534511 w 1534511"/>
              <a:gd name="connsiteY2" fmla="*/ 2628 h 246993"/>
              <a:gd name="connsiteX0" fmla="*/ 0 w 1534511"/>
              <a:gd name="connsiteY0" fmla="*/ 244376 h 244376"/>
              <a:gd name="connsiteX1" fmla="*/ 319009 w 1534511"/>
              <a:gd name="connsiteY1" fmla="*/ 51542 h 244376"/>
              <a:gd name="connsiteX2" fmla="*/ 1534511 w 1534511"/>
              <a:gd name="connsiteY2" fmla="*/ 11 h 244376"/>
              <a:gd name="connsiteX0" fmla="*/ 0 w 1554334"/>
              <a:gd name="connsiteY0" fmla="*/ 192834 h 192834"/>
              <a:gd name="connsiteX1" fmla="*/ 319009 w 1554334"/>
              <a:gd name="connsiteY1" fmla="*/ 0 h 192834"/>
              <a:gd name="connsiteX2" fmla="*/ 1554334 w 1554334"/>
              <a:gd name="connsiteY2" fmla="*/ 5555 h 192834"/>
              <a:gd name="connsiteX0" fmla="*/ 0 w 1560281"/>
              <a:gd name="connsiteY0" fmla="*/ 192834 h 192834"/>
              <a:gd name="connsiteX1" fmla="*/ 319009 w 1560281"/>
              <a:gd name="connsiteY1" fmla="*/ 0 h 192834"/>
              <a:gd name="connsiteX2" fmla="*/ 1560281 w 1560281"/>
              <a:gd name="connsiteY2" fmla="*/ 5555 h 192834"/>
              <a:gd name="connsiteX0" fmla="*/ 0 w 1560281"/>
              <a:gd name="connsiteY0" fmla="*/ 192834 h 192834"/>
              <a:gd name="connsiteX1" fmla="*/ 319009 w 1560281"/>
              <a:gd name="connsiteY1" fmla="*/ 0 h 192834"/>
              <a:gd name="connsiteX2" fmla="*/ 1560281 w 1560281"/>
              <a:gd name="connsiteY2" fmla="*/ 5555 h 192834"/>
              <a:gd name="connsiteX0" fmla="*/ 0 w 1560281"/>
              <a:gd name="connsiteY0" fmla="*/ 192834 h 192834"/>
              <a:gd name="connsiteX1" fmla="*/ 319009 w 1560281"/>
              <a:gd name="connsiteY1" fmla="*/ 0 h 192834"/>
              <a:gd name="connsiteX2" fmla="*/ 1560281 w 1560281"/>
              <a:gd name="connsiteY2" fmla="*/ 5555 h 192834"/>
              <a:gd name="connsiteX0" fmla="*/ 0 w 1560281"/>
              <a:gd name="connsiteY0" fmla="*/ 192834 h 192834"/>
              <a:gd name="connsiteX1" fmla="*/ 319009 w 1560281"/>
              <a:gd name="connsiteY1" fmla="*/ 0 h 192834"/>
              <a:gd name="connsiteX2" fmla="*/ 1560281 w 1560281"/>
              <a:gd name="connsiteY2" fmla="*/ 5555 h 192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60281" h="192834">
                <a:moveTo>
                  <a:pt x="0" y="192834"/>
                </a:moveTo>
                <a:cubicBezTo>
                  <a:pt x="128986" y="112810"/>
                  <a:pt x="230222" y="57668"/>
                  <a:pt x="319009" y="0"/>
                </a:cubicBezTo>
                <a:lnTo>
                  <a:pt x="1560281" y="5555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1025B00-BE37-ECE9-B0CD-0199C6C76D10}"/>
              </a:ext>
            </a:extLst>
          </p:cNvPr>
          <p:cNvSpPr txBox="1"/>
          <p:nvPr/>
        </p:nvSpPr>
        <p:spPr>
          <a:xfrm>
            <a:off x="9919840" y="4699292"/>
            <a:ext cx="1521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20</a:t>
            </a:r>
            <a:r>
              <a:rPr lang="en-US" sz="3200" dirty="0"/>
              <a:t> </a:t>
            </a:r>
            <a:r>
              <a:rPr lang="en-US" sz="3200" dirty="0" err="1"/>
              <a:t>phút</a:t>
            </a:r>
            <a:endParaRPr lang="en-US" sz="32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A2FECE14-635A-8C53-4BAB-DF3B0D5C903F}"/>
              </a:ext>
            </a:extLst>
          </p:cNvPr>
          <p:cNvGrpSpPr/>
          <p:nvPr/>
        </p:nvGrpSpPr>
        <p:grpSpPr>
          <a:xfrm>
            <a:off x="7572034" y="5581090"/>
            <a:ext cx="1733145" cy="349045"/>
            <a:chOff x="5032034" y="5796879"/>
            <a:chExt cx="1733145" cy="349045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4B894EFF-7A19-376C-443F-A5E4629D42D2}"/>
                </a:ext>
              </a:extLst>
            </p:cNvPr>
            <p:cNvCxnSpPr/>
            <p:nvPr/>
          </p:nvCxnSpPr>
          <p:spPr>
            <a:xfrm>
              <a:off x="5889986" y="5796879"/>
              <a:ext cx="0" cy="34379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CBA9AD91-4217-3A56-A7AC-15625A677516}"/>
                </a:ext>
              </a:extLst>
            </p:cNvPr>
            <p:cNvCxnSpPr>
              <a:cxnSpLocks/>
            </p:cNvCxnSpPr>
            <p:nvPr/>
          </p:nvCxnSpPr>
          <p:spPr>
            <a:xfrm>
              <a:off x="5032034" y="6145924"/>
              <a:ext cx="173314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24F04D9C-B3A3-61C9-AB7E-24F39C637FF0}"/>
              </a:ext>
            </a:extLst>
          </p:cNvPr>
          <p:cNvSpPr txBox="1"/>
          <p:nvPr/>
        </p:nvSpPr>
        <p:spPr>
          <a:xfrm>
            <a:off x="7727290" y="5878299"/>
            <a:ext cx="1521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30</a:t>
            </a:r>
            <a:r>
              <a:rPr lang="en-US" sz="3200" dirty="0"/>
              <a:t> </a:t>
            </a:r>
            <a:r>
              <a:rPr lang="en-US" sz="3200" dirty="0" err="1"/>
              <a:t>phút</a:t>
            </a:r>
            <a:endParaRPr lang="en-US" sz="3200" dirty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8EDBB76D-BD99-1CC7-E175-3BF731349D41}"/>
              </a:ext>
            </a:extLst>
          </p:cNvPr>
          <p:cNvCxnSpPr>
            <a:cxnSpLocks/>
          </p:cNvCxnSpPr>
          <p:nvPr/>
        </p:nvCxnSpPr>
        <p:spPr>
          <a:xfrm>
            <a:off x="5551390" y="4310903"/>
            <a:ext cx="1516117" cy="669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A8FA5389-E61A-CAC8-C3F1-1FFA44E30FF5}"/>
              </a:ext>
            </a:extLst>
          </p:cNvPr>
          <p:cNvSpPr txBox="1"/>
          <p:nvPr/>
        </p:nvSpPr>
        <p:spPr>
          <a:xfrm>
            <a:off x="5644125" y="3795602"/>
            <a:ext cx="1521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45</a:t>
            </a:r>
            <a:r>
              <a:rPr lang="en-US" sz="3200" dirty="0"/>
              <a:t> </a:t>
            </a:r>
            <a:r>
              <a:rPr lang="en-US" sz="3200" dirty="0" err="1"/>
              <a:t>phút</a:t>
            </a:r>
            <a:endParaRPr lang="en-US" sz="3200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xmlns="" id="{C995D75A-BCE1-60AB-B146-CC501BD5EA72}"/>
              </a:ext>
            </a:extLst>
          </p:cNvPr>
          <p:cNvSpPr/>
          <p:nvPr/>
        </p:nvSpPr>
        <p:spPr>
          <a:xfrm flipH="1">
            <a:off x="5968255" y="2926145"/>
            <a:ext cx="1777104" cy="246993"/>
          </a:xfrm>
          <a:custGeom>
            <a:avLst/>
            <a:gdLst>
              <a:gd name="connsiteX0" fmla="*/ 0 w 1534511"/>
              <a:gd name="connsiteY0" fmla="*/ 246993 h 246993"/>
              <a:gd name="connsiteX1" fmla="*/ 136635 w 1534511"/>
              <a:gd name="connsiteY1" fmla="*/ 0 h 246993"/>
              <a:gd name="connsiteX2" fmla="*/ 1534511 w 1534511"/>
              <a:gd name="connsiteY2" fmla="*/ 2628 h 246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4511" h="246993">
                <a:moveTo>
                  <a:pt x="0" y="246993"/>
                </a:moveTo>
                <a:cubicBezTo>
                  <a:pt x="51676" y="150867"/>
                  <a:pt x="103352" y="54741"/>
                  <a:pt x="136635" y="0"/>
                </a:cubicBezTo>
                <a:lnTo>
                  <a:pt x="1534511" y="2628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0F9FB491-417D-CEF3-A3F4-47B1EB30A4B7}"/>
              </a:ext>
            </a:extLst>
          </p:cNvPr>
          <p:cNvSpPr txBox="1"/>
          <p:nvPr/>
        </p:nvSpPr>
        <p:spPr>
          <a:xfrm>
            <a:off x="6050660" y="2406556"/>
            <a:ext cx="1521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55</a:t>
            </a:r>
            <a:r>
              <a:rPr lang="en-US" sz="3200" dirty="0"/>
              <a:t> </a:t>
            </a:r>
            <a:r>
              <a:rPr lang="en-US" sz="3200" dirty="0" err="1"/>
              <a:t>phút</a:t>
            </a:r>
            <a:endParaRPr lang="en-US" sz="3200" dirty="0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F1D7B8F8-363E-D1F4-E783-8E31A0396088}"/>
              </a:ext>
            </a:extLst>
          </p:cNvPr>
          <p:cNvSpPr/>
          <p:nvPr/>
        </p:nvSpPr>
        <p:spPr>
          <a:xfrm>
            <a:off x="213618" y="2360007"/>
            <a:ext cx="5329007" cy="813131"/>
          </a:xfrm>
          <a:custGeom>
            <a:avLst/>
            <a:gdLst>
              <a:gd name="connsiteX0" fmla="*/ 0 w 4542748"/>
              <a:gd name="connsiteY0" fmla="*/ 135525 h 813131"/>
              <a:gd name="connsiteX1" fmla="*/ 135525 w 4542748"/>
              <a:gd name="connsiteY1" fmla="*/ 0 h 813131"/>
              <a:gd name="connsiteX2" fmla="*/ 4407223 w 4542748"/>
              <a:gd name="connsiteY2" fmla="*/ 0 h 813131"/>
              <a:gd name="connsiteX3" fmla="*/ 4542748 w 4542748"/>
              <a:gd name="connsiteY3" fmla="*/ 135525 h 813131"/>
              <a:gd name="connsiteX4" fmla="*/ 4542748 w 4542748"/>
              <a:gd name="connsiteY4" fmla="*/ 677606 h 813131"/>
              <a:gd name="connsiteX5" fmla="*/ 4407223 w 4542748"/>
              <a:gd name="connsiteY5" fmla="*/ 813131 h 813131"/>
              <a:gd name="connsiteX6" fmla="*/ 135525 w 4542748"/>
              <a:gd name="connsiteY6" fmla="*/ 813131 h 813131"/>
              <a:gd name="connsiteX7" fmla="*/ 0 w 4542748"/>
              <a:gd name="connsiteY7" fmla="*/ 677606 h 813131"/>
              <a:gd name="connsiteX8" fmla="*/ 0 w 4542748"/>
              <a:gd name="connsiteY8" fmla="*/ 135525 h 813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42748" h="813131" fill="none" extrusionOk="0">
                <a:moveTo>
                  <a:pt x="0" y="135525"/>
                </a:moveTo>
                <a:cubicBezTo>
                  <a:pt x="-7846" y="57396"/>
                  <a:pt x="68521" y="8929"/>
                  <a:pt x="135525" y="0"/>
                </a:cubicBezTo>
                <a:cubicBezTo>
                  <a:pt x="700523" y="-61902"/>
                  <a:pt x="3975692" y="-101778"/>
                  <a:pt x="4407223" y="0"/>
                </a:cubicBezTo>
                <a:cubicBezTo>
                  <a:pt x="4476066" y="-1883"/>
                  <a:pt x="4544248" y="58678"/>
                  <a:pt x="4542748" y="135525"/>
                </a:cubicBezTo>
                <a:cubicBezTo>
                  <a:pt x="4572300" y="288393"/>
                  <a:pt x="4576927" y="474620"/>
                  <a:pt x="4542748" y="677606"/>
                </a:cubicBezTo>
                <a:cubicBezTo>
                  <a:pt x="4534859" y="748592"/>
                  <a:pt x="4481197" y="809090"/>
                  <a:pt x="4407223" y="813131"/>
                </a:cubicBezTo>
                <a:cubicBezTo>
                  <a:pt x="2820668" y="670739"/>
                  <a:pt x="1416031" y="924232"/>
                  <a:pt x="135525" y="813131"/>
                </a:cubicBezTo>
                <a:cubicBezTo>
                  <a:pt x="58174" y="814383"/>
                  <a:pt x="-2354" y="763187"/>
                  <a:pt x="0" y="677606"/>
                </a:cubicBezTo>
                <a:cubicBezTo>
                  <a:pt x="-30954" y="419886"/>
                  <a:pt x="-13391" y="192077"/>
                  <a:pt x="0" y="135525"/>
                </a:cubicBezTo>
                <a:close/>
              </a:path>
              <a:path w="4542748" h="813131" stroke="0" extrusionOk="0">
                <a:moveTo>
                  <a:pt x="0" y="135525"/>
                </a:moveTo>
                <a:cubicBezTo>
                  <a:pt x="-8982" y="48807"/>
                  <a:pt x="59885" y="-1324"/>
                  <a:pt x="135525" y="0"/>
                </a:cubicBezTo>
                <a:cubicBezTo>
                  <a:pt x="2203156" y="-164947"/>
                  <a:pt x="2757291" y="-52288"/>
                  <a:pt x="4407223" y="0"/>
                </a:cubicBezTo>
                <a:cubicBezTo>
                  <a:pt x="4481447" y="-9772"/>
                  <a:pt x="4532454" y="62325"/>
                  <a:pt x="4542748" y="135525"/>
                </a:cubicBezTo>
                <a:cubicBezTo>
                  <a:pt x="4578434" y="285715"/>
                  <a:pt x="4576543" y="501700"/>
                  <a:pt x="4542748" y="677606"/>
                </a:cubicBezTo>
                <a:cubicBezTo>
                  <a:pt x="4548324" y="759653"/>
                  <a:pt x="4474958" y="800188"/>
                  <a:pt x="4407223" y="813131"/>
                </a:cubicBezTo>
                <a:cubicBezTo>
                  <a:pt x="3721045" y="971672"/>
                  <a:pt x="1638504" y="671295"/>
                  <a:pt x="135525" y="813131"/>
                </a:cubicBezTo>
                <a:cubicBezTo>
                  <a:pt x="60382" y="818306"/>
                  <a:pt x="11731" y="748375"/>
                  <a:pt x="0" y="677606"/>
                </a:cubicBezTo>
                <a:cubicBezTo>
                  <a:pt x="31373" y="563344"/>
                  <a:pt x="-23442" y="359543"/>
                  <a:pt x="0" y="135525"/>
                </a:cubicBezTo>
                <a:close/>
              </a:path>
            </a:pathLst>
          </a:custGeom>
          <a:solidFill>
            <a:srgbClr val="CCFF99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chemeClr val="tx1"/>
                </a:solidFill>
              </a:rPr>
              <a:t>Theo </a:t>
            </a:r>
            <a:r>
              <a:rPr lang="en-US" sz="3200" b="1" dirty="0" err="1">
                <a:solidFill>
                  <a:schemeClr val="tx1"/>
                </a:solidFill>
              </a:rPr>
              <a:t>chiều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kim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đồng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hồ</a:t>
            </a:r>
            <a:r>
              <a:rPr lang="en-US" sz="3200" b="1" dirty="0">
                <a:solidFill>
                  <a:schemeClr val="tx1"/>
                </a:solidFill>
              </a:rPr>
              <a:t>:</a:t>
            </a:r>
            <a:endParaRPr lang="en-US" sz="3600" b="1" dirty="0">
              <a:solidFill>
                <a:schemeClr val="tx1"/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32BEA4EA-C92B-52AB-10D6-DD2F31F17889}"/>
              </a:ext>
            </a:extLst>
          </p:cNvPr>
          <p:cNvGrpSpPr/>
          <p:nvPr/>
        </p:nvGrpSpPr>
        <p:grpSpPr>
          <a:xfrm>
            <a:off x="611844" y="285978"/>
            <a:ext cx="6779556" cy="1801367"/>
            <a:chOff x="4763095" y="4390215"/>
            <a:chExt cx="6455663" cy="1801367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A3310E24-AD85-15AE-82B0-E44694649E40}"/>
                </a:ext>
              </a:extLst>
            </p:cNvPr>
            <p:cNvSpPr/>
            <p:nvPr/>
          </p:nvSpPr>
          <p:spPr>
            <a:xfrm>
              <a:off x="5444837" y="4965857"/>
              <a:ext cx="5773921" cy="1225725"/>
            </a:xfrm>
            <a:custGeom>
              <a:avLst/>
              <a:gdLst>
                <a:gd name="connsiteX0" fmla="*/ 0 w 5773921"/>
                <a:gd name="connsiteY0" fmla="*/ 204292 h 1225725"/>
                <a:gd name="connsiteX1" fmla="*/ 204292 w 5773921"/>
                <a:gd name="connsiteY1" fmla="*/ 0 h 1225725"/>
                <a:gd name="connsiteX2" fmla="*/ 5569629 w 5773921"/>
                <a:gd name="connsiteY2" fmla="*/ 0 h 1225725"/>
                <a:gd name="connsiteX3" fmla="*/ 5773921 w 5773921"/>
                <a:gd name="connsiteY3" fmla="*/ 204292 h 1225725"/>
                <a:gd name="connsiteX4" fmla="*/ 5773921 w 5773921"/>
                <a:gd name="connsiteY4" fmla="*/ 1021433 h 1225725"/>
                <a:gd name="connsiteX5" fmla="*/ 5569629 w 5773921"/>
                <a:gd name="connsiteY5" fmla="*/ 1225725 h 1225725"/>
                <a:gd name="connsiteX6" fmla="*/ 204292 w 5773921"/>
                <a:gd name="connsiteY6" fmla="*/ 1225725 h 1225725"/>
                <a:gd name="connsiteX7" fmla="*/ 0 w 5773921"/>
                <a:gd name="connsiteY7" fmla="*/ 1021433 h 1225725"/>
                <a:gd name="connsiteX8" fmla="*/ 0 w 5773921"/>
                <a:gd name="connsiteY8" fmla="*/ 204292 h 122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73921" h="1225725" fill="none" extrusionOk="0">
                  <a:moveTo>
                    <a:pt x="0" y="204292"/>
                  </a:moveTo>
                  <a:cubicBezTo>
                    <a:pt x="-5292" y="89252"/>
                    <a:pt x="99380" y="9010"/>
                    <a:pt x="204292" y="0"/>
                  </a:cubicBezTo>
                  <a:cubicBezTo>
                    <a:pt x="1332150" y="-61902"/>
                    <a:pt x="4907171" y="-101778"/>
                    <a:pt x="5569629" y="0"/>
                  </a:cubicBezTo>
                  <a:cubicBezTo>
                    <a:pt x="5680929" y="-479"/>
                    <a:pt x="5774859" y="90215"/>
                    <a:pt x="5773921" y="204292"/>
                  </a:cubicBezTo>
                  <a:cubicBezTo>
                    <a:pt x="5816338" y="525500"/>
                    <a:pt x="5801696" y="813734"/>
                    <a:pt x="5773921" y="1021433"/>
                  </a:cubicBezTo>
                  <a:cubicBezTo>
                    <a:pt x="5760670" y="1127773"/>
                    <a:pt x="5677708" y="1203780"/>
                    <a:pt x="5569629" y="1225725"/>
                  </a:cubicBezTo>
                  <a:cubicBezTo>
                    <a:pt x="3191721" y="1083333"/>
                    <a:pt x="2357265" y="1336826"/>
                    <a:pt x="204292" y="1225725"/>
                  </a:cubicBezTo>
                  <a:cubicBezTo>
                    <a:pt x="76788" y="1233069"/>
                    <a:pt x="-4467" y="1154629"/>
                    <a:pt x="0" y="1021433"/>
                  </a:cubicBezTo>
                  <a:cubicBezTo>
                    <a:pt x="-22455" y="897624"/>
                    <a:pt x="7933" y="325470"/>
                    <a:pt x="0" y="204292"/>
                  </a:cubicBezTo>
                  <a:close/>
                </a:path>
                <a:path w="5773921" h="1225725" stroke="0" extrusionOk="0">
                  <a:moveTo>
                    <a:pt x="0" y="204292"/>
                  </a:moveTo>
                  <a:cubicBezTo>
                    <a:pt x="-9876" y="78412"/>
                    <a:pt x="89885" y="-2643"/>
                    <a:pt x="204292" y="0"/>
                  </a:cubicBezTo>
                  <a:cubicBezTo>
                    <a:pt x="827183" y="-164947"/>
                    <a:pt x="4055561" y="-52288"/>
                    <a:pt x="5569629" y="0"/>
                  </a:cubicBezTo>
                  <a:cubicBezTo>
                    <a:pt x="5681077" y="-21600"/>
                    <a:pt x="5755835" y="94360"/>
                    <a:pt x="5773921" y="204292"/>
                  </a:cubicBezTo>
                  <a:cubicBezTo>
                    <a:pt x="5709039" y="383430"/>
                    <a:pt x="5803101" y="835417"/>
                    <a:pt x="5773921" y="1021433"/>
                  </a:cubicBezTo>
                  <a:cubicBezTo>
                    <a:pt x="5784384" y="1147769"/>
                    <a:pt x="5677023" y="1215839"/>
                    <a:pt x="5569629" y="1225725"/>
                  </a:cubicBezTo>
                  <a:cubicBezTo>
                    <a:pt x="4527928" y="1384266"/>
                    <a:pt x="2212016" y="1083889"/>
                    <a:pt x="204292" y="1225725"/>
                  </a:cubicBezTo>
                  <a:cubicBezTo>
                    <a:pt x="90590" y="1241101"/>
                    <a:pt x="1496" y="1133740"/>
                    <a:pt x="0" y="1021433"/>
                  </a:cubicBezTo>
                  <a:cubicBezTo>
                    <a:pt x="57610" y="910394"/>
                    <a:pt x="-67831" y="347695"/>
                    <a:pt x="0" y="204292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xmlns="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indent="13970" algn="just">
                <a:lnSpc>
                  <a:spcPct val="110000"/>
                </a:lnSpc>
                <a:spcAft>
                  <a:spcPts val="0"/>
                </a:spcAft>
              </a:pP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vi-VN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Theo kim phút, từ một số đến số liền nó tương ứng với </a:t>
              </a:r>
              <a:r>
                <a:rPr lang="en-US" sz="3200" dirty="0" err="1" smtClean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mấy</a:t>
              </a:r>
              <a:r>
                <a:rPr lang="en-US" sz="3200" dirty="0" smtClean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dirty="0" smtClean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phút</a:t>
              </a:r>
              <a:r>
                <a:rPr lang="en-US" sz="3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lang="vi-VN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26A51F75-0133-BA4C-4AE4-3E9BC0668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63095" y="4390215"/>
              <a:ext cx="1140543" cy="11405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631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5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8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2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6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7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74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78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3" grpId="0" animBg="1"/>
          <p:bldP spid="4" grpId="0" animBg="1"/>
          <p:bldP spid="9" grpId="0" animBg="1"/>
          <p:bldP spid="10" grpId="0"/>
          <p:bldP spid="21" grpId="0"/>
          <p:bldP spid="22" grpId="0" animBg="1"/>
          <p:bldP spid="23" grpId="0"/>
          <p:bldP spid="29" grpId="0"/>
          <p:bldP spid="31" grpId="0"/>
          <p:bldP spid="32" grpId="0" animBg="1"/>
          <p:bldP spid="33" grpId="0"/>
          <p:bldP spid="2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5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8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2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6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7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74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78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3" grpId="0" animBg="1"/>
          <p:bldP spid="4" grpId="0" animBg="1"/>
          <p:bldP spid="9" grpId="0" animBg="1"/>
          <p:bldP spid="10" grpId="0"/>
          <p:bldP spid="21" grpId="0"/>
          <p:bldP spid="22" grpId="0" animBg="1"/>
          <p:bldP spid="23" grpId="0"/>
          <p:bldP spid="29" grpId="0"/>
          <p:bldP spid="31" grpId="0"/>
          <p:bldP spid="32" grpId="0" animBg="1"/>
          <p:bldP spid="33" grpId="0"/>
          <p:bldP spid="28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=""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0ABB6C79-C081-BA2D-E7A2-B7F43904A8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647" y="425042"/>
            <a:ext cx="2184025" cy="2156262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="" xmlns:a16="http://schemas.microsoft.com/office/drawing/2014/main" id="{2FE65A98-75F6-E8CF-DB93-3EDBDE42BB74}"/>
              </a:ext>
            </a:extLst>
          </p:cNvPr>
          <p:cNvCxnSpPr>
            <a:cxnSpLocks/>
          </p:cNvCxnSpPr>
          <p:nvPr/>
        </p:nvCxnSpPr>
        <p:spPr>
          <a:xfrm flipH="1">
            <a:off x="5380632" y="1506611"/>
            <a:ext cx="484763" cy="276932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="" xmlns:a16="http://schemas.microsoft.com/office/drawing/2014/main" id="{A518CAA9-8536-B56E-4A3D-8A292891B345}"/>
              </a:ext>
            </a:extLst>
          </p:cNvPr>
          <p:cNvCxnSpPr>
            <a:cxnSpLocks/>
          </p:cNvCxnSpPr>
          <p:nvPr/>
        </p:nvCxnSpPr>
        <p:spPr>
          <a:xfrm flipV="1">
            <a:off x="5865323" y="858699"/>
            <a:ext cx="0" cy="64447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="" xmlns:a16="http://schemas.microsoft.com/office/drawing/2014/main" id="{F3777D9E-7299-5FB6-2EC9-2640D38DB775}"/>
              </a:ext>
            </a:extLst>
          </p:cNvPr>
          <p:cNvCxnSpPr>
            <a:cxnSpLocks/>
          </p:cNvCxnSpPr>
          <p:nvPr/>
        </p:nvCxnSpPr>
        <p:spPr>
          <a:xfrm flipV="1">
            <a:off x="5863904" y="934313"/>
            <a:ext cx="359634" cy="56886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FA0E48BB-B948-64D2-EE2A-E053905C52F8}"/>
              </a:ext>
            </a:extLst>
          </p:cNvPr>
          <p:cNvSpPr/>
          <p:nvPr/>
        </p:nvSpPr>
        <p:spPr>
          <a:xfrm>
            <a:off x="5795668" y="1444455"/>
            <a:ext cx="115981" cy="117436"/>
          </a:xfrm>
          <a:prstGeom prst="ellipse">
            <a:avLst/>
          </a:prstGeom>
          <a:solidFill>
            <a:srgbClr val="010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57081F74-4E1A-A38E-14E8-B5F4C505261C}"/>
              </a:ext>
            </a:extLst>
          </p:cNvPr>
          <p:cNvGrpSpPr/>
          <p:nvPr/>
        </p:nvGrpSpPr>
        <p:grpSpPr>
          <a:xfrm>
            <a:off x="505600" y="2924349"/>
            <a:ext cx="5836678" cy="1359929"/>
            <a:chOff x="5266879" y="1674341"/>
            <a:chExt cx="5836678" cy="1359929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="" xmlns:a16="http://schemas.microsoft.com/office/drawing/2014/main" id="{45D7F240-75B5-40C3-6498-733A9D578D12}"/>
                </a:ext>
              </a:extLst>
            </p:cNvPr>
            <p:cNvSpPr/>
            <p:nvPr/>
          </p:nvSpPr>
          <p:spPr>
            <a:xfrm>
              <a:off x="5581709" y="2221139"/>
              <a:ext cx="5521848" cy="813131"/>
            </a:xfrm>
            <a:custGeom>
              <a:avLst/>
              <a:gdLst>
                <a:gd name="connsiteX0" fmla="*/ 0 w 4964876"/>
                <a:gd name="connsiteY0" fmla="*/ 135525 h 813131"/>
                <a:gd name="connsiteX1" fmla="*/ 135525 w 4964876"/>
                <a:gd name="connsiteY1" fmla="*/ 0 h 813131"/>
                <a:gd name="connsiteX2" fmla="*/ 4829351 w 4964876"/>
                <a:gd name="connsiteY2" fmla="*/ 0 h 813131"/>
                <a:gd name="connsiteX3" fmla="*/ 4964876 w 4964876"/>
                <a:gd name="connsiteY3" fmla="*/ 135525 h 813131"/>
                <a:gd name="connsiteX4" fmla="*/ 4964876 w 4964876"/>
                <a:gd name="connsiteY4" fmla="*/ 677606 h 813131"/>
                <a:gd name="connsiteX5" fmla="*/ 4829351 w 4964876"/>
                <a:gd name="connsiteY5" fmla="*/ 813131 h 813131"/>
                <a:gd name="connsiteX6" fmla="*/ 135525 w 4964876"/>
                <a:gd name="connsiteY6" fmla="*/ 813131 h 813131"/>
                <a:gd name="connsiteX7" fmla="*/ 0 w 4964876"/>
                <a:gd name="connsiteY7" fmla="*/ 677606 h 813131"/>
                <a:gd name="connsiteX8" fmla="*/ 0 w 4964876"/>
                <a:gd name="connsiteY8" fmla="*/ 135525 h 813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64876" h="813131" fill="none" extrusionOk="0">
                  <a:moveTo>
                    <a:pt x="0" y="135525"/>
                  </a:moveTo>
                  <a:cubicBezTo>
                    <a:pt x="-7846" y="57396"/>
                    <a:pt x="68521" y="8929"/>
                    <a:pt x="135525" y="0"/>
                  </a:cubicBezTo>
                  <a:cubicBezTo>
                    <a:pt x="2288181" y="-61902"/>
                    <a:pt x="3237881" y="-101778"/>
                    <a:pt x="4829351" y="0"/>
                  </a:cubicBezTo>
                  <a:cubicBezTo>
                    <a:pt x="4898194" y="-1883"/>
                    <a:pt x="4966376" y="58678"/>
                    <a:pt x="4964876" y="135525"/>
                  </a:cubicBezTo>
                  <a:cubicBezTo>
                    <a:pt x="4994428" y="288393"/>
                    <a:pt x="4999055" y="474620"/>
                    <a:pt x="4964876" y="677606"/>
                  </a:cubicBezTo>
                  <a:cubicBezTo>
                    <a:pt x="4956987" y="748592"/>
                    <a:pt x="4903325" y="809090"/>
                    <a:pt x="4829351" y="813131"/>
                  </a:cubicBezTo>
                  <a:cubicBezTo>
                    <a:pt x="4285478" y="670739"/>
                    <a:pt x="2044550" y="924232"/>
                    <a:pt x="135525" y="813131"/>
                  </a:cubicBezTo>
                  <a:cubicBezTo>
                    <a:pt x="58174" y="814383"/>
                    <a:pt x="-2354" y="763187"/>
                    <a:pt x="0" y="677606"/>
                  </a:cubicBezTo>
                  <a:cubicBezTo>
                    <a:pt x="-30954" y="419886"/>
                    <a:pt x="-13391" y="192077"/>
                    <a:pt x="0" y="135525"/>
                  </a:cubicBezTo>
                  <a:close/>
                </a:path>
                <a:path w="4964876" h="813131" stroke="0" extrusionOk="0">
                  <a:moveTo>
                    <a:pt x="0" y="135525"/>
                  </a:moveTo>
                  <a:cubicBezTo>
                    <a:pt x="-8982" y="48807"/>
                    <a:pt x="59885" y="-1324"/>
                    <a:pt x="135525" y="0"/>
                  </a:cubicBezTo>
                  <a:cubicBezTo>
                    <a:pt x="2298828" y="-164947"/>
                    <a:pt x="3281192" y="-52288"/>
                    <a:pt x="4829351" y="0"/>
                  </a:cubicBezTo>
                  <a:cubicBezTo>
                    <a:pt x="4903575" y="-9772"/>
                    <a:pt x="4954582" y="62325"/>
                    <a:pt x="4964876" y="135525"/>
                  </a:cubicBezTo>
                  <a:cubicBezTo>
                    <a:pt x="5000562" y="285715"/>
                    <a:pt x="4998671" y="501700"/>
                    <a:pt x="4964876" y="677606"/>
                  </a:cubicBezTo>
                  <a:cubicBezTo>
                    <a:pt x="4970452" y="759653"/>
                    <a:pt x="4897086" y="800188"/>
                    <a:pt x="4829351" y="813131"/>
                  </a:cubicBezTo>
                  <a:cubicBezTo>
                    <a:pt x="4188219" y="971672"/>
                    <a:pt x="1236557" y="671295"/>
                    <a:pt x="135525" y="813131"/>
                  </a:cubicBezTo>
                  <a:cubicBezTo>
                    <a:pt x="60382" y="818306"/>
                    <a:pt x="11731" y="748375"/>
                    <a:pt x="0" y="677606"/>
                  </a:cubicBezTo>
                  <a:cubicBezTo>
                    <a:pt x="31373" y="563344"/>
                    <a:pt x="-23442" y="359543"/>
                    <a:pt x="0" y="135525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xmlns="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600" dirty="0">
                  <a:solidFill>
                    <a:schemeClr val="accent3">
                      <a:lumMod val="50000"/>
                    </a:schemeClr>
                  </a:solidFill>
                </a:rPr>
                <a:t>     </a:t>
              </a:r>
              <a:r>
                <a:rPr lang="en-US" sz="3600" dirty="0" err="1">
                  <a:solidFill>
                    <a:schemeClr val="tx1"/>
                  </a:solidFill>
                </a:rPr>
                <a:t>Đồng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hồ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chỉ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mấy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giờ</a:t>
              </a:r>
              <a:r>
                <a:rPr lang="en-US" sz="3600" dirty="0">
                  <a:solidFill>
                    <a:schemeClr val="tx1"/>
                  </a:solidFill>
                </a:rPr>
                <a:t>?</a:t>
              </a:r>
              <a:endParaRPr lang="en-US" sz="3800" dirty="0">
                <a:solidFill>
                  <a:schemeClr val="tx1"/>
                </a:solidFill>
              </a:endParaRPr>
            </a:p>
          </p:txBody>
        </p:sp>
        <p:pic>
          <p:nvPicPr>
            <p:cNvPr id="37" name="Picture 36">
              <a:extLst>
                <a:ext uri="{FF2B5EF4-FFF2-40B4-BE49-F238E27FC236}">
                  <a16:creationId xmlns="" xmlns:a16="http://schemas.microsoft.com/office/drawing/2014/main" id="{4810155D-31CB-E50F-16F0-366EA3931B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66879" y="1674341"/>
              <a:ext cx="1093595" cy="1093595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9A91C502-17B6-D071-CB98-6704AFB9AFFC}"/>
              </a:ext>
            </a:extLst>
          </p:cNvPr>
          <p:cNvGrpSpPr/>
          <p:nvPr/>
        </p:nvGrpSpPr>
        <p:grpSpPr>
          <a:xfrm>
            <a:off x="5171918" y="4529861"/>
            <a:ext cx="6174594" cy="1553385"/>
            <a:chOff x="4763095" y="4390215"/>
            <a:chExt cx="6174594" cy="15533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="" xmlns:a16="http://schemas.microsoft.com/office/drawing/2014/main" id="{8D38314F-1F55-E9BE-D686-48BD019E9B9A}"/>
                </a:ext>
              </a:extLst>
            </p:cNvPr>
            <p:cNvSpPr/>
            <p:nvPr/>
          </p:nvSpPr>
          <p:spPr>
            <a:xfrm>
              <a:off x="5444837" y="4965857"/>
              <a:ext cx="5492852" cy="977743"/>
            </a:xfrm>
            <a:custGeom>
              <a:avLst/>
              <a:gdLst>
                <a:gd name="connsiteX0" fmla="*/ 0 w 5492852"/>
                <a:gd name="connsiteY0" fmla="*/ 162960 h 977743"/>
                <a:gd name="connsiteX1" fmla="*/ 162960 w 5492852"/>
                <a:gd name="connsiteY1" fmla="*/ 0 h 977743"/>
                <a:gd name="connsiteX2" fmla="*/ 5329892 w 5492852"/>
                <a:gd name="connsiteY2" fmla="*/ 0 h 977743"/>
                <a:gd name="connsiteX3" fmla="*/ 5492852 w 5492852"/>
                <a:gd name="connsiteY3" fmla="*/ 162960 h 977743"/>
                <a:gd name="connsiteX4" fmla="*/ 5492852 w 5492852"/>
                <a:gd name="connsiteY4" fmla="*/ 814783 h 977743"/>
                <a:gd name="connsiteX5" fmla="*/ 5329892 w 5492852"/>
                <a:gd name="connsiteY5" fmla="*/ 977743 h 977743"/>
                <a:gd name="connsiteX6" fmla="*/ 162960 w 5492852"/>
                <a:gd name="connsiteY6" fmla="*/ 977743 h 977743"/>
                <a:gd name="connsiteX7" fmla="*/ 0 w 5492852"/>
                <a:gd name="connsiteY7" fmla="*/ 814783 h 977743"/>
                <a:gd name="connsiteX8" fmla="*/ 0 w 5492852"/>
                <a:gd name="connsiteY8" fmla="*/ 162960 h 977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92852" h="977743" fill="none" extrusionOk="0">
                  <a:moveTo>
                    <a:pt x="0" y="162960"/>
                  </a:moveTo>
                  <a:cubicBezTo>
                    <a:pt x="-14668" y="66825"/>
                    <a:pt x="79630" y="7593"/>
                    <a:pt x="162960" y="0"/>
                  </a:cubicBezTo>
                  <a:cubicBezTo>
                    <a:pt x="2526001" y="-61902"/>
                    <a:pt x="4799653" y="-101778"/>
                    <a:pt x="5329892" y="0"/>
                  </a:cubicBezTo>
                  <a:cubicBezTo>
                    <a:pt x="5415509" y="-1374"/>
                    <a:pt x="5502962" y="59488"/>
                    <a:pt x="5492852" y="162960"/>
                  </a:cubicBezTo>
                  <a:cubicBezTo>
                    <a:pt x="5453006" y="373158"/>
                    <a:pt x="5446517" y="538514"/>
                    <a:pt x="5492852" y="814783"/>
                  </a:cubicBezTo>
                  <a:cubicBezTo>
                    <a:pt x="5485670" y="901267"/>
                    <a:pt x="5417590" y="967105"/>
                    <a:pt x="5329892" y="977743"/>
                  </a:cubicBezTo>
                  <a:cubicBezTo>
                    <a:pt x="4142685" y="835351"/>
                    <a:pt x="1650392" y="1088844"/>
                    <a:pt x="162960" y="977743"/>
                  </a:cubicBezTo>
                  <a:cubicBezTo>
                    <a:pt x="70709" y="978869"/>
                    <a:pt x="-3163" y="919207"/>
                    <a:pt x="0" y="814783"/>
                  </a:cubicBezTo>
                  <a:cubicBezTo>
                    <a:pt x="32140" y="603732"/>
                    <a:pt x="-39966" y="248717"/>
                    <a:pt x="0" y="162960"/>
                  </a:cubicBezTo>
                  <a:close/>
                </a:path>
                <a:path w="5492852" h="977743" stroke="0" extrusionOk="0">
                  <a:moveTo>
                    <a:pt x="0" y="162960"/>
                  </a:moveTo>
                  <a:cubicBezTo>
                    <a:pt x="-3264" y="68646"/>
                    <a:pt x="70949" y="-3364"/>
                    <a:pt x="162960" y="0"/>
                  </a:cubicBezTo>
                  <a:cubicBezTo>
                    <a:pt x="1869034" y="-164947"/>
                    <a:pt x="3064256" y="-52288"/>
                    <a:pt x="5329892" y="0"/>
                  </a:cubicBezTo>
                  <a:cubicBezTo>
                    <a:pt x="5419035" y="-13418"/>
                    <a:pt x="5485843" y="74082"/>
                    <a:pt x="5492852" y="162960"/>
                  </a:cubicBezTo>
                  <a:cubicBezTo>
                    <a:pt x="5445236" y="244233"/>
                    <a:pt x="5461984" y="698124"/>
                    <a:pt x="5492852" y="814783"/>
                  </a:cubicBezTo>
                  <a:cubicBezTo>
                    <a:pt x="5497848" y="911233"/>
                    <a:pt x="5413237" y="965632"/>
                    <a:pt x="5329892" y="977743"/>
                  </a:cubicBezTo>
                  <a:cubicBezTo>
                    <a:pt x="4466036" y="1136284"/>
                    <a:pt x="1775526" y="835907"/>
                    <a:pt x="162960" y="977743"/>
                  </a:cubicBezTo>
                  <a:cubicBezTo>
                    <a:pt x="72277" y="989740"/>
                    <a:pt x="3972" y="903402"/>
                    <a:pt x="0" y="814783"/>
                  </a:cubicBezTo>
                  <a:cubicBezTo>
                    <a:pt x="-51969" y="677088"/>
                    <a:pt x="-42733" y="369349"/>
                    <a:pt x="0" y="162960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xmlns="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en-GB" sz="36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Đồng</a:t>
              </a:r>
              <a:r>
                <a:rPr lang="en-GB" sz="3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6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hồ</a:t>
              </a:r>
              <a:r>
                <a:rPr lang="en-GB" sz="3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6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lang="en-GB" sz="3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8 </a:t>
              </a:r>
              <a:r>
                <a:rPr lang="en-GB" sz="36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lang="en-GB" sz="3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5 </a:t>
              </a:r>
              <a:r>
                <a:rPr lang="en-GB" sz="36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phút</a:t>
              </a:r>
              <a:endParaRPr lang="en-GB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1" name="Picture 40">
              <a:extLst>
                <a:ext uri="{FF2B5EF4-FFF2-40B4-BE49-F238E27FC236}">
                  <a16:creationId xmlns="" xmlns:a16="http://schemas.microsoft.com/office/drawing/2014/main" id="{258D045B-5BFA-5395-F814-35F593546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63095" y="4390215"/>
              <a:ext cx="1140543" cy="1140543"/>
            </a:xfrm>
            <a:prstGeom prst="rect">
              <a:avLst/>
            </a:prstGeom>
          </p:spPr>
        </p:pic>
      </p:grpSp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42B33EDB-F663-7B29-C44D-3808443997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783" y="2962275"/>
            <a:ext cx="1093595" cy="109359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50C42026-4B28-B30A-35D8-552DB9B98734}"/>
              </a:ext>
            </a:extLst>
          </p:cNvPr>
          <p:cNvSpPr/>
          <p:nvPr/>
        </p:nvSpPr>
        <p:spPr>
          <a:xfrm>
            <a:off x="4261246" y="2720583"/>
            <a:ext cx="3511154" cy="708417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8 </a:t>
            </a:r>
            <a:r>
              <a:rPr lang="en-US" sz="3600" dirty="0" err="1">
                <a:solidFill>
                  <a:schemeClr val="tx1"/>
                </a:solidFill>
              </a:rPr>
              <a:t>giờ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b="1" dirty="0">
                <a:solidFill>
                  <a:schemeClr val="tx1"/>
                </a:solidFill>
              </a:rPr>
              <a:t>5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phút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2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5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=""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671671" y="405552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0ABB6C79-C081-BA2D-E7A2-B7F43904A8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105" y="488838"/>
            <a:ext cx="2184025" cy="2156262"/>
          </a:xfrm>
          <a:prstGeom prst="rect">
            <a:avLst/>
          </a:prstGeom>
        </p:spPr>
      </p:pic>
      <p:cxnSp>
        <p:nvCxnSpPr>
          <p:cNvPr id="70" name="Straight Arrow Connector 69">
            <a:extLst>
              <a:ext uri="{FF2B5EF4-FFF2-40B4-BE49-F238E27FC236}">
                <a16:creationId xmlns="" xmlns:a16="http://schemas.microsoft.com/office/drawing/2014/main" id="{FC807776-AA13-C1C7-2443-1E46943E0BED}"/>
              </a:ext>
            </a:extLst>
          </p:cNvPr>
          <p:cNvCxnSpPr>
            <a:cxnSpLocks/>
          </p:cNvCxnSpPr>
          <p:nvPr/>
        </p:nvCxnSpPr>
        <p:spPr>
          <a:xfrm flipH="1">
            <a:off x="5270921" y="1577279"/>
            <a:ext cx="565153" cy="33388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="" xmlns:a16="http://schemas.microsoft.com/office/drawing/2014/main" id="{2FE65A98-75F6-E8CF-DB93-3EDBDE42BB74}"/>
              </a:ext>
            </a:extLst>
          </p:cNvPr>
          <p:cNvCxnSpPr>
            <a:cxnSpLocks/>
          </p:cNvCxnSpPr>
          <p:nvPr/>
        </p:nvCxnSpPr>
        <p:spPr>
          <a:xfrm flipH="1">
            <a:off x="5344076" y="1570407"/>
            <a:ext cx="515777" cy="21755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="" xmlns:a16="http://schemas.microsoft.com/office/drawing/2014/main" id="{F3777D9E-7299-5FB6-2EC9-2640D38DB775}"/>
              </a:ext>
            </a:extLst>
          </p:cNvPr>
          <p:cNvCxnSpPr>
            <a:cxnSpLocks/>
          </p:cNvCxnSpPr>
          <p:nvPr/>
        </p:nvCxnSpPr>
        <p:spPr>
          <a:xfrm flipV="1">
            <a:off x="5858362" y="939704"/>
            <a:ext cx="1491" cy="62726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="" xmlns:a16="http://schemas.microsoft.com/office/drawing/2014/main" id="{AE99C0CB-625A-C702-304F-B11C6FDAFF52}"/>
              </a:ext>
            </a:extLst>
          </p:cNvPr>
          <p:cNvCxnSpPr>
            <a:cxnSpLocks/>
          </p:cNvCxnSpPr>
          <p:nvPr/>
        </p:nvCxnSpPr>
        <p:spPr>
          <a:xfrm flipH="1" flipV="1">
            <a:off x="5536237" y="1032730"/>
            <a:ext cx="303212" cy="52969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="" xmlns:a16="http://schemas.microsoft.com/office/drawing/2014/main" id="{C06AF1FA-384E-877C-2C4C-37BF4FF37516}"/>
              </a:ext>
            </a:extLst>
          </p:cNvPr>
          <p:cNvCxnSpPr>
            <a:cxnSpLocks/>
          </p:cNvCxnSpPr>
          <p:nvPr/>
        </p:nvCxnSpPr>
        <p:spPr>
          <a:xfrm flipH="1" flipV="1">
            <a:off x="5191037" y="1558067"/>
            <a:ext cx="622354" cy="1122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="" xmlns:a16="http://schemas.microsoft.com/office/drawing/2014/main" id="{11E40719-678F-3824-C2CE-AA1B373FFA3D}"/>
              </a:ext>
            </a:extLst>
          </p:cNvPr>
          <p:cNvCxnSpPr>
            <a:cxnSpLocks/>
          </p:cNvCxnSpPr>
          <p:nvPr/>
        </p:nvCxnSpPr>
        <p:spPr>
          <a:xfrm flipH="1">
            <a:off x="5540499" y="1579677"/>
            <a:ext cx="304922" cy="54297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="" xmlns:a16="http://schemas.microsoft.com/office/drawing/2014/main" id="{94213EA8-57E2-AE1D-B64F-585A20E6275E}"/>
              </a:ext>
            </a:extLst>
          </p:cNvPr>
          <p:cNvCxnSpPr>
            <a:cxnSpLocks/>
          </p:cNvCxnSpPr>
          <p:nvPr/>
        </p:nvCxnSpPr>
        <p:spPr>
          <a:xfrm flipH="1">
            <a:off x="5344076" y="1573845"/>
            <a:ext cx="500715" cy="214112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="" xmlns:a16="http://schemas.microsoft.com/office/drawing/2014/main" id="{D1504CAB-F72C-C0F0-6540-211716E0DE0C}"/>
              </a:ext>
            </a:extLst>
          </p:cNvPr>
          <p:cNvCxnSpPr>
            <a:cxnSpLocks/>
          </p:cNvCxnSpPr>
          <p:nvPr/>
        </p:nvCxnSpPr>
        <p:spPr>
          <a:xfrm flipH="1">
            <a:off x="5536237" y="1581737"/>
            <a:ext cx="304922" cy="54297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="" xmlns:a16="http://schemas.microsoft.com/office/drawing/2014/main" id="{480784B6-9D64-DA45-E9DB-BC576A1FADF6}"/>
              </a:ext>
            </a:extLst>
          </p:cNvPr>
          <p:cNvCxnSpPr>
            <a:cxnSpLocks/>
          </p:cNvCxnSpPr>
          <p:nvPr/>
        </p:nvCxnSpPr>
        <p:spPr>
          <a:xfrm flipH="1" flipV="1">
            <a:off x="5344076" y="1285721"/>
            <a:ext cx="478275" cy="27211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FA0E48BB-B948-64D2-EE2A-E053905C52F8}"/>
              </a:ext>
            </a:extLst>
          </p:cNvPr>
          <p:cNvSpPr/>
          <p:nvPr/>
        </p:nvSpPr>
        <p:spPr>
          <a:xfrm>
            <a:off x="5790126" y="1508251"/>
            <a:ext cx="115981" cy="117436"/>
          </a:xfrm>
          <a:prstGeom prst="ellipse">
            <a:avLst/>
          </a:prstGeom>
          <a:solidFill>
            <a:srgbClr val="010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5AAE78C7-A416-7C1A-7D1A-8EFB99A0A552}"/>
              </a:ext>
            </a:extLst>
          </p:cNvPr>
          <p:cNvGrpSpPr/>
          <p:nvPr/>
        </p:nvGrpSpPr>
        <p:grpSpPr>
          <a:xfrm>
            <a:off x="153310" y="3004559"/>
            <a:ext cx="6115538" cy="1359929"/>
            <a:chOff x="5266879" y="1674341"/>
            <a:chExt cx="6115538" cy="1359929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="" xmlns:a16="http://schemas.microsoft.com/office/drawing/2014/main" id="{AE21CD45-33AE-AAB9-D6F5-DE5614D7DF93}"/>
                </a:ext>
              </a:extLst>
            </p:cNvPr>
            <p:cNvSpPr/>
            <p:nvPr/>
          </p:nvSpPr>
          <p:spPr>
            <a:xfrm>
              <a:off x="5581708" y="2221139"/>
              <a:ext cx="5800709" cy="813131"/>
            </a:xfrm>
            <a:custGeom>
              <a:avLst/>
              <a:gdLst>
                <a:gd name="connsiteX0" fmla="*/ 0 w 4964876"/>
                <a:gd name="connsiteY0" fmla="*/ 135525 h 813131"/>
                <a:gd name="connsiteX1" fmla="*/ 135525 w 4964876"/>
                <a:gd name="connsiteY1" fmla="*/ 0 h 813131"/>
                <a:gd name="connsiteX2" fmla="*/ 4829351 w 4964876"/>
                <a:gd name="connsiteY2" fmla="*/ 0 h 813131"/>
                <a:gd name="connsiteX3" fmla="*/ 4964876 w 4964876"/>
                <a:gd name="connsiteY3" fmla="*/ 135525 h 813131"/>
                <a:gd name="connsiteX4" fmla="*/ 4964876 w 4964876"/>
                <a:gd name="connsiteY4" fmla="*/ 677606 h 813131"/>
                <a:gd name="connsiteX5" fmla="*/ 4829351 w 4964876"/>
                <a:gd name="connsiteY5" fmla="*/ 813131 h 813131"/>
                <a:gd name="connsiteX6" fmla="*/ 135525 w 4964876"/>
                <a:gd name="connsiteY6" fmla="*/ 813131 h 813131"/>
                <a:gd name="connsiteX7" fmla="*/ 0 w 4964876"/>
                <a:gd name="connsiteY7" fmla="*/ 677606 h 813131"/>
                <a:gd name="connsiteX8" fmla="*/ 0 w 4964876"/>
                <a:gd name="connsiteY8" fmla="*/ 135525 h 813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64876" h="813131" fill="none" extrusionOk="0">
                  <a:moveTo>
                    <a:pt x="0" y="135525"/>
                  </a:moveTo>
                  <a:cubicBezTo>
                    <a:pt x="-7846" y="57396"/>
                    <a:pt x="68521" y="8929"/>
                    <a:pt x="135525" y="0"/>
                  </a:cubicBezTo>
                  <a:cubicBezTo>
                    <a:pt x="2288181" y="-61902"/>
                    <a:pt x="3237881" y="-101778"/>
                    <a:pt x="4829351" y="0"/>
                  </a:cubicBezTo>
                  <a:cubicBezTo>
                    <a:pt x="4898194" y="-1883"/>
                    <a:pt x="4966376" y="58678"/>
                    <a:pt x="4964876" y="135525"/>
                  </a:cubicBezTo>
                  <a:cubicBezTo>
                    <a:pt x="4994428" y="288393"/>
                    <a:pt x="4999055" y="474620"/>
                    <a:pt x="4964876" y="677606"/>
                  </a:cubicBezTo>
                  <a:cubicBezTo>
                    <a:pt x="4956987" y="748592"/>
                    <a:pt x="4903325" y="809090"/>
                    <a:pt x="4829351" y="813131"/>
                  </a:cubicBezTo>
                  <a:cubicBezTo>
                    <a:pt x="4285478" y="670739"/>
                    <a:pt x="2044550" y="924232"/>
                    <a:pt x="135525" y="813131"/>
                  </a:cubicBezTo>
                  <a:cubicBezTo>
                    <a:pt x="58174" y="814383"/>
                    <a:pt x="-2354" y="763187"/>
                    <a:pt x="0" y="677606"/>
                  </a:cubicBezTo>
                  <a:cubicBezTo>
                    <a:pt x="-30954" y="419886"/>
                    <a:pt x="-13391" y="192077"/>
                    <a:pt x="0" y="135525"/>
                  </a:cubicBezTo>
                  <a:close/>
                </a:path>
                <a:path w="4964876" h="813131" stroke="0" extrusionOk="0">
                  <a:moveTo>
                    <a:pt x="0" y="135525"/>
                  </a:moveTo>
                  <a:cubicBezTo>
                    <a:pt x="-8982" y="48807"/>
                    <a:pt x="59885" y="-1324"/>
                    <a:pt x="135525" y="0"/>
                  </a:cubicBezTo>
                  <a:cubicBezTo>
                    <a:pt x="2298828" y="-164947"/>
                    <a:pt x="3281192" y="-52288"/>
                    <a:pt x="4829351" y="0"/>
                  </a:cubicBezTo>
                  <a:cubicBezTo>
                    <a:pt x="4903575" y="-9772"/>
                    <a:pt x="4954582" y="62325"/>
                    <a:pt x="4964876" y="135525"/>
                  </a:cubicBezTo>
                  <a:cubicBezTo>
                    <a:pt x="5000562" y="285715"/>
                    <a:pt x="4998671" y="501700"/>
                    <a:pt x="4964876" y="677606"/>
                  </a:cubicBezTo>
                  <a:cubicBezTo>
                    <a:pt x="4970452" y="759653"/>
                    <a:pt x="4897086" y="800188"/>
                    <a:pt x="4829351" y="813131"/>
                  </a:cubicBezTo>
                  <a:cubicBezTo>
                    <a:pt x="4188219" y="971672"/>
                    <a:pt x="1236557" y="671295"/>
                    <a:pt x="135525" y="813131"/>
                  </a:cubicBezTo>
                  <a:cubicBezTo>
                    <a:pt x="60382" y="818306"/>
                    <a:pt x="11731" y="748375"/>
                    <a:pt x="0" y="677606"/>
                  </a:cubicBezTo>
                  <a:cubicBezTo>
                    <a:pt x="31373" y="563344"/>
                    <a:pt x="-23442" y="359543"/>
                    <a:pt x="0" y="135525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xmlns="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600" dirty="0">
                  <a:solidFill>
                    <a:schemeClr val="accent3">
                      <a:lumMod val="50000"/>
                    </a:schemeClr>
                  </a:solidFill>
                </a:rPr>
                <a:t>     </a:t>
              </a:r>
              <a:r>
                <a:rPr lang="en-US" sz="3600" dirty="0" err="1">
                  <a:solidFill>
                    <a:schemeClr val="tx1"/>
                  </a:solidFill>
                </a:rPr>
                <a:t>Đồng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hồ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chỉ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mấy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giờ</a:t>
              </a:r>
              <a:r>
                <a:rPr lang="en-US" sz="3600" dirty="0">
                  <a:solidFill>
                    <a:schemeClr val="tx1"/>
                  </a:solidFill>
                </a:rPr>
                <a:t>?</a:t>
              </a:r>
              <a:endParaRPr lang="en-US" sz="3800" dirty="0">
                <a:solidFill>
                  <a:schemeClr val="tx1"/>
                </a:solidFill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="" xmlns:a16="http://schemas.microsoft.com/office/drawing/2014/main" id="{8750B881-92E3-8C11-6759-D3E254DFA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66879" y="1674341"/>
              <a:ext cx="1093595" cy="1093595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6FC1257E-49F0-A957-16DD-BE6A93398466}"/>
              </a:ext>
            </a:extLst>
          </p:cNvPr>
          <p:cNvGrpSpPr/>
          <p:nvPr/>
        </p:nvGrpSpPr>
        <p:grpSpPr>
          <a:xfrm>
            <a:off x="6807557" y="4446546"/>
            <a:ext cx="3983243" cy="1553385"/>
            <a:chOff x="4763095" y="4390215"/>
            <a:chExt cx="3983243" cy="1553385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="" xmlns:a16="http://schemas.microsoft.com/office/drawing/2014/main" id="{C86E23AB-38EE-602B-BFCB-AAD5CF9A6EFF}"/>
                </a:ext>
              </a:extLst>
            </p:cNvPr>
            <p:cNvSpPr/>
            <p:nvPr/>
          </p:nvSpPr>
          <p:spPr>
            <a:xfrm>
              <a:off x="5444837" y="4965857"/>
              <a:ext cx="3301501" cy="977743"/>
            </a:xfrm>
            <a:custGeom>
              <a:avLst/>
              <a:gdLst>
                <a:gd name="connsiteX0" fmla="*/ 0 w 3301501"/>
                <a:gd name="connsiteY0" fmla="*/ 162960 h 977743"/>
                <a:gd name="connsiteX1" fmla="*/ 162960 w 3301501"/>
                <a:gd name="connsiteY1" fmla="*/ 0 h 977743"/>
                <a:gd name="connsiteX2" fmla="*/ 3138541 w 3301501"/>
                <a:gd name="connsiteY2" fmla="*/ 0 h 977743"/>
                <a:gd name="connsiteX3" fmla="*/ 3301501 w 3301501"/>
                <a:gd name="connsiteY3" fmla="*/ 162960 h 977743"/>
                <a:gd name="connsiteX4" fmla="*/ 3301501 w 3301501"/>
                <a:gd name="connsiteY4" fmla="*/ 814783 h 977743"/>
                <a:gd name="connsiteX5" fmla="*/ 3138541 w 3301501"/>
                <a:gd name="connsiteY5" fmla="*/ 977743 h 977743"/>
                <a:gd name="connsiteX6" fmla="*/ 162960 w 3301501"/>
                <a:gd name="connsiteY6" fmla="*/ 977743 h 977743"/>
                <a:gd name="connsiteX7" fmla="*/ 0 w 3301501"/>
                <a:gd name="connsiteY7" fmla="*/ 814783 h 977743"/>
                <a:gd name="connsiteX8" fmla="*/ 0 w 3301501"/>
                <a:gd name="connsiteY8" fmla="*/ 162960 h 977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01501" h="977743" fill="none" extrusionOk="0">
                  <a:moveTo>
                    <a:pt x="0" y="162960"/>
                  </a:moveTo>
                  <a:cubicBezTo>
                    <a:pt x="-14668" y="66825"/>
                    <a:pt x="79630" y="7593"/>
                    <a:pt x="162960" y="0"/>
                  </a:cubicBezTo>
                  <a:cubicBezTo>
                    <a:pt x="1439557" y="-61902"/>
                    <a:pt x="2671823" y="-101778"/>
                    <a:pt x="3138541" y="0"/>
                  </a:cubicBezTo>
                  <a:cubicBezTo>
                    <a:pt x="3224158" y="-1374"/>
                    <a:pt x="3311611" y="59488"/>
                    <a:pt x="3301501" y="162960"/>
                  </a:cubicBezTo>
                  <a:cubicBezTo>
                    <a:pt x="3261655" y="373158"/>
                    <a:pt x="3255166" y="538514"/>
                    <a:pt x="3301501" y="814783"/>
                  </a:cubicBezTo>
                  <a:cubicBezTo>
                    <a:pt x="3294319" y="901267"/>
                    <a:pt x="3226239" y="967105"/>
                    <a:pt x="3138541" y="977743"/>
                  </a:cubicBezTo>
                  <a:cubicBezTo>
                    <a:pt x="2620238" y="835351"/>
                    <a:pt x="1121716" y="1088844"/>
                    <a:pt x="162960" y="977743"/>
                  </a:cubicBezTo>
                  <a:cubicBezTo>
                    <a:pt x="70709" y="978869"/>
                    <a:pt x="-3163" y="919207"/>
                    <a:pt x="0" y="814783"/>
                  </a:cubicBezTo>
                  <a:cubicBezTo>
                    <a:pt x="32140" y="603732"/>
                    <a:pt x="-39966" y="248717"/>
                    <a:pt x="0" y="162960"/>
                  </a:cubicBezTo>
                  <a:close/>
                </a:path>
                <a:path w="3301501" h="977743" stroke="0" extrusionOk="0">
                  <a:moveTo>
                    <a:pt x="0" y="162960"/>
                  </a:moveTo>
                  <a:cubicBezTo>
                    <a:pt x="-3264" y="68646"/>
                    <a:pt x="70949" y="-3364"/>
                    <a:pt x="162960" y="0"/>
                  </a:cubicBezTo>
                  <a:cubicBezTo>
                    <a:pt x="495897" y="-164947"/>
                    <a:pt x="2758198" y="-52288"/>
                    <a:pt x="3138541" y="0"/>
                  </a:cubicBezTo>
                  <a:cubicBezTo>
                    <a:pt x="3227684" y="-13418"/>
                    <a:pt x="3294492" y="74082"/>
                    <a:pt x="3301501" y="162960"/>
                  </a:cubicBezTo>
                  <a:cubicBezTo>
                    <a:pt x="3253885" y="244233"/>
                    <a:pt x="3270633" y="698124"/>
                    <a:pt x="3301501" y="814783"/>
                  </a:cubicBezTo>
                  <a:cubicBezTo>
                    <a:pt x="3306497" y="911233"/>
                    <a:pt x="3221886" y="965632"/>
                    <a:pt x="3138541" y="977743"/>
                  </a:cubicBezTo>
                  <a:cubicBezTo>
                    <a:pt x="1842048" y="1136284"/>
                    <a:pt x="1629698" y="835907"/>
                    <a:pt x="162960" y="977743"/>
                  </a:cubicBezTo>
                  <a:cubicBezTo>
                    <a:pt x="72277" y="989740"/>
                    <a:pt x="3972" y="903402"/>
                    <a:pt x="0" y="814783"/>
                  </a:cubicBezTo>
                  <a:cubicBezTo>
                    <a:pt x="-51969" y="677088"/>
                    <a:pt x="-42733" y="369349"/>
                    <a:pt x="0" y="162960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xmlns="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 </a:t>
              </a:r>
              <a:r>
                <a:rPr lang="en-GB" sz="36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lang="en-GB" sz="3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35 </a:t>
              </a:r>
              <a:r>
                <a:rPr lang="en-GB" sz="36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phút</a:t>
              </a:r>
              <a:endParaRPr lang="en-GB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="" xmlns:a16="http://schemas.microsoft.com/office/drawing/2014/main" id="{FEEEB969-B9C7-5F42-9D8B-739B111F9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63095" y="4390215"/>
              <a:ext cx="1140543" cy="1140543"/>
            </a:xfrm>
            <a:prstGeom prst="rect">
              <a:avLst/>
            </a:prstGeom>
          </p:spPr>
        </p:pic>
      </p:grpSp>
      <p:sp>
        <p:nvSpPr>
          <p:cNvPr id="42" name="Rectangle: Rounded Corners 41">
            <a:extLst>
              <a:ext uri="{FF2B5EF4-FFF2-40B4-BE49-F238E27FC236}">
                <a16:creationId xmlns="" xmlns:a16="http://schemas.microsoft.com/office/drawing/2014/main" id="{49158ADA-F182-D769-A026-CC5625885D82}"/>
              </a:ext>
            </a:extLst>
          </p:cNvPr>
          <p:cNvSpPr/>
          <p:nvPr/>
        </p:nvSpPr>
        <p:spPr>
          <a:xfrm>
            <a:off x="329379" y="3795681"/>
            <a:ext cx="5858486" cy="1238627"/>
          </a:xfrm>
          <a:custGeom>
            <a:avLst/>
            <a:gdLst>
              <a:gd name="connsiteX0" fmla="*/ 0 w 5455028"/>
              <a:gd name="connsiteY0" fmla="*/ 206442 h 1238627"/>
              <a:gd name="connsiteX1" fmla="*/ 206442 w 5455028"/>
              <a:gd name="connsiteY1" fmla="*/ 0 h 1238627"/>
              <a:gd name="connsiteX2" fmla="*/ 5248586 w 5455028"/>
              <a:gd name="connsiteY2" fmla="*/ 0 h 1238627"/>
              <a:gd name="connsiteX3" fmla="*/ 5455028 w 5455028"/>
              <a:gd name="connsiteY3" fmla="*/ 206442 h 1238627"/>
              <a:gd name="connsiteX4" fmla="*/ 5455028 w 5455028"/>
              <a:gd name="connsiteY4" fmla="*/ 1032185 h 1238627"/>
              <a:gd name="connsiteX5" fmla="*/ 5248586 w 5455028"/>
              <a:gd name="connsiteY5" fmla="*/ 1238627 h 1238627"/>
              <a:gd name="connsiteX6" fmla="*/ 206442 w 5455028"/>
              <a:gd name="connsiteY6" fmla="*/ 1238627 h 1238627"/>
              <a:gd name="connsiteX7" fmla="*/ 0 w 5455028"/>
              <a:gd name="connsiteY7" fmla="*/ 1032185 h 1238627"/>
              <a:gd name="connsiteX8" fmla="*/ 0 w 5455028"/>
              <a:gd name="connsiteY8" fmla="*/ 206442 h 1238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55028" h="1238627" fill="none" extrusionOk="0">
                <a:moveTo>
                  <a:pt x="0" y="206442"/>
                </a:moveTo>
                <a:cubicBezTo>
                  <a:pt x="-6887" y="89547"/>
                  <a:pt x="106423" y="15932"/>
                  <a:pt x="206442" y="0"/>
                </a:cubicBezTo>
                <a:cubicBezTo>
                  <a:pt x="804282" y="-61902"/>
                  <a:pt x="4449618" y="-101778"/>
                  <a:pt x="5248586" y="0"/>
                </a:cubicBezTo>
                <a:cubicBezTo>
                  <a:pt x="5342751" y="-6224"/>
                  <a:pt x="5457234" y="89487"/>
                  <a:pt x="5455028" y="206442"/>
                </a:cubicBezTo>
                <a:cubicBezTo>
                  <a:pt x="5499171" y="294462"/>
                  <a:pt x="5521210" y="730092"/>
                  <a:pt x="5455028" y="1032185"/>
                </a:cubicBezTo>
                <a:cubicBezTo>
                  <a:pt x="5450951" y="1144204"/>
                  <a:pt x="5362256" y="1237034"/>
                  <a:pt x="5248586" y="1238627"/>
                </a:cubicBezTo>
                <a:cubicBezTo>
                  <a:pt x="3796584" y="1096235"/>
                  <a:pt x="2388743" y="1349728"/>
                  <a:pt x="206442" y="1238627"/>
                </a:cubicBezTo>
                <a:cubicBezTo>
                  <a:pt x="79708" y="1244991"/>
                  <a:pt x="-3635" y="1162774"/>
                  <a:pt x="0" y="1032185"/>
                </a:cubicBezTo>
                <a:cubicBezTo>
                  <a:pt x="-73315" y="698743"/>
                  <a:pt x="38793" y="541829"/>
                  <a:pt x="0" y="206442"/>
                </a:cubicBezTo>
                <a:close/>
              </a:path>
              <a:path w="5455028" h="1238627" stroke="0" extrusionOk="0">
                <a:moveTo>
                  <a:pt x="0" y="206442"/>
                </a:moveTo>
                <a:cubicBezTo>
                  <a:pt x="-10913" y="78004"/>
                  <a:pt x="91606" y="-1373"/>
                  <a:pt x="206442" y="0"/>
                </a:cubicBezTo>
                <a:cubicBezTo>
                  <a:pt x="1385780" y="-164947"/>
                  <a:pt x="3271824" y="-52288"/>
                  <a:pt x="5248586" y="0"/>
                </a:cubicBezTo>
                <a:cubicBezTo>
                  <a:pt x="5361426" y="-18412"/>
                  <a:pt x="5452306" y="92863"/>
                  <a:pt x="5455028" y="206442"/>
                </a:cubicBezTo>
                <a:cubicBezTo>
                  <a:pt x="5459189" y="506143"/>
                  <a:pt x="5472661" y="775898"/>
                  <a:pt x="5455028" y="1032185"/>
                </a:cubicBezTo>
                <a:cubicBezTo>
                  <a:pt x="5466198" y="1160622"/>
                  <a:pt x="5360903" y="1235537"/>
                  <a:pt x="5248586" y="1238627"/>
                </a:cubicBezTo>
                <a:cubicBezTo>
                  <a:pt x="3577437" y="1397168"/>
                  <a:pt x="1412898" y="1096791"/>
                  <a:pt x="206442" y="1238627"/>
                </a:cubicBezTo>
                <a:cubicBezTo>
                  <a:pt x="91231" y="1259631"/>
                  <a:pt x="7576" y="1143566"/>
                  <a:pt x="0" y="1032185"/>
                </a:cubicBezTo>
                <a:cubicBezTo>
                  <a:pt x="-55074" y="698754"/>
                  <a:pt x="-22172" y="537792"/>
                  <a:pt x="0" y="206442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Khi kim phút chỉ qua vạch số 6, </a:t>
            </a:r>
            <a:r>
              <a:rPr lang="en-US" sz="3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đọc </a:t>
            </a:r>
            <a:r>
              <a:rPr lang="vi-VN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theo </a:t>
            </a:r>
            <a:r>
              <a:rPr lang="en-US" sz="3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vi-VN" sz="3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cách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32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Freeform: Shape 46">
            <a:extLst>
              <a:ext uri="{FF2B5EF4-FFF2-40B4-BE49-F238E27FC236}">
                <a16:creationId xmlns="" xmlns:a16="http://schemas.microsoft.com/office/drawing/2014/main" id="{D5E0F277-1C53-3219-5263-EF1261862C8B}"/>
              </a:ext>
            </a:extLst>
          </p:cNvPr>
          <p:cNvSpPr/>
          <p:nvPr/>
        </p:nvSpPr>
        <p:spPr>
          <a:xfrm flipH="1">
            <a:off x="4693727" y="409985"/>
            <a:ext cx="1154389" cy="755787"/>
          </a:xfrm>
          <a:custGeom>
            <a:avLst/>
            <a:gdLst>
              <a:gd name="connsiteX0" fmla="*/ 0 w 1147666"/>
              <a:gd name="connsiteY0" fmla="*/ 0 h 643812"/>
              <a:gd name="connsiteX1" fmla="*/ 494523 w 1147666"/>
              <a:gd name="connsiteY1" fmla="*/ 65314 h 643812"/>
              <a:gd name="connsiteX2" fmla="*/ 923731 w 1147666"/>
              <a:gd name="connsiteY2" fmla="*/ 307910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94523 w 1147666"/>
              <a:gd name="connsiteY1" fmla="*/ 65314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20293 w 1147666"/>
              <a:gd name="connsiteY2" fmla="*/ 28384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899668 w 1147666"/>
              <a:gd name="connsiteY2" fmla="*/ 28384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899668 w 1147666"/>
              <a:gd name="connsiteY2" fmla="*/ 283847 h 643812"/>
              <a:gd name="connsiteX3" fmla="*/ 1147666 w 1147666"/>
              <a:gd name="connsiteY3" fmla="*/ 643812 h 643812"/>
              <a:gd name="connsiteX0" fmla="*/ 0 w 1171622"/>
              <a:gd name="connsiteY0" fmla="*/ 0 h 631513"/>
              <a:gd name="connsiteX1" fmla="*/ 480773 w 1171622"/>
              <a:gd name="connsiteY1" fmla="*/ 61876 h 631513"/>
              <a:gd name="connsiteX2" fmla="*/ 899668 w 1171622"/>
              <a:gd name="connsiteY2" fmla="*/ 283847 h 631513"/>
              <a:gd name="connsiteX3" fmla="*/ 1171622 w 1171622"/>
              <a:gd name="connsiteY3" fmla="*/ 631513 h 631513"/>
              <a:gd name="connsiteX0" fmla="*/ 0 w 1113544"/>
              <a:gd name="connsiteY0" fmla="*/ 0 h 686176"/>
              <a:gd name="connsiteX1" fmla="*/ 480773 w 1113544"/>
              <a:gd name="connsiteY1" fmla="*/ 61876 h 686176"/>
              <a:gd name="connsiteX2" fmla="*/ 899668 w 1113544"/>
              <a:gd name="connsiteY2" fmla="*/ 283847 h 686176"/>
              <a:gd name="connsiteX3" fmla="*/ 1113544 w 1113544"/>
              <a:gd name="connsiteY3" fmla="*/ 686176 h 686176"/>
              <a:gd name="connsiteX0" fmla="*/ 0 w 1113544"/>
              <a:gd name="connsiteY0" fmla="*/ 0 h 686176"/>
              <a:gd name="connsiteX1" fmla="*/ 480773 w 1113544"/>
              <a:gd name="connsiteY1" fmla="*/ 61876 h 686176"/>
              <a:gd name="connsiteX2" fmla="*/ 834332 w 1113544"/>
              <a:gd name="connsiteY2" fmla="*/ 294097 h 686176"/>
              <a:gd name="connsiteX3" fmla="*/ 1113544 w 1113544"/>
              <a:gd name="connsiteY3" fmla="*/ 686176 h 686176"/>
              <a:gd name="connsiteX0" fmla="*/ 0 w 1113544"/>
              <a:gd name="connsiteY0" fmla="*/ 0 h 686176"/>
              <a:gd name="connsiteX1" fmla="*/ 458994 w 1113544"/>
              <a:gd name="connsiteY1" fmla="*/ 61876 h 686176"/>
              <a:gd name="connsiteX2" fmla="*/ 834332 w 1113544"/>
              <a:gd name="connsiteY2" fmla="*/ 294097 h 686176"/>
              <a:gd name="connsiteX3" fmla="*/ 1113544 w 1113544"/>
              <a:gd name="connsiteY3" fmla="*/ 686176 h 686176"/>
              <a:gd name="connsiteX0" fmla="*/ 0 w 1113544"/>
              <a:gd name="connsiteY0" fmla="*/ 0 h 686176"/>
              <a:gd name="connsiteX1" fmla="*/ 458994 w 1113544"/>
              <a:gd name="connsiteY1" fmla="*/ 61876 h 686176"/>
              <a:gd name="connsiteX2" fmla="*/ 834332 w 1113544"/>
              <a:gd name="connsiteY2" fmla="*/ 294097 h 686176"/>
              <a:gd name="connsiteX3" fmla="*/ 1113544 w 1113544"/>
              <a:gd name="connsiteY3" fmla="*/ 686176 h 686176"/>
              <a:gd name="connsiteX0" fmla="*/ 0 w 1113544"/>
              <a:gd name="connsiteY0" fmla="*/ 0 h 686176"/>
              <a:gd name="connsiteX1" fmla="*/ 458994 w 1113544"/>
              <a:gd name="connsiteY1" fmla="*/ 61876 h 686176"/>
              <a:gd name="connsiteX2" fmla="*/ 834332 w 1113544"/>
              <a:gd name="connsiteY2" fmla="*/ 294097 h 686176"/>
              <a:gd name="connsiteX3" fmla="*/ 1113544 w 1113544"/>
              <a:gd name="connsiteY3" fmla="*/ 686176 h 686176"/>
              <a:gd name="connsiteX0" fmla="*/ 0 w 1113544"/>
              <a:gd name="connsiteY0" fmla="*/ 0 h 686176"/>
              <a:gd name="connsiteX1" fmla="*/ 458994 w 1113544"/>
              <a:gd name="connsiteY1" fmla="*/ 61876 h 686176"/>
              <a:gd name="connsiteX2" fmla="*/ 834332 w 1113544"/>
              <a:gd name="connsiteY2" fmla="*/ 294097 h 686176"/>
              <a:gd name="connsiteX3" fmla="*/ 1113544 w 1113544"/>
              <a:gd name="connsiteY3" fmla="*/ 686176 h 686176"/>
              <a:gd name="connsiteX0" fmla="*/ 0 w 1113544"/>
              <a:gd name="connsiteY0" fmla="*/ 0 h 686176"/>
              <a:gd name="connsiteX1" fmla="*/ 458994 w 1113544"/>
              <a:gd name="connsiteY1" fmla="*/ 61876 h 686176"/>
              <a:gd name="connsiteX2" fmla="*/ 834332 w 1113544"/>
              <a:gd name="connsiteY2" fmla="*/ 294097 h 686176"/>
              <a:gd name="connsiteX3" fmla="*/ 1113544 w 1113544"/>
              <a:gd name="connsiteY3" fmla="*/ 686176 h 686176"/>
              <a:gd name="connsiteX0" fmla="*/ 0 w 1113544"/>
              <a:gd name="connsiteY0" fmla="*/ 0 h 686176"/>
              <a:gd name="connsiteX1" fmla="*/ 458994 w 1113544"/>
              <a:gd name="connsiteY1" fmla="*/ 61876 h 686176"/>
              <a:gd name="connsiteX2" fmla="*/ 834332 w 1113544"/>
              <a:gd name="connsiteY2" fmla="*/ 294097 h 686176"/>
              <a:gd name="connsiteX3" fmla="*/ 1113544 w 1113544"/>
              <a:gd name="connsiteY3" fmla="*/ 686176 h 686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3544" h="686176">
                <a:moveTo>
                  <a:pt x="0" y="0"/>
                </a:moveTo>
                <a:cubicBezTo>
                  <a:pt x="170284" y="6998"/>
                  <a:pt x="290901" y="-805"/>
                  <a:pt x="458994" y="61876"/>
                </a:cubicBezTo>
                <a:cubicBezTo>
                  <a:pt x="627087" y="124557"/>
                  <a:pt x="673145" y="156600"/>
                  <a:pt x="834332" y="294097"/>
                </a:cubicBezTo>
                <a:cubicBezTo>
                  <a:pt x="964584" y="393993"/>
                  <a:pt x="1056005" y="566433"/>
                  <a:pt x="1113544" y="686176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="" xmlns:a16="http://schemas.microsoft.com/office/drawing/2014/main" id="{E3985996-856E-FD3F-46B4-78FBC4AC5422}"/>
              </a:ext>
            </a:extLst>
          </p:cNvPr>
          <p:cNvGrpSpPr/>
          <p:nvPr/>
        </p:nvGrpSpPr>
        <p:grpSpPr>
          <a:xfrm>
            <a:off x="-629804" y="3673549"/>
            <a:ext cx="8805412" cy="2587629"/>
            <a:chOff x="5266879" y="180307"/>
            <a:chExt cx="8805412" cy="2587629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="" xmlns:a16="http://schemas.microsoft.com/office/drawing/2014/main" id="{2326A1F9-99F6-3FD1-97E5-18438C4CE8E6}"/>
                </a:ext>
              </a:extLst>
            </p:cNvPr>
            <p:cNvSpPr/>
            <p:nvPr/>
          </p:nvSpPr>
          <p:spPr>
            <a:xfrm>
              <a:off x="5961977" y="180307"/>
              <a:ext cx="8110314" cy="1237480"/>
            </a:xfrm>
            <a:custGeom>
              <a:avLst/>
              <a:gdLst>
                <a:gd name="connsiteX0" fmla="*/ 0 w 6149517"/>
                <a:gd name="connsiteY0" fmla="*/ 212595 h 1275542"/>
                <a:gd name="connsiteX1" fmla="*/ 212595 w 6149517"/>
                <a:gd name="connsiteY1" fmla="*/ 0 h 1275542"/>
                <a:gd name="connsiteX2" fmla="*/ 5936922 w 6149517"/>
                <a:gd name="connsiteY2" fmla="*/ 0 h 1275542"/>
                <a:gd name="connsiteX3" fmla="*/ 6149517 w 6149517"/>
                <a:gd name="connsiteY3" fmla="*/ 212595 h 1275542"/>
                <a:gd name="connsiteX4" fmla="*/ 6149517 w 6149517"/>
                <a:gd name="connsiteY4" fmla="*/ 1062947 h 1275542"/>
                <a:gd name="connsiteX5" fmla="*/ 5936922 w 6149517"/>
                <a:gd name="connsiteY5" fmla="*/ 1275542 h 1275542"/>
                <a:gd name="connsiteX6" fmla="*/ 212595 w 6149517"/>
                <a:gd name="connsiteY6" fmla="*/ 1275542 h 1275542"/>
                <a:gd name="connsiteX7" fmla="*/ 0 w 6149517"/>
                <a:gd name="connsiteY7" fmla="*/ 1062947 h 1275542"/>
                <a:gd name="connsiteX8" fmla="*/ 0 w 6149517"/>
                <a:gd name="connsiteY8" fmla="*/ 212595 h 1275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49517" h="1275542" fill="none" extrusionOk="0">
                  <a:moveTo>
                    <a:pt x="0" y="212595"/>
                  </a:moveTo>
                  <a:cubicBezTo>
                    <a:pt x="-14150" y="89264"/>
                    <a:pt x="103016" y="8918"/>
                    <a:pt x="212595" y="0"/>
                  </a:cubicBezTo>
                  <a:cubicBezTo>
                    <a:pt x="2014726" y="-61902"/>
                    <a:pt x="3604374" y="-101778"/>
                    <a:pt x="5936922" y="0"/>
                  </a:cubicBezTo>
                  <a:cubicBezTo>
                    <a:pt x="6045772" y="-2685"/>
                    <a:pt x="6161883" y="78703"/>
                    <a:pt x="6149517" y="212595"/>
                  </a:cubicBezTo>
                  <a:cubicBezTo>
                    <a:pt x="6183958" y="314986"/>
                    <a:pt x="6103198" y="671117"/>
                    <a:pt x="6149517" y="1062947"/>
                  </a:cubicBezTo>
                  <a:cubicBezTo>
                    <a:pt x="6134897" y="1173202"/>
                    <a:pt x="6051603" y="1262915"/>
                    <a:pt x="5936922" y="1275542"/>
                  </a:cubicBezTo>
                  <a:cubicBezTo>
                    <a:pt x="4055364" y="1133150"/>
                    <a:pt x="960829" y="1386643"/>
                    <a:pt x="212595" y="1275542"/>
                  </a:cubicBezTo>
                  <a:cubicBezTo>
                    <a:pt x="81639" y="1282318"/>
                    <a:pt x="-4147" y="1199267"/>
                    <a:pt x="0" y="1062947"/>
                  </a:cubicBezTo>
                  <a:cubicBezTo>
                    <a:pt x="-19218" y="791991"/>
                    <a:pt x="-12429" y="395179"/>
                    <a:pt x="0" y="212595"/>
                  </a:cubicBezTo>
                  <a:close/>
                </a:path>
                <a:path w="6149517" h="1275542" stroke="0" extrusionOk="0">
                  <a:moveTo>
                    <a:pt x="0" y="212595"/>
                  </a:moveTo>
                  <a:cubicBezTo>
                    <a:pt x="-9319" y="82866"/>
                    <a:pt x="88419" y="-11313"/>
                    <a:pt x="212595" y="0"/>
                  </a:cubicBezTo>
                  <a:cubicBezTo>
                    <a:pt x="2394748" y="-164947"/>
                    <a:pt x="4032646" y="-52288"/>
                    <a:pt x="5936922" y="0"/>
                  </a:cubicBezTo>
                  <a:cubicBezTo>
                    <a:pt x="6053772" y="-8821"/>
                    <a:pt x="6143015" y="96223"/>
                    <a:pt x="6149517" y="212595"/>
                  </a:cubicBezTo>
                  <a:cubicBezTo>
                    <a:pt x="6195968" y="443776"/>
                    <a:pt x="6147572" y="955403"/>
                    <a:pt x="6149517" y="1062947"/>
                  </a:cubicBezTo>
                  <a:cubicBezTo>
                    <a:pt x="6156493" y="1189366"/>
                    <a:pt x="6048267" y="1264500"/>
                    <a:pt x="5936922" y="1275542"/>
                  </a:cubicBezTo>
                  <a:cubicBezTo>
                    <a:pt x="4024285" y="1434083"/>
                    <a:pt x="2925816" y="1133706"/>
                    <a:pt x="212595" y="1275542"/>
                  </a:cubicBezTo>
                  <a:cubicBezTo>
                    <a:pt x="94528" y="1287021"/>
                    <a:pt x="9537" y="1177044"/>
                    <a:pt x="0" y="1062947"/>
                  </a:cubicBezTo>
                  <a:cubicBezTo>
                    <a:pt x="-40949" y="909309"/>
                    <a:pt x="32191" y="635675"/>
                    <a:pt x="0" y="212595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xmlns="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600" dirty="0">
                  <a:solidFill>
                    <a:schemeClr val="accent3">
                      <a:lumMod val="50000"/>
                    </a:schemeClr>
                  </a:solidFill>
                </a:rPr>
                <a:t>    </a:t>
              </a:r>
              <a:r>
                <a:rPr lang="en-US" sz="3600" dirty="0" err="1" smtClean="0">
                  <a:solidFill>
                    <a:schemeClr val="accent3">
                      <a:lumMod val="50000"/>
                    </a:schemeClr>
                  </a:solidFill>
                </a:rPr>
                <a:t>Hãy</a:t>
              </a:r>
              <a:r>
                <a:rPr lang="en-US" sz="3600" dirty="0" smtClean="0">
                  <a:solidFill>
                    <a:schemeClr val="accent3">
                      <a:lumMod val="50000"/>
                    </a:schemeClr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đ</a:t>
              </a:r>
              <a:r>
                <a:rPr lang="en-US" sz="3600" dirty="0" err="1" smtClean="0">
                  <a:solidFill>
                    <a:schemeClr val="tx1"/>
                  </a:solidFill>
                </a:rPr>
                <a:t>ọc</a:t>
              </a:r>
              <a:r>
                <a:rPr lang="en-US" sz="3600" dirty="0" smtClean="0">
                  <a:solidFill>
                    <a:schemeClr val="tx1"/>
                  </a:solidFill>
                </a:rPr>
                <a:t> </a:t>
              </a:r>
              <a:r>
                <a:rPr lang="en-US" sz="3600" dirty="0" err="1" smtClean="0">
                  <a:solidFill>
                    <a:schemeClr val="tx1"/>
                  </a:solidFill>
                </a:rPr>
                <a:t>giờ</a:t>
              </a:r>
              <a:r>
                <a:rPr lang="en-US" sz="3600" dirty="0" smtClean="0">
                  <a:solidFill>
                    <a:schemeClr val="tx1"/>
                  </a:solidFill>
                </a:rPr>
                <a:t> </a:t>
              </a:r>
              <a:r>
                <a:rPr lang="en-US" sz="3600" dirty="0" err="1" smtClean="0">
                  <a:solidFill>
                    <a:schemeClr val="tx1"/>
                  </a:solidFill>
                </a:rPr>
                <a:t>khi</a:t>
              </a:r>
              <a:r>
                <a:rPr lang="en-US" sz="3600" dirty="0" smtClean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kim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phút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đang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chỉ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ngược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theo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chiều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kim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đồng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hồ</a:t>
              </a:r>
              <a:r>
                <a:rPr lang="en-US" sz="3600" dirty="0">
                  <a:solidFill>
                    <a:schemeClr val="tx1"/>
                  </a:solidFill>
                </a:rPr>
                <a:t>.</a:t>
              </a:r>
              <a:endParaRPr lang="en-US" sz="3800" dirty="0">
                <a:solidFill>
                  <a:schemeClr val="tx1"/>
                </a:solidFill>
              </a:endParaRPr>
            </a:p>
          </p:txBody>
        </p:sp>
        <p:pic>
          <p:nvPicPr>
            <p:cNvPr id="55" name="Picture 54">
              <a:extLst>
                <a:ext uri="{FF2B5EF4-FFF2-40B4-BE49-F238E27FC236}">
                  <a16:creationId xmlns="" xmlns:a16="http://schemas.microsoft.com/office/drawing/2014/main" id="{286AD419-67AA-204B-A71E-AB6E3D767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66879" y="1674341"/>
              <a:ext cx="1093595" cy="1093595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="" xmlns:a16="http://schemas.microsoft.com/office/drawing/2014/main" id="{BD7796D9-ED3E-19A1-315C-B0A72E7A2981}"/>
              </a:ext>
            </a:extLst>
          </p:cNvPr>
          <p:cNvGrpSpPr/>
          <p:nvPr/>
        </p:nvGrpSpPr>
        <p:grpSpPr>
          <a:xfrm>
            <a:off x="6688310" y="4553636"/>
            <a:ext cx="4618684" cy="1367421"/>
            <a:chOff x="4558541" y="4576179"/>
            <a:chExt cx="4187797" cy="1367421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="" xmlns:a16="http://schemas.microsoft.com/office/drawing/2014/main" id="{8DCEAD28-FCA0-A159-9FCE-827155508F1A}"/>
                </a:ext>
              </a:extLst>
            </p:cNvPr>
            <p:cNvSpPr/>
            <p:nvPr/>
          </p:nvSpPr>
          <p:spPr>
            <a:xfrm>
              <a:off x="5444837" y="4965857"/>
              <a:ext cx="3301501" cy="977743"/>
            </a:xfrm>
            <a:custGeom>
              <a:avLst/>
              <a:gdLst>
                <a:gd name="connsiteX0" fmla="*/ 0 w 3301501"/>
                <a:gd name="connsiteY0" fmla="*/ 162960 h 977743"/>
                <a:gd name="connsiteX1" fmla="*/ 162960 w 3301501"/>
                <a:gd name="connsiteY1" fmla="*/ 0 h 977743"/>
                <a:gd name="connsiteX2" fmla="*/ 3138541 w 3301501"/>
                <a:gd name="connsiteY2" fmla="*/ 0 h 977743"/>
                <a:gd name="connsiteX3" fmla="*/ 3301501 w 3301501"/>
                <a:gd name="connsiteY3" fmla="*/ 162960 h 977743"/>
                <a:gd name="connsiteX4" fmla="*/ 3301501 w 3301501"/>
                <a:gd name="connsiteY4" fmla="*/ 814783 h 977743"/>
                <a:gd name="connsiteX5" fmla="*/ 3138541 w 3301501"/>
                <a:gd name="connsiteY5" fmla="*/ 977743 h 977743"/>
                <a:gd name="connsiteX6" fmla="*/ 162960 w 3301501"/>
                <a:gd name="connsiteY6" fmla="*/ 977743 h 977743"/>
                <a:gd name="connsiteX7" fmla="*/ 0 w 3301501"/>
                <a:gd name="connsiteY7" fmla="*/ 814783 h 977743"/>
                <a:gd name="connsiteX8" fmla="*/ 0 w 3301501"/>
                <a:gd name="connsiteY8" fmla="*/ 162960 h 977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01501" h="977743" fill="none" extrusionOk="0">
                  <a:moveTo>
                    <a:pt x="0" y="162960"/>
                  </a:moveTo>
                  <a:cubicBezTo>
                    <a:pt x="-14668" y="66825"/>
                    <a:pt x="79630" y="7593"/>
                    <a:pt x="162960" y="0"/>
                  </a:cubicBezTo>
                  <a:cubicBezTo>
                    <a:pt x="1439557" y="-61902"/>
                    <a:pt x="2671823" y="-101778"/>
                    <a:pt x="3138541" y="0"/>
                  </a:cubicBezTo>
                  <a:cubicBezTo>
                    <a:pt x="3224158" y="-1374"/>
                    <a:pt x="3311611" y="59488"/>
                    <a:pt x="3301501" y="162960"/>
                  </a:cubicBezTo>
                  <a:cubicBezTo>
                    <a:pt x="3261655" y="373158"/>
                    <a:pt x="3255166" y="538514"/>
                    <a:pt x="3301501" y="814783"/>
                  </a:cubicBezTo>
                  <a:cubicBezTo>
                    <a:pt x="3294319" y="901267"/>
                    <a:pt x="3226239" y="967105"/>
                    <a:pt x="3138541" y="977743"/>
                  </a:cubicBezTo>
                  <a:cubicBezTo>
                    <a:pt x="2620238" y="835351"/>
                    <a:pt x="1121716" y="1088844"/>
                    <a:pt x="162960" y="977743"/>
                  </a:cubicBezTo>
                  <a:cubicBezTo>
                    <a:pt x="70709" y="978869"/>
                    <a:pt x="-3163" y="919207"/>
                    <a:pt x="0" y="814783"/>
                  </a:cubicBezTo>
                  <a:cubicBezTo>
                    <a:pt x="32140" y="603732"/>
                    <a:pt x="-39966" y="248717"/>
                    <a:pt x="0" y="162960"/>
                  </a:cubicBezTo>
                  <a:close/>
                </a:path>
                <a:path w="3301501" h="977743" stroke="0" extrusionOk="0">
                  <a:moveTo>
                    <a:pt x="0" y="162960"/>
                  </a:moveTo>
                  <a:cubicBezTo>
                    <a:pt x="-3264" y="68646"/>
                    <a:pt x="70949" y="-3364"/>
                    <a:pt x="162960" y="0"/>
                  </a:cubicBezTo>
                  <a:cubicBezTo>
                    <a:pt x="495897" y="-164947"/>
                    <a:pt x="2758198" y="-52288"/>
                    <a:pt x="3138541" y="0"/>
                  </a:cubicBezTo>
                  <a:cubicBezTo>
                    <a:pt x="3227684" y="-13418"/>
                    <a:pt x="3294492" y="74082"/>
                    <a:pt x="3301501" y="162960"/>
                  </a:cubicBezTo>
                  <a:cubicBezTo>
                    <a:pt x="3253885" y="244233"/>
                    <a:pt x="3270633" y="698124"/>
                    <a:pt x="3301501" y="814783"/>
                  </a:cubicBezTo>
                  <a:cubicBezTo>
                    <a:pt x="3306497" y="911233"/>
                    <a:pt x="3221886" y="965632"/>
                    <a:pt x="3138541" y="977743"/>
                  </a:cubicBezTo>
                  <a:cubicBezTo>
                    <a:pt x="1842048" y="1136284"/>
                    <a:pt x="1629698" y="835907"/>
                    <a:pt x="162960" y="977743"/>
                  </a:cubicBezTo>
                  <a:cubicBezTo>
                    <a:pt x="72277" y="989740"/>
                    <a:pt x="3972" y="903402"/>
                    <a:pt x="0" y="814783"/>
                  </a:cubicBezTo>
                  <a:cubicBezTo>
                    <a:pt x="-51969" y="677088"/>
                    <a:pt x="-42733" y="369349"/>
                    <a:pt x="0" y="162960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xmlns="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 </a:t>
              </a:r>
              <a:r>
                <a:rPr lang="en-GB" sz="3600" dirty="0" err="1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lang="en-GB" sz="360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600" dirty="0" err="1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Kém</a:t>
              </a:r>
              <a:r>
                <a:rPr lang="en-GB" sz="360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 </a:t>
              </a:r>
              <a:r>
                <a:rPr lang="en-GB" sz="36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phút</a:t>
              </a:r>
              <a:endParaRPr lang="en-GB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8" name="Picture 57">
              <a:extLst>
                <a:ext uri="{FF2B5EF4-FFF2-40B4-BE49-F238E27FC236}">
                  <a16:creationId xmlns="" xmlns:a16="http://schemas.microsoft.com/office/drawing/2014/main" id="{032162BA-5A24-9CD2-829B-EF29715FB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58541" y="4576179"/>
              <a:ext cx="1140543" cy="1140543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="" xmlns:a16="http://schemas.microsoft.com/office/drawing/2014/main" id="{D3693C53-9997-280A-9B95-C85224618E7C}"/>
              </a:ext>
            </a:extLst>
          </p:cNvPr>
          <p:cNvGrpSpPr/>
          <p:nvPr/>
        </p:nvGrpSpPr>
        <p:grpSpPr>
          <a:xfrm>
            <a:off x="6679740" y="4530080"/>
            <a:ext cx="4829424" cy="1350697"/>
            <a:chOff x="4763095" y="4390215"/>
            <a:chExt cx="4829424" cy="1350697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="" xmlns:a16="http://schemas.microsoft.com/office/drawing/2014/main" id="{0D959ABE-AA8E-43C4-5912-F7D6E1DF9160}"/>
                </a:ext>
              </a:extLst>
            </p:cNvPr>
            <p:cNvSpPr/>
            <p:nvPr/>
          </p:nvSpPr>
          <p:spPr>
            <a:xfrm>
              <a:off x="5522704" y="4763169"/>
              <a:ext cx="4069815" cy="977743"/>
            </a:xfrm>
            <a:custGeom>
              <a:avLst/>
              <a:gdLst>
                <a:gd name="connsiteX0" fmla="*/ 0 w 3301501"/>
                <a:gd name="connsiteY0" fmla="*/ 162960 h 977743"/>
                <a:gd name="connsiteX1" fmla="*/ 162960 w 3301501"/>
                <a:gd name="connsiteY1" fmla="*/ 0 h 977743"/>
                <a:gd name="connsiteX2" fmla="*/ 3138541 w 3301501"/>
                <a:gd name="connsiteY2" fmla="*/ 0 h 977743"/>
                <a:gd name="connsiteX3" fmla="*/ 3301501 w 3301501"/>
                <a:gd name="connsiteY3" fmla="*/ 162960 h 977743"/>
                <a:gd name="connsiteX4" fmla="*/ 3301501 w 3301501"/>
                <a:gd name="connsiteY4" fmla="*/ 814783 h 977743"/>
                <a:gd name="connsiteX5" fmla="*/ 3138541 w 3301501"/>
                <a:gd name="connsiteY5" fmla="*/ 977743 h 977743"/>
                <a:gd name="connsiteX6" fmla="*/ 162960 w 3301501"/>
                <a:gd name="connsiteY6" fmla="*/ 977743 h 977743"/>
                <a:gd name="connsiteX7" fmla="*/ 0 w 3301501"/>
                <a:gd name="connsiteY7" fmla="*/ 814783 h 977743"/>
                <a:gd name="connsiteX8" fmla="*/ 0 w 3301501"/>
                <a:gd name="connsiteY8" fmla="*/ 162960 h 977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01501" h="977743" fill="none" extrusionOk="0">
                  <a:moveTo>
                    <a:pt x="0" y="162960"/>
                  </a:moveTo>
                  <a:cubicBezTo>
                    <a:pt x="-14668" y="66825"/>
                    <a:pt x="79630" y="7593"/>
                    <a:pt x="162960" y="0"/>
                  </a:cubicBezTo>
                  <a:cubicBezTo>
                    <a:pt x="1439557" y="-61902"/>
                    <a:pt x="2671823" y="-101778"/>
                    <a:pt x="3138541" y="0"/>
                  </a:cubicBezTo>
                  <a:cubicBezTo>
                    <a:pt x="3224158" y="-1374"/>
                    <a:pt x="3311611" y="59488"/>
                    <a:pt x="3301501" y="162960"/>
                  </a:cubicBezTo>
                  <a:cubicBezTo>
                    <a:pt x="3261655" y="373158"/>
                    <a:pt x="3255166" y="538514"/>
                    <a:pt x="3301501" y="814783"/>
                  </a:cubicBezTo>
                  <a:cubicBezTo>
                    <a:pt x="3294319" y="901267"/>
                    <a:pt x="3226239" y="967105"/>
                    <a:pt x="3138541" y="977743"/>
                  </a:cubicBezTo>
                  <a:cubicBezTo>
                    <a:pt x="2620238" y="835351"/>
                    <a:pt x="1121716" y="1088844"/>
                    <a:pt x="162960" y="977743"/>
                  </a:cubicBezTo>
                  <a:cubicBezTo>
                    <a:pt x="70709" y="978869"/>
                    <a:pt x="-3163" y="919207"/>
                    <a:pt x="0" y="814783"/>
                  </a:cubicBezTo>
                  <a:cubicBezTo>
                    <a:pt x="32140" y="603732"/>
                    <a:pt x="-39966" y="248717"/>
                    <a:pt x="0" y="162960"/>
                  </a:cubicBezTo>
                  <a:close/>
                </a:path>
                <a:path w="3301501" h="977743" stroke="0" extrusionOk="0">
                  <a:moveTo>
                    <a:pt x="0" y="162960"/>
                  </a:moveTo>
                  <a:cubicBezTo>
                    <a:pt x="-3264" y="68646"/>
                    <a:pt x="70949" y="-3364"/>
                    <a:pt x="162960" y="0"/>
                  </a:cubicBezTo>
                  <a:cubicBezTo>
                    <a:pt x="495897" y="-164947"/>
                    <a:pt x="2758198" y="-52288"/>
                    <a:pt x="3138541" y="0"/>
                  </a:cubicBezTo>
                  <a:cubicBezTo>
                    <a:pt x="3227684" y="-13418"/>
                    <a:pt x="3294492" y="74082"/>
                    <a:pt x="3301501" y="162960"/>
                  </a:cubicBezTo>
                  <a:cubicBezTo>
                    <a:pt x="3253885" y="244233"/>
                    <a:pt x="3270633" y="698124"/>
                    <a:pt x="3301501" y="814783"/>
                  </a:cubicBezTo>
                  <a:cubicBezTo>
                    <a:pt x="3306497" y="911233"/>
                    <a:pt x="3221886" y="965632"/>
                    <a:pt x="3138541" y="977743"/>
                  </a:cubicBezTo>
                  <a:cubicBezTo>
                    <a:pt x="1842048" y="1136284"/>
                    <a:pt x="1629698" y="835907"/>
                    <a:pt x="162960" y="977743"/>
                  </a:cubicBezTo>
                  <a:cubicBezTo>
                    <a:pt x="72277" y="989740"/>
                    <a:pt x="3972" y="903402"/>
                    <a:pt x="0" y="814783"/>
                  </a:cubicBezTo>
                  <a:cubicBezTo>
                    <a:pt x="-51969" y="677088"/>
                    <a:pt x="-42733" y="369349"/>
                    <a:pt x="0" y="162960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xmlns="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8 </a:t>
              </a:r>
              <a:r>
                <a:rPr lang="en-GB" sz="3600" dirty="0" err="1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lang="en-GB" sz="360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600" dirty="0" err="1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Kém</a:t>
              </a:r>
              <a:r>
                <a:rPr lang="en-GB" sz="360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 </a:t>
              </a:r>
              <a:r>
                <a:rPr lang="en-GB" sz="36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phút</a:t>
              </a:r>
              <a:endParaRPr lang="en-GB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2" name="Picture 61">
              <a:extLst>
                <a:ext uri="{FF2B5EF4-FFF2-40B4-BE49-F238E27FC236}">
                  <a16:creationId xmlns="" xmlns:a16="http://schemas.microsoft.com/office/drawing/2014/main" id="{33FECE32-0873-869E-CA22-B94BDBAFE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63095" y="4390215"/>
              <a:ext cx="1140543" cy="1140543"/>
            </a:xfrm>
            <a:prstGeom prst="rect">
              <a:avLst/>
            </a:prstGeom>
          </p:spPr>
        </p:pic>
      </p:grpSp>
      <p:grpSp>
        <p:nvGrpSpPr>
          <p:cNvPr id="72" name="Group 71">
            <a:extLst>
              <a:ext uri="{FF2B5EF4-FFF2-40B4-BE49-F238E27FC236}">
                <a16:creationId xmlns="" xmlns:a16="http://schemas.microsoft.com/office/drawing/2014/main" id="{228383AF-E2F6-425C-E2A7-0CA795BC8AE2}"/>
              </a:ext>
            </a:extLst>
          </p:cNvPr>
          <p:cNvGrpSpPr/>
          <p:nvPr/>
        </p:nvGrpSpPr>
        <p:grpSpPr>
          <a:xfrm>
            <a:off x="7119831" y="4843853"/>
            <a:ext cx="4708850" cy="962664"/>
            <a:chOff x="5186601" y="2173058"/>
            <a:chExt cx="4708850" cy="1140543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="" xmlns:a16="http://schemas.microsoft.com/office/drawing/2014/main" id="{F16803C3-AA55-024C-6385-BBA5EA05F039}"/>
                </a:ext>
              </a:extLst>
            </p:cNvPr>
            <p:cNvSpPr/>
            <p:nvPr/>
          </p:nvSpPr>
          <p:spPr>
            <a:xfrm>
              <a:off x="6198573" y="2307018"/>
              <a:ext cx="3696878" cy="977743"/>
            </a:xfrm>
            <a:custGeom>
              <a:avLst/>
              <a:gdLst>
                <a:gd name="connsiteX0" fmla="*/ 0 w 3301501"/>
                <a:gd name="connsiteY0" fmla="*/ 162960 h 977743"/>
                <a:gd name="connsiteX1" fmla="*/ 162960 w 3301501"/>
                <a:gd name="connsiteY1" fmla="*/ 0 h 977743"/>
                <a:gd name="connsiteX2" fmla="*/ 3138541 w 3301501"/>
                <a:gd name="connsiteY2" fmla="*/ 0 h 977743"/>
                <a:gd name="connsiteX3" fmla="*/ 3301501 w 3301501"/>
                <a:gd name="connsiteY3" fmla="*/ 162960 h 977743"/>
                <a:gd name="connsiteX4" fmla="*/ 3301501 w 3301501"/>
                <a:gd name="connsiteY4" fmla="*/ 814783 h 977743"/>
                <a:gd name="connsiteX5" fmla="*/ 3138541 w 3301501"/>
                <a:gd name="connsiteY5" fmla="*/ 977743 h 977743"/>
                <a:gd name="connsiteX6" fmla="*/ 162960 w 3301501"/>
                <a:gd name="connsiteY6" fmla="*/ 977743 h 977743"/>
                <a:gd name="connsiteX7" fmla="*/ 0 w 3301501"/>
                <a:gd name="connsiteY7" fmla="*/ 814783 h 977743"/>
                <a:gd name="connsiteX8" fmla="*/ 0 w 3301501"/>
                <a:gd name="connsiteY8" fmla="*/ 162960 h 977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01501" h="977743" fill="none" extrusionOk="0">
                  <a:moveTo>
                    <a:pt x="0" y="162960"/>
                  </a:moveTo>
                  <a:cubicBezTo>
                    <a:pt x="-14668" y="66825"/>
                    <a:pt x="79630" y="7593"/>
                    <a:pt x="162960" y="0"/>
                  </a:cubicBezTo>
                  <a:cubicBezTo>
                    <a:pt x="1439557" y="-61902"/>
                    <a:pt x="2671823" y="-101778"/>
                    <a:pt x="3138541" y="0"/>
                  </a:cubicBezTo>
                  <a:cubicBezTo>
                    <a:pt x="3224158" y="-1374"/>
                    <a:pt x="3311611" y="59488"/>
                    <a:pt x="3301501" y="162960"/>
                  </a:cubicBezTo>
                  <a:cubicBezTo>
                    <a:pt x="3261655" y="373158"/>
                    <a:pt x="3255166" y="538514"/>
                    <a:pt x="3301501" y="814783"/>
                  </a:cubicBezTo>
                  <a:cubicBezTo>
                    <a:pt x="3294319" y="901267"/>
                    <a:pt x="3226239" y="967105"/>
                    <a:pt x="3138541" y="977743"/>
                  </a:cubicBezTo>
                  <a:cubicBezTo>
                    <a:pt x="2620238" y="835351"/>
                    <a:pt x="1121716" y="1088844"/>
                    <a:pt x="162960" y="977743"/>
                  </a:cubicBezTo>
                  <a:cubicBezTo>
                    <a:pt x="70709" y="978869"/>
                    <a:pt x="-3163" y="919207"/>
                    <a:pt x="0" y="814783"/>
                  </a:cubicBezTo>
                  <a:cubicBezTo>
                    <a:pt x="32140" y="603732"/>
                    <a:pt x="-39966" y="248717"/>
                    <a:pt x="0" y="162960"/>
                  </a:cubicBezTo>
                  <a:close/>
                </a:path>
                <a:path w="3301501" h="977743" stroke="0" extrusionOk="0">
                  <a:moveTo>
                    <a:pt x="0" y="162960"/>
                  </a:moveTo>
                  <a:cubicBezTo>
                    <a:pt x="-3264" y="68646"/>
                    <a:pt x="70949" y="-3364"/>
                    <a:pt x="162960" y="0"/>
                  </a:cubicBezTo>
                  <a:cubicBezTo>
                    <a:pt x="495897" y="-164947"/>
                    <a:pt x="2758198" y="-52288"/>
                    <a:pt x="3138541" y="0"/>
                  </a:cubicBezTo>
                  <a:cubicBezTo>
                    <a:pt x="3227684" y="-13418"/>
                    <a:pt x="3294492" y="74082"/>
                    <a:pt x="3301501" y="162960"/>
                  </a:cubicBezTo>
                  <a:cubicBezTo>
                    <a:pt x="3253885" y="244233"/>
                    <a:pt x="3270633" y="698124"/>
                    <a:pt x="3301501" y="814783"/>
                  </a:cubicBezTo>
                  <a:cubicBezTo>
                    <a:pt x="3306497" y="911233"/>
                    <a:pt x="3221886" y="965632"/>
                    <a:pt x="3138541" y="977743"/>
                  </a:cubicBezTo>
                  <a:cubicBezTo>
                    <a:pt x="1842048" y="1136284"/>
                    <a:pt x="1629698" y="835907"/>
                    <a:pt x="162960" y="977743"/>
                  </a:cubicBezTo>
                  <a:cubicBezTo>
                    <a:pt x="72277" y="989740"/>
                    <a:pt x="3972" y="903402"/>
                    <a:pt x="0" y="814783"/>
                  </a:cubicBezTo>
                  <a:cubicBezTo>
                    <a:pt x="-51969" y="677088"/>
                    <a:pt x="-42733" y="369349"/>
                    <a:pt x="0" y="162960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xmlns="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 </a:t>
              </a:r>
              <a:r>
                <a:rPr lang="en-GB" sz="3600" dirty="0" err="1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lang="en-GB" sz="360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600" dirty="0" err="1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Kém</a:t>
              </a:r>
              <a:r>
                <a:rPr lang="en-GB" sz="360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25 </a:t>
              </a:r>
              <a:r>
                <a:rPr lang="en-GB" sz="36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phút</a:t>
              </a:r>
              <a:endParaRPr lang="en-GB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75" name="Picture 74">
              <a:extLst>
                <a:ext uri="{FF2B5EF4-FFF2-40B4-BE49-F238E27FC236}">
                  <a16:creationId xmlns="" xmlns:a16="http://schemas.microsoft.com/office/drawing/2014/main" id="{A755FAD6-FFCC-514A-F0DC-9F5EAD038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86601" y="2173058"/>
              <a:ext cx="1140543" cy="1140543"/>
            </a:xfrm>
            <a:prstGeom prst="rect">
              <a:avLst/>
            </a:prstGeom>
          </p:spPr>
        </p:pic>
      </p:grpSp>
      <p:sp>
        <p:nvSpPr>
          <p:cNvPr id="78" name="Rectangle: Rounded Corners 77">
            <a:extLst>
              <a:ext uri="{FF2B5EF4-FFF2-40B4-BE49-F238E27FC236}">
                <a16:creationId xmlns="" xmlns:a16="http://schemas.microsoft.com/office/drawing/2014/main" id="{02C257C8-19EC-34E5-4EF9-3D3F7B9E9A4B}"/>
              </a:ext>
            </a:extLst>
          </p:cNvPr>
          <p:cNvSpPr/>
          <p:nvPr/>
        </p:nvSpPr>
        <p:spPr>
          <a:xfrm>
            <a:off x="4423628" y="2723953"/>
            <a:ext cx="3528474" cy="708417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8 </a:t>
            </a:r>
            <a:r>
              <a:rPr lang="en-US" sz="3600" dirty="0" err="1">
                <a:solidFill>
                  <a:schemeClr val="tx1"/>
                </a:solidFill>
              </a:rPr>
              <a:t>giờ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b="1" dirty="0">
                <a:solidFill>
                  <a:schemeClr val="tx1"/>
                </a:solidFill>
              </a:rPr>
              <a:t>35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phút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12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7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5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60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61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66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67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7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82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3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4" fill="hold">
                          <p:stCondLst>
                            <p:cond delay="indefinite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93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99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1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05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6" fill="hold">
                          <p:stCondLst>
                            <p:cond delay="indefinite"/>
                          </p:stCondLst>
                          <p:childTnLst>
                            <p:par>
                              <p:cTn id="1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8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0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11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2" grpId="0" animBg="1"/>
          <p:bldP spid="42" grpId="1" animBg="1"/>
          <p:bldP spid="47" grpId="0" animBg="1"/>
          <p:bldP spid="78" grpId="0" animBg="1"/>
          <p:bldP spid="7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7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5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7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4" fill="hold">
                          <p:stCondLst>
                            <p:cond delay="indefinite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93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99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1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05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6" fill="hold">
                          <p:stCondLst>
                            <p:cond delay="indefinite"/>
                          </p:stCondLst>
                          <p:childTnLst>
                            <p:par>
                              <p:cTn id="1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0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1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2" grpId="0" animBg="1"/>
          <p:bldP spid="42" grpId="1" animBg="1"/>
          <p:bldP spid="47" grpId="0" animBg="1"/>
          <p:bldP spid="78" grpId="0" animBg="1"/>
          <p:bldP spid="78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E1F57FEB-817F-6D05-DF5B-4D5FD1224528}"/>
              </a:ext>
            </a:extLst>
          </p:cNvPr>
          <p:cNvSpPr/>
          <p:nvPr/>
        </p:nvSpPr>
        <p:spPr>
          <a:xfrm>
            <a:off x="159026" y="203360"/>
            <a:ext cx="11887200" cy="6502240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7DDBE228-651E-FBE2-BC72-39362CA1B5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031" y="3023349"/>
            <a:ext cx="2559518" cy="2526982"/>
          </a:xfrm>
          <a:prstGeom prst="rect">
            <a:avLst/>
          </a:prstGeom>
        </p:spPr>
      </p:pic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xmlns="" id="{89CBD2FC-191D-6F86-4A5B-96B6EB3CD911}"/>
              </a:ext>
            </a:extLst>
          </p:cNvPr>
          <p:cNvCxnSpPr>
            <a:cxnSpLocks/>
          </p:cNvCxnSpPr>
          <p:nvPr/>
        </p:nvCxnSpPr>
        <p:spPr>
          <a:xfrm flipH="1">
            <a:off x="9358900" y="4302621"/>
            <a:ext cx="505455" cy="103798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xmlns="" id="{DD0BE6DD-3117-A285-DEBA-A1D9F8BEA040}"/>
              </a:ext>
            </a:extLst>
          </p:cNvPr>
          <p:cNvCxnSpPr>
            <a:cxnSpLocks/>
          </p:cNvCxnSpPr>
          <p:nvPr/>
        </p:nvCxnSpPr>
        <p:spPr>
          <a:xfrm flipH="1" flipV="1">
            <a:off x="9502085" y="3672677"/>
            <a:ext cx="403090" cy="60746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>
            <a:extLst>
              <a:ext uri="{FF2B5EF4-FFF2-40B4-BE49-F238E27FC236}">
                <a16:creationId xmlns:a16="http://schemas.microsoft.com/office/drawing/2014/main" xmlns="" id="{5EC54B07-91E5-5018-F3FA-E1D68CA906AE}"/>
              </a:ext>
            </a:extLst>
          </p:cNvPr>
          <p:cNvSpPr/>
          <p:nvPr/>
        </p:nvSpPr>
        <p:spPr>
          <a:xfrm>
            <a:off x="9838564" y="4221816"/>
            <a:ext cx="115981" cy="117436"/>
          </a:xfrm>
          <a:prstGeom prst="ellipse">
            <a:avLst/>
          </a:prstGeom>
          <a:solidFill>
            <a:srgbClr val="010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xmlns="" id="{595603F1-7811-26A2-F5FF-F09B54CD54DC}"/>
              </a:ext>
            </a:extLst>
          </p:cNvPr>
          <p:cNvSpPr/>
          <p:nvPr/>
        </p:nvSpPr>
        <p:spPr>
          <a:xfrm flipH="1">
            <a:off x="8681957" y="2925457"/>
            <a:ext cx="1214597" cy="695579"/>
          </a:xfrm>
          <a:custGeom>
            <a:avLst/>
            <a:gdLst>
              <a:gd name="connsiteX0" fmla="*/ 0 w 1147666"/>
              <a:gd name="connsiteY0" fmla="*/ 0 h 643812"/>
              <a:gd name="connsiteX1" fmla="*/ 494523 w 1147666"/>
              <a:gd name="connsiteY1" fmla="*/ 65314 h 643812"/>
              <a:gd name="connsiteX2" fmla="*/ 923731 w 1147666"/>
              <a:gd name="connsiteY2" fmla="*/ 307910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94523 w 1147666"/>
              <a:gd name="connsiteY1" fmla="*/ 65314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06543 w 1147666"/>
              <a:gd name="connsiteY2" fmla="*/ 29759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920293 w 1147666"/>
              <a:gd name="connsiteY2" fmla="*/ 28384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899668 w 1147666"/>
              <a:gd name="connsiteY2" fmla="*/ 283847 h 643812"/>
              <a:gd name="connsiteX3" fmla="*/ 1147666 w 1147666"/>
              <a:gd name="connsiteY3" fmla="*/ 643812 h 643812"/>
              <a:gd name="connsiteX0" fmla="*/ 0 w 1147666"/>
              <a:gd name="connsiteY0" fmla="*/ 0 h 643812"/>
              <a:gd name="connsiteX1" fmla="*/ 480773 w 1147666"/>
              <a:gd name="connsiteY1" fmla="*/ 61876 h 643812"/>
              <a:gd name="connsiteX2" fmla="*/ 899668 w 1147666"/>
              <a:gd name="connsiteY2" fmla="*/ 283847 h 643812"/>
              <a:gd name="connsiteX3" fmla="*/ 1147666 w 1147666"/>
              <a:gd name="connsiteY3" fmla="*/ 643812 h 643812"/>
              <a:gd name="connsiteX0" fmla="*/ 0 w 1171622"/>
              <a:gd name="connsiteY0" fmla="*/ 0 h 631513"/>
              <a:gd name="connsiteX1" fmla="*/ 480773 w 1171622"/>
              <a:gd name="connsiteY1" fmla="*/ 61876 h 631513"/>
              <a:gd name="connsiteX2" fmla="*/ 899668 w 1171622"/>
              <a:gd name="connsiteY2" fmla="*/ 283847 h 631513"/>
              <a:gd name="connsiteX3" fmla="*/ 1171622 w 1171622"/>
              <a:gd name="connsiteY3" fmla="*/ 631513 h 631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1622" h="631513">
                <a:moveTo>
                  <a:pt x="0" y="0"/>
                </a:moveTo>
                <a:cubicBezTo>
                  <a:pt x="170284" y="6998"/>
                  <a:pt x="330828" y="14568"/>
                  <a:pt x="480773" y="61876"/>
                </a:cubicBezTo>
                <a:cubicBezTo>
                  <a:pt x="630718" y="109184"/>
                  <a:pt x="752998" y="173680"/>
                  <a:pt x="899668" y="283847"/>
                </a:cubicBezTo>
                <a:cubicBezTo>
                  <a:pt x="1015400" y="390576"/>
                  <a:pt x="1114083" y="511770"/>
                  <a:pt x="1171622" y="631513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E56BC300-6C47-F078-08A6-F983DBF54353}"/>
              </a:ext>
            </a:extLst>
          </p:cNvPr>
          <p:cNvSpPr/>
          <p:nvPr/>
        </p:nvSpPr>
        <p:spPr>
          <a:xfrm flipH="1" flipV="1">
            <a:off x="7426304" y="5420316"/>
            <a:ext cx="1822488" cy="301910"/>
          </a:xfrm>
          <a:custGeom>
            <a:avLst/>
            <a:gdLst>
              <a:gd name="connsiteX0" fmla="*/ 0 w 1534511"/>
              <a:gd name="connsiteY0" fmla="*/ 246993 h 246993"/>
              <a:gd name="connsiteX1" fmla="*/ 136635 w 1534511"/>
              <a:gd name="connsiteY1" fmla="*/ 0 h 246993"/>
              <a:gd name="connsiteX2" fmla="*/ 1534511 w 1534511"/>
              <a:gd name="connsiteY2" fmla="*/ 2628 h 246993"/>
              <a:gd name="connsiteX0" fmla="*/ 0 w 1534511"/>
              <a:gd name="connsiteY0" fmla="*/ 244376 h 244376"/>
              <a:gd name="connsiteX1" fmla="*/ 319009 w 1534511"/>
              <a:gd name="connsiteY1" fmla="*/ 51542 h 244376"/>
              <a:gd name="connsiteX2" fmla="*/ 1534511 w 1534511"/>
              <a:gd name="connsiteY2" fmla="*/ 11 h 244376"/>
              <a:gd name="connsiteX0" fmla="*/ 0 w 1554334"/>
              <a:gd name="connsiteY0" fmla="*/ 192834 h 192834"/>
              <a:gd name="connsiteX1" fmla="*/ 319009 w 1554334"/>
              <a:gd name="connsiteY1" fmla="*/ 0 h 192834"/>
              <a:gd name="connsiteX2" fmla="*/ 1554334 w 1554334"/>
              <a:gd name="connsiteY2" fmla="*/ 5555 h 192834"/>
              <a:gd name="connsiteX0" fmla="*/ 0 w 1560281"/>
              <a:gd name="connsiteY0" fmla="*/ 192834 h 192834"/>
              <a:gd name="connsiteX1" fmla="*/ 319009 w 1560281"/>
              <a:gd name="connsiteY1" fmla="*/ 0 h 192834"/>
              <a:gd name="connsiteX2" fmla="*/ 1560281 w 1560281"/>
              <a:gd name="connsiteY2" fmla="*/ 5555 h 192834"/>
              <a:gd name="connsiteX0" fmla="*/ 0 w 1560281"/>
              <a:gd name="connsiteY0" fmla="*/ 192834 h 192834"/>
              <a:gd name="connsiteX1" fmla="*/ 319009 w 1560281"/>
              <a:gd name="connsiteY1" fmla="*/ 0 h 192834"/>
              <a:gd name="connsiteX2" fmla="*/ 1560281 w 1560281"/>
              <a:gd name="connsiteY2" fmla="*/ 5555 h 192834"/>
              <a:gd name="connsiteX0" fmla="*/ 0 w 1560281"/>
              <a:gd name="connsiteY0" fmla="*/ 192834 h 192834"/>
              <a:gd name="connsiteX1" fmla="*/ 319009 w 1560281"/>
              <a:gd name="connsiteY1" fmla="*/ 0 h 192834"/>
              <a:gd name="connsiteX2" fmla="*/ 1560281 w 1560281"/>
              <a:gd name="connsiteY2" fmla="*/ 5555 h 192834"/>
              <a:gd name="connsiteX0" fmla="*/ 0 w 1560281"/>
              <a:gd name="connsiteY0" fmla="*/ 192834 h 192834"/>
              <a:gd name="connsiteX1" fmla="*/ 319009 w 1560281"/>
              <a:gd name="connsiteY1" fmla="*/ 0 h 192834"/>
              <a:gd name="connsiteX2" fmla="*/ 1560281 w 1560281"/>
              <a:gd name="connsiteY2" fmla="*/ 5555 h 192834"/>
              <a:gd name="connsiteX0" fmla="*/ 0 w 2780107"/>
              <a:gd name="connsiteY0" fmla="*/ 192834 h 192834"/>
              <a:gd name="connsiteX1" fmla="*/ 319009 w 2780107"/>
              <a:gd name="connsiteY1" fmla="*/ 0 h 192834"/>
              <a:gd name="connsiteX2" fmla="*/ 2780107 w 2780107"/>
              <a:gd name="connsiteY2" fmla="*/ 10136 h 192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80107" h="192834">
                <a:moveTo>
                  <a:pt x="0" y="192834"/>
                </a:moveTo>
                <a:cubicBezTo>
                  <a:pt x="128986" y="112810"/>
                  <a:pt x="230222" y="57668"/>
                  <a:pt x="319009" y="0"/>
                </a:cubicBezTo>
                <a:lnTo>
                  <a:pt x="2780107" y="10136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1025B00-BE37-ECE9-B0CD-0199C6C76D10}"/>
              </a:ext>
            </a:extLst>
          </p:cNvPr>
          <p:cNvSpPr txBox="1"/>
          <p:nvPr/>
        </p:nvSpPr>
        <p:spPr>
          <a:xfrm>
            <a:off x="7473354" y="5174873"/>
            <a:ext cx="1521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25</a:t>
            </a:r>
            <a:r>
              <a:rPr lang="en-US" sz="3200" dirty="0"/>
              <a:t> </a:t>
            </a:r>
            <a:r>
              <a:rPr lang="en-US" sz="3200" dirty="0" err="1"/>
              <a:t>phút</a:t>
            </a:r>
            <a:endParaRPr lang="en-US" sz="3200" dirty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8EDBB76D-BD99-1CC7-E175-3BF731349D41}"/>
              </a:ext>
            </a:extLst>
          </p:cNvPr>
          <p:cNvCxnSpPr>
            <a:cxnSpLocks/>
          </p:cNvCxnSpPr>
          <p:nvPr/>
        </p:nvCxnSpPr>
        <p:spPr>
          <a:xfrm>
            <a:off x="7171408" y="4286840"/>
            <a:ext cx="136266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A8FA5389-E61A-CAC8-C3F1-1FFA44E30FF5}"/>
              </a:ext>
            </a:extLst>
          </p:cNvPr>
          <p:cNvSpPr txBox="1"/>
          <p:nvPr/>
        </p:nvSpPr>
        <p:spPr>
          <a:xfrm>
            <a:off x="7070233" y="3764843"/>
            <a:ext cx="1521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15</a:t>
            </a:r>
            <a:r>
              <a:rPr lang="en-US" sz="3200" dirty="0"/>
              <a:t> </a:t>
            </a:r>
            <a:r>
              <a:rPr lang="en-US" sz="3200" dirty="0" err="1"/>
              <a:t>phút</a:t>
            </a:r>
            <a:endParaRPr lang="en-US" sz="3200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xmlns="" id="{C995D75A-BCE1-60AB-B146-CC501BD5EA72}"/>
              </a:ext>
            </a:extLst>
          </p:cNvPr>
          <p:cNvSpPr/>
          <p:nvPr/>
        </p:nvSpPr>
        <p:spPr>
          <a:xfrm flipH="1">
            <a:off x="7816615" y="2895386"/>
            <a:ext cx="1395312" cy="246993"/>
          </a:xfrm>
          <a:custGeom>
            <a:avLst/>
            <a:gdLst>
              <a:gd name="connsiteX0" fmla="*/ 0 w 1534511"/>
              <a:gd name="connsiteY0" fmla="*/ 246993 h 246993"/>
              <a:gd name="connsiteX1" fmla="*/ 136635 w 1534511"/>
              <a:gd name="connsiteY1" fmla="*/ 0 h 246993"/>
              <a:gd name="connsiteX2" fmla="*/ 1534511 w 1534511"/>
              <a:gd name="connsiteY2" fmla="*/ 2628 h 246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4511" h="246993">
                <a:moveTo>
                  <a:pt x="0" y="246993"/>
                </a:moveTo>
                <a:cubicBezTo>
                  <a:pt x="51676" y="150867"/>
                  <a:pt x="103352" y="54741"/>
                  <a:pt x="136635" y="0"/>
                </a:cubicBezTo>
                <a:lnTo>
                  <a:pt x="1534511" y="2628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0F9FB491-417D-CEF3-A3F4-47B1EB30A4B7}"/>
              </a:ext>
            </a:extLst>
          </p:cNvPr>
          <p:cNvSpPr txBox="1"/>
          <p:nvPr/>
        </p:nvSpPr>
        <p:spPr>
          <a:xfrm>
            <a:off x="7742768" y="2375797"/>
            <a:ext cx="1295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5</a:t>
            </a:r>
            <a:r>
              <a:rPr lang="en-US" sz="3200" dirty="0"/>
              <a:t> </a:t>
            </a:r>
            <a:r>
              <a:rPr lang="en-US" sz="3200" dirty="0" err="1"/>
              <a:t>phút</a:t>
            </a:r>
            <a:endParaRPr lang="en-US" sz="3200" dirty="0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F1D7B8F8-363E-D1F4-E783-8E31A0396088}"/>
              </a:ext>
            </a:extLst>
          </p:cNvPr>
          <p:cNvSpPr/>
          <p:nvPr/>
        </p:nvSpPr>
        <p:spPr>
          <a:xfrm>
            <a:off x="159025" y="2375797"/>
            <a:ext cx="5507917" cy="813131"/>
          </a:xfrm>
          <a:custGeom>
            <a:avLst/>
            <a:gdLst>
              <a:gd name="connsiteX0" fmla="*/ 0 w 4829400"/>
              <a:gd name="connsiteY0" fmla="*/ 135525 h 813131"/>
              <a:gd name="connsiteX1" fmla="*/ 135525 w 4829400"/>
              <a:gd name="connsiteY1" fmla="*/ 0 h 813131"/>
              <a:gd name="connsiteX2" fmla="*/ 4693875 w 4829400"/>
              <a:gd name="connsiteY2" fmla="*/ 0 h 813131"/>
              <a:gd name="connsiteX3" fmla="*/ 4829400 w 4829400"/>
              <a:gd name="connsiteY3" fmla="*/ 135525 h 813131"/>
              <a:gd name="connsiteX4" fmla="*/ 4829400 w 4829400"/>
              <a:gd name="connsiteY4" fmla="*/ 677606 h 813131"/>
              <a:gd name="connsiteX5" fmla="*/ 4693875 w 4829400"/>
              <a:gd name="connsiteY5" fmla="*/ 813131 h 813131"/>
              <a:gd name="connsiteX6" fmla="*/ 135525 w 4829400"/>
              <a:gd name="connsiteY6" fmla="*/ 813131 h 813131"/>
              <a:gd name="connsiteX7" fmla="*/ 0 w 4829400"/>
              <a:gd name="connsiteY7" fmla="*/ 677606 h 813131"/>
              <a:gd name="connsiteX8" fmla="*/ 0 w 4829400"/>
              <a:gd name="connsiteY8" fmla="*/ 135525 h 813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29400" h="813131" fill="none" extrusionOk="0">
                <a:moveTo>
                  <a:pt x="0" y="135525"/>
                </a:moveTo>
                <a:cubicBezTo>
                  <a:pt x="-7846" y="57396"/>
                  <a:pt x="68521" y="8929"/>
                  <a:pt x="135525" y="0"/>
                </a:cubicBezTo>
                <a:cubicBezTo>
                  <a:pt x="983798" y="-61902"/>
                  <a:pt x="3173686" y="-101778"/>
                  <a:pt x="4693875" y="0"/>
                </a:cubicBezTo>
                <a:cubicBezTo>
                  <a:pt x="4762718" y="-1883"/>
                  <a:pt x="4830900" y="58678"/>
                  <a:pt x="4829400" y="135525"/>
                </a:cubicBezTo>
                <a:cubicBezTo>
                  <a:pt x="4858952" y="288393"/>
                  <a:pt x="4863579" y="474620"/>
                  <a:pt x="4829400" y="677606"/>
                </a:cubicBezTo>
                <a:cubicBezTo>
                  <a:pt x="4821511" y="748592"/>
                  <a:pt x="4767849" y="809090"/>
                  <a:pt x="4693875" y="813131"/>
                </a:cubicBezTo>
                <a:cubicBezTo>
                  <a:pt x="4102609" y="670739"/>
                  <a:pt x="1664164" y="924232"/>
                  <a:pt x="135525" y="813131"/>
                </a:cubicBezTo>
                <a:cubicBezTo>
                  <a:pt x="58174" y="814383"/>
                  <a:pt x="-2354" y="763187"/>
                  <a:pt x="0" y="677606"/>
                </a:cubicBezTo>
                <a:cubicBezTo>
                  <a:pt x="-30954" y="419886"/>
                  <a:pt x="-13391" y="192077"/>
                  <a:pt x="0" y="135525"/>
                </a:cubicBezTo>
                <a:close/>
              </a:path>
              <a:path w="4829400" h="813131" stroke="0" extrusionOk="0">
                <a:moveTo>
                  <a:pt x="0" y="135525"/>
                </a:moveTo>
                <a:cubicBezTo>
                  <a:pt x="-8982" y="48807"/>
                  <a:pt x="59885" y="-1324"/>
                  <a:pt x="135525" y="0"/>
                </a:cubicBezTo>
                <a:cubicBezTo>
                  <a:pt x="1281322" y="-164947"/>
                  <a:pt x="2633397" y="-52288"/>
                  <a:pt x="4693875" y="0"/>
                </a:cubicBezTo>
                <a:cubicBezTo>
                  <a:pt x="4768099" y="-9772"/>
                  <a:pt x="4819106" y="62325"/>
                  <a:pt x="4829400" y="135525"/>
                </a:cubicBezTo>
                <a:cubicBezTo>
                  <a:pt x="4865086" y="285715"/>
                  <a:pt x="4863195" y="501700"/>
                  <a:pt x="4829400" y="677606"/>
                </a:cubicBezTo>
                <a:cubicBezTo>
                  <a:pt x="4834976" y="759653"/>
                  <a:pt x="4761610" y="800188"/>
                  <a:pt x="4693875" y="813131"/>
                </a:cubicBezTo>
                <a:cubicBezTo>
                  <a:pt x="3119283" y="971672"/>
                  <a:pt x="1790237" y="671295"/>
                  <a:pt x="135525" y="813131"/>
                </a:cubicBezTo>
                <a:cubicBezTo>
                  <a:pt x="60382" y="818306"/>
                  <a:pt x="11731" y="748375"/>
                  <a:pt x="0" y="677606"/>
                </a:cubicBezTo>
                <a:cubicBezTo>
                  <a:pt x="31373" y="563344"/>
                  <a:pt x="-23442" y="359543"/>
                  <a:pt x="0" y="135525"/>
                </a:cubicBezTo>
                <a:close/>
              </a:path>
            </a:pathLst>
          </a:custGeom>
          <a:solidFill>
            <a:srgbClr val="CCFF99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chemeClr val="tx1"/>
                </a:solidFill>
              </a:rPr>
              <a:t>Ngược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chiều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kim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đồng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hồ</a:t>
            </a:r>
            <a:r>
              <a:rPr lang="en-US" sz="3200" b="1" dirty="0">
                <a:solidFill>
                  <a:schemeClr val="tx1"/>
                </a:solidFill>
              </a:rPr>
              <a:t>:</a:t>
            </a:r>
            <a:endParaRPr lang="en-US" sz="3600" b="1" dirty="0">
              <a:solidFill>
                <a:schemeClr val="tx1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5F370A8B-F42C-F0B4-8094-1F393891D326}"/>
              </a:ext>
            </a:extLst>
          </p:cNvPr>
          <p:cNvGrpSpPr/>
          <p:nvPr/>
        </p:nvGrpSpPr>
        <p:grpSpPr>
          <a:xfrm>
            <a:off x="611844" y="285978"/>
            <a:ext cx="6455663" cy="1801367"/>
            <a:chOff x="4763095" y="4390215"/>
            <a:chExt cx="6455663" cy="1801367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8E9C6BF9-DE29-EE2A-64C4-78BCEBB68B00}"/>
                </a:ext>
              </a:extLst>
            </p:cNvPr>
            <p:cNvSpPr/>
            <p:nvPr/>
          </p:nvSpPr>
          <p:spPr>
            <a:xfrm>
              <a:off x="5444837" y="4965857"/>
              <a:ext cx="5773921" cy="1225725"/>
            </a:xfrm>
            <a:custGeom>
              <a:avLst/>
              <a:gdLst>
                <a:gd name="connsiteX0" fmla="*/ 0 w 5773921"/>
                <a:gd name="connsiteY0" fmla="*/ 204292 h 1225725"/>
                <a:gd name="connsiteX1" fmla="*/ 204292 w 5773921"/>
                <a:gd name="connsiteY1" fmla="*/ 0 h 1225725"/>
                <a:gd name="connsiteX2" fmla="*/ 5569629 w 5773921"/>
                <a:gd name="connsiteY2" fmla="*/ 0 h 1225725"/>
                <a:gd name="connsiteX3" fmla="*/ 5773921 w 5773921"/>
                <a:gd name="connsiteY3" fmla="*/ 204292 h 1225725"/>
                <a:gd name="connsiteX4" fmla="*/ 5773921 w 5773921"/>
                <a:gd name="connsiteY4" fmla="*/ 1021433 h 1225725"/>
                <a:gd name="connsiteX5" fmla="*/ 5569629 w 5773921"/>
                <a:gd name="connsiteY5" fmla="*/ 1225725 h 1225725"/>
                <a:gd name="connsiteX6" fmla="*/ 204292 w 5773921"/>
                <a:gd name="connsiteY6" fmla="*/ 1225725 h 1225725"/>
                <a:gd name="connsiteX7" fmla="*/ 0 w 5773921"/>
                <a:gd name="connsiteY7" fmla="*/ 1021433 h 1225725"/>
                <a:gd name="connsiteX8" fmla="*/ 0 w 5773921"/>
                <a:gd name="connsiteY8" fmla="*/ 204292 h 122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73921" h="1225725" fill="none" extrusionOk="0">
                  <a:moveTo>
                    <a:pt x="0" y="204292"/>
                  </a:moveTo>
                  <a:cubicBezTo>
                    <a:pt x="-5292" y="89252"/>
                    <a:pt x="99380" y="9010"/>
                    <a:pt x="204292" y="0"/>
                  </a:cubicBezTo>
                  <a:cubicBezTo>
                    <a:pt x="1332150" y="-61902"/>
                    <a:pt x="4907171" y="-101778"/>
                    <a:pt x="5569629" y="0"/>
                  </a:cubicBezTo>
                  <a:cubicBezTo>
                    <a:pt x="5680929" y="-479"/>
                    <a:pt x="5774859" y="90215"/>
                    <a:pt x="5773921" y="204292"/>
                  </a:cubicBezTo>
                  <a:cubicBezTo>
                    <a:pt x="5816338" y="525500"/>
                    <a:pt x="5801696" y="813734"/>
                    <a:pt x="5773921" y="1021433"/>
                  </a:cubicBezTo>
                  <a:cubicBezTo>
                    <a:pt x="5760670" y="1127773"/>
                    <a:pt x="5677708" y="1203780"/>
                    <a:pt x="5569629" y="1225725"/>
                  </a:cubicBezTo>
                  <a:cubicBezTo>
                    <a:pt x="3191721" y="1083333"/>
                    <a:pt x="2357265" y="1336826"/>
                    <a:pt x="204292" y="1225725"/>
                  </a:cubicBezTo>
                  <a:cubicBezTo>
                    <a:pt x="76788" y="1233069"/>
                    <a:pt x="-4467" y="1154629"/>
                    <a:pt x="0" y="1021433"/>
                  </a:cubicBezTo>
                  <a:cubicBezTo>
                    <a:pt x="-22455" y="897624"/>
                    <a:pt x="7933" y="325470"/>
                    <a:pt x="0" y="204292"/>
                  </a:cubicBezTo>
                  <a:close/>
                </a:path>
                <a:path w="5773921" h="1225725" stroke="0" extrusionOk="0">
                  <a:moveTo>
                    <a:pt x="0" y="204292"/>
                  </a:moveTo>
                  <a:cubicBezTo>
                    <a:pt x="-9876" y="78412"/>
                    <a:pt x="89885" y="-2643"/>
                    <a:pt x="204292" y="0"/>
                  </a:cubicBezTo>
                  <a:cubicBezTo>
                    <a:pt x="827183" y="-164947"/>
                    <a:pt x="4055561" y="-52288"/>
                    <a:pt x="5569629" y="0"/>
                  </a:cubicBezTo>
                  <a:cubicBezTo>
                    <a:pt x="5681077" y="-21600"/>
                    <a:pt x="5755835" y="94360"/>
                    <a:pt x="5773921" y="204292"/>
                  </a:cubicBezTo>
                  <a:cubicBezTo>
                    <a:pt x="5709039" y="383430"/>
                    <a:pt x="5803101" y="835417"/>
                    <a:pt x="5773921" y="1021433"/>
                  </a:cubicBezTo>
                  <a:cubicBezTo>
                    <a:pt x="5784384" y="1147769"/>
                    <a:pt x="5677023" y="1215839"/>
                    <a:pt x="5569629" y="1225725"/>
                  </a:cubicBezTo>
                  <a:cubicBezTo>
                    <a:pt x="4527928" y="1384266"/>
                    <a:pt x="2212016" y="1083889"/>
                    <a:pt x="204292" y="1225725"/>
                  </a:cubicBezTo>
                  <a:cubicBezTo>
                    <a:pt x="90590" y="1241101"/>
                    <a:pt x="1496" y="1133740"/>
                    <a:pt x="0" y="1021433"/>
                  </a:cubicBezTo>
                  <a:cubicBezTo>
                    <a:pt x="57610" y="910394"/>
                    <a:pt x="-67831" y="347695"/>
                    <a:pt x="0" y="204292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xmlns="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indent="13970" algn="just">
                <a:lnSpc>
                  <a:spcPct val="110000"/>
                </a:lnSpc>
                <a:spcAft>
                  <a:spcPts val="0"/>
                </a:spcAft>
              </a:pP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vi-VN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Theo kim </a:t>
              </a:r>
              <a:r>
                <a:rPr lang="vi-VN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phút</a:t>
              </a:r>
              <a:r>
                <a:rPr lang="vi-VN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vi-VN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vi-VN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vi-VN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vi-VN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vi-VN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vi-VN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liền</a:t>
              </a:r>
              <a:r>
                <a:rPr lang="vi-VN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nó</a:t>
              </a:r>
              <a:r>
                <a:rPr lang="vi-VN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tương </a:t>
              </a:r>
              <a:r>
                <a:rPr lang="vi-VN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ứng</a:t>
              </a:r>
              <a:r>
                <a:rPr lang="vi-VN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vi-VN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5 </a:t>
              </a:r>
              <a:r>
                <a:rPr lang="vi-VN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phút</a:t>
              </a:r>
              <a:r>
                <a:rPr lang="vi-VN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75FD3F1A-6D24-4660-BB87-9A81322B49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63095" y="4390215"/>
              <a:ext cx="1140543" cy="1140543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6B4A058-7B2F-C28B-FEF6-AF228DD6D2FD}"/>
              </a:ext>
            </a:extLst>
          </p:cNvPr>
          <p:cNvSpPr/>
          <p:nvPr/>
        </p:nvSpPr>
        <p:spPr>
          <a:xfrm>
            <a:off x="6553200" y="2416729"/>
            <a:ext cx="1222816" cy="4356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ysClr val="windowText" lastClr="000000"/>
                </a:solidFill>
              </a:rPr>
              <a:t>Kém</a:t>
            </a:r>
            <a:endParaRPr lang="en-US" sz="3200" dirty="0">
              <a:solidFill>
                <a:sysClr val="windowText" lastClr="000000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A70799A5-1E16-8B18-B00B-0CECCC39321E}"/>
              </a:ext>
            </a:extLst>
          </p:cNvPr>
          <p:cNvSpPr/>
          <p:nvPr/>
        </p:nvSpPr>
        <p:spPr>
          <a:xfrm>
            <a:off x="5910501" y="3839388"/>
            <a:ext cx="1241573" cy="4356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ysClr val="windowText" lastClr="000000"/>
                </a:solidFill>
              </a:rPr>
              <a:t>Kém</a:t>
            </a:r>
            <a:endParaRPr lang="en-US" sz="3200" dirty="0">
              <a:solidFill>
                <a:sysClr val="windowText" lastClr="000000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63416DA9-5967-AFED-0C83-A13EE7BA96BE}"/>
              </a:ext>
            </a:extLst>
          </p:cNvPr>
          <p:cNvSpPr/>
          <p:nvPr/>
        </p:nvSpPr>
        <p:spPr>
          <a:xfrm>
            <a:off x="6248400" y="5187395"/>
            <a:ext cx="1154595" cy="4356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ysClr val="windowText" lastClr="000000"/>
                </a:solidFill>
              </a:rPr>
              <a:t>Kém</a:t>
            </a:r>
            <a:endParaRPr lang="en-US" sz="3200" dirty="0">
              <a:solidFill>
                <a:sysClr val="windowText" lastClr="000000"/>
              </a:solidFill>
            </a:endParaRPr>
          </a:p>
        </p:txBody>
      </p:sp>
      <p:sp>
        <p:nvSpPr>
          <p:cNvPr id="5" name="Rectangle: Rounded Corners 41">
            <a:extLst>
              <a:ext uri="{FF2B5EF4-FFF2-40B4-BE49-F238E27FC236}">
                <a16:creationId xmlns:a16="http://schemas.microsoft.com/office/drawing/2014/main" xmlns="" id="{9EE9B88C-3278-8CF2-31DA-937E4F621152}"/>
              </a:ext>
            </a:extLst>
          </p:cNvPr>
          <p:cNvSpPr/>
          <p:nvPr/>
        </p:nvSpPr>
        <p:spPr>
          <a:xfrm>
            <a:off x="801978" y="3901415"/>
            <a:ext cx="4207469" cy="1785595"/>
          </a:xfrm>
          <a:custGeom>
            <a:avLst/>
            <a:gdLst>
              <a:gd name="connsiteX0" fmla="*/ 0 w 5455028"/>
              <a:gd name="connsiteY0" fmla="*/ 206442 h 1238627"/>
              <a:gd name="connsiteX1" fmla="*/ 206442 w 5455028"/>
              <a:gd name="connsiteY1" fmla="*/ 0 h 1238627"/>
              <a:gd name="connsiteX2" fmla="*/ 5248586 w 5455028"/>
              <a:gd name="connsiteY2" fmla="*/ 0 h 1238627"/>
              <a:gd name="connsiteX3" fmla="*/ 5455028 w 5455028"/>
              <a:gd name="connsiteY3" fmla="*/ 206442 h 1238627"/>
              <a:gd name="connsiteX4" fmla="*/ 5455028 w 5455028"/>
              <a:gd name="connsiteY4" fmla="*/ 1032185 h 1238627"/>
              <a:gd name="connsiteX5" fmla="*/ 5248586 w 5455028"/>
              <a:gd name="connsiteY5" fmla="*/ 1238627 h 1238627"/>
              <a:gd name="connsiteX6" fmla="*/ 206442 w 5455028"/>
              <a:gd name="connsiteY6" fmla="*/ 1238627 h 1238627"/>
              <a:gd name="connsiteX7" fmla="*/ 0 w 5455028"/>
              <a:gd name="connsiteY7" fmla="*/ 1032185 h 1238627"/>
              <a:gd name="connsiteX8" fmla="*/ 0 w 5455028"/>
              <a:gd name="connsiteY8" fmla="*/ 206442 h 1238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55028" h="1238627" fill="none" extrusionOk="0">
                <a:moveTo>
                  <a:pt x="0" y="206442"/>
                </a:moveTo>
                <a:cubicBezTo>
                  <a:pt x="-6887" y="89547"/>
                  <a:pt x="106423" y="15932"/>
                  <a:pt x="206442" y="0"/>
                </a:cubicBezTo>
                <a:cubicBezTo>
                  <a:pt x="804282" y="-61902"/>
                  <a:pt x="4449618" y="-101778"/>
                  <a:pt x="5248586" y="0"/>
                </a:cubicBezTo>
                <a:cubicBezTo>
                  <a:pt x="5342751" y="-6224"/>
                  <a:pt x="5457234" y="89487"/>
                  <a:pt x="5455028" y="206442"/>
                </a:cubicBezTo>
                <a:cubicBezTo>
                  <a:pt x="5499171" y="294462"/>
                  <a:pt x="5521210" y="730092"/>
                  <a:pt x="5455028" y="1032185"/>
                </a:cubicBezTo>
                <a:cubicBezTo>
                  <a:pt x="5450951" y="1144204"/>
                  <a:pt x="5362256" y="1237034"/>
                  <a:pt x="5248586" y="1238627"/>
                </a:cubicBezTo>
                <a:cubicBezTo>
                  <a:pt x="3796584" y="1096235"/>
                  <a:pt x="2388743" y="1349728"/>
                  <a:pt x="206442" y="1238627"/>
                </a:cubicBezTo>
                <a:cubicBezTo>
                  <a:pt x="79708" y="1244991"/>
                  <a:pt x="-3635" y="1162774"/>
                  <a:pt x="0" y="1032185"/>
                </a:cubicBezTo>
                <a:cubicBezTo>
                  <a:pt x="-73315" y="698743"/>
                  <a:pt x="38793" y="541829"/>
                  <a:pt x="0" y="206442"/>
                </a:cubicBezTo>
                <a:close/>
              </a:path>
              <a:path w="5455028" h="1238627" stroke="0" extrusionOk="0">
                <a:moveTo>
                  <a:pt x="0" y="206442"/>
                </a:moveTo>
                <a:cubicBezTo>
                  <a:pt x="-10913" y="78004"/>
                  <a:pt x="91606" y="-1373"/>
                  <a:pt x="206442" y="0"/>
                </a:cubicBezTo>
                <a:cubicBezTo>
                  <a:pt x="1385780" y="-164947"/>
                  <a:pt x="3271824" y="-52288"/>
                  <a:pt x="5248586" y="0"/>
                </a:cubicBezTo>
                <a:cubicBezTo>
                  <a:pt x="5361426" y="-18412"/>
                  <a:pt x="5452306" y="92863"/>
                  <a:pt x="5455028" y="206442"/>
                </a:cubicBezTo>
                <a:cubicBezTo>
                  <a:pt x="5459189" y="506143"/>
                  <a:pt x="5472661" y="775898"/>
                  <a:pt x="5455028" y="1032185"/>
                </a:cubicBezTo>
                <a:cubicBezTo>
                  <a:pt x="5466198" y="1160622"/>
                  <a:pt x="5360903" y="1235537"/>
                  <a:pt x="5248586" y="1238627"/>
                </a:cubicBezTo>
                <a:cubicBezTo>
                  <a:pt x="3577437" y="1397168"/>
                  <a:pt x="1412898" y="1096791"/>
                  <a:pt x="206442" y="1238627"/>
                </a:cubicBezTo>
                <a:cubicBezTo>
                  <a:pt x="91231" y="1259631"/>
                  <a:pt x="7576" y="1143566"/>
                  <a:pt x="0" y="1032185"/>
                </a:cubicBezTo>
                <a:cubicBezTo>
                  <a:pt x="-55074" y="698754"/>
                  <a:pt x="-22172" y="537792"/>
                  <a:pt x="0" y="206442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custGeom>
                    <a:avLst/>
                    <a:gdLst>
                      <a:gd name="connsiteX0" fmla="*/ 0 w 4207469"/>
                      <a:gd name="connsiteY0" fmla="*/ 297605 h 1785595"/>
                      <a:gd name="connsiteX1" fmla="*/ 159228 w 4207469"/>
                      <a:gd name="connsiteY1" fmla="*/ 0 h 1785595"/>
                      <a:gd name="connsiteX2" fmla="*/ 4048240 w 4207469"/>
                      <a:gd name="connsiteY2" fmla="*/ 0 h 1785595"/>
                      <a:gd name="connsiteX3" fmla="*/ 4207469 w 4207469"/>
                      <a:gd name="connsiteY3" fmla="*/ 297605 h 1785595"/>
                      <a:gd name="connsiteX4" fmla="*/ 4207469 w 4207469"/>
                      <a:gd name="connsiteY4" fmla="*/ 1487989 h 1785595"/>
                      <a:gd name="connsiteX5" fmla="*/ 4048240 w 4207469"/>
                      <a:gd name="connsiteY5" fmla="*/ 1785595 h 1785595"/>
                      <a:gd name="connsiteX6" fmla="*/ 159228 w 4207469"/>
                      <a:gd name="connsiteY6" fmla="*/ 1785595 h 1785595"/>
                      <a:gd name="connsiteX7" fmla="*/ 0 w 4207469"/>
                      <a:gd name="connsiteY7" fmla="*/ 1487989 h 1785595"/>
                      <a:gd name="connsiteX8" fmla="*/ 0 w 4207469"/>
                      <a:gd name="connsiteY8" fmla="*/ 297605 h 1785595"/>
                      <a:gd name="connsiteX0" fmla="*/ 0 w 4207469"/>
                      <a:gd name="connsiteY0" fmla="*/ 297605 h 1785595"/>
                      <a:gd name="connsiteX1" fmla="*/ 159228 w 4207469"/>
                      <a:gd name="connsiteY1" fmla="*/ 0 h 1785595"/>
                      <a:gd name="connsiteX2" fmla="*/ 4048240 w 4207469"/>
                      <a:gd name="connsiteY2" fmla="*/ 0 h 1785595"/>
                      <a:gd name="connsiteX3" fmla="*/ 4207469 w 4207469"/>
                      <a:gd name="connsiteY3" fmla="*/ 297605 h 1785595"/>
                      <a:gd name="connsiteX4" fmla="*/ 4207469 w 4207469"/>
                      <a:gd name="connsiteY4" fmla="*/ 1487989 h 1785595"/>
                      <a:gd name="connsiteX5" fmla="*/ 4048240 w 4207469"/>
                      <a:gd name="connsiteY5" fmla="*/ 1785595 h 1785595"/>
                      <a:gd name="connsiteX6" fmla="*/ 159228 w 4207469"/>
                      <a:gd name="connsiteY6" fmla="*/ 1785595 h 1785595"/>
                      <a:gd name="connsiteX7" fmla="*/ 0 w 4207469"/>
                      <a:gd name="connsiteY7" fmla="*/ 1487989 h 1785595"/>
                      <a:gd name="connsiteX8" fmla="*/ 0 w 4207469"/>
                      <a:gd name="connsiteY8" fmla="*/ 297605 h 1785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207469" h="1785595" fill="none" extrusionOk="0">
                        <a:moveTo>
                          <a:pt x="0" y="297605"/>
                        </a:moveTo>
                        <a:cubicBezTo>
                          <a:pt x="-15795" y="124706"/>
                          <a:pt x="84833" y="26096"/>
                          <a:pt x="159228" y="0"/>
                        </a:cubicBezTo>
                        <a:cubicBezTo>
                          <a:pt x="664305" y="-96079"/>
                          <a:pt x="3408247" y="-59972"/>
                          <a:pt x="4048240" y="0"/>
                        </a:cubicBezTo>
                        <a:cubicBezTo>
                          <a:pt x="4100933" y="-15224"/>
                          <a:pt x="4216151" y="119700"/>
                          <a:pt x="4207469" y="297605"/>
                        </a:cubicBezTo>
                        <a:cubicBezTo>
                          <a:pt x="4250521" y="435672"/>
                          <a:pt x="4292956" y="1025246"/>
                          <a:pt x="4207469" y="1487989"/>
                        </a:cubicBezTo>
                        <a:cubicBezTo>
                          <a:pt x="4202549" y="1648606"/>
                          <a:pt x="4132614" y="1768049"/>
                          <a:pt x="4048240" y="1785595"/>
                        </a:cubicBezTo>
                        <a:cubicBezTo>
                          <a:pt x="2978271" y="1422372"/>
                          <a:pt x="1981280" y="2012768"/>
                          <a:pt x="159228" y="1785595"/>
                        </a:cubicBezTo>
                        <a:cubicBezTo>
                          <a:pt x="43331" y="1803849"/>
                          <a:pt x="-3541" y="1679604"/>
                          <a:pt x="0" y="1487989"/>
                        </a:cubicBezTo>
                        <a:cubicBezTo>
                          <a:pt x="-84529" y="978520"/>
                          <a:pt x="15835" y="799003"/>
                          <a:pt x="0" y="297605"/>
                        </a:cubicBezTo>
                        <a:close/>
                      </a:path>
                      <a:path w="4207469" h="1785595" stroke="0" extrusionOk="0">
                        <a:moveTo>
                          <a:pt x="0" y="297605"/>
                        </a:moveTo>
                        <a:cubicBezTo>
                          <a:pt x="-6053" y="105261"/>
                          <a:pt x="73430" y="-18345"/>
                          <a:pt x="159228" y="0"/>
                        </a:cubicBezTo>
                        <a:cubicBezTo>
                          <a:pt x="1072425" y="-265015"/>
                          <a:pt x="2482386" y="-79770"/>
                          <a:pt x="4048240" y="0"/>
                        </a:cubicBezTo>
                        <a:cubicBezTo>
                          <a:pt x="4165340" y="-39484"/>
                          <a:pt x="4215450" y="146542"/>
                          <a:pt x="4207469" y="297605"/>
                        </a:cubicBezTo>
                        <a:cubicBezTo>
                          <a:pt x="4202323" y="728793"/>
                          <a:pt x="4182023" y="1087692"/>
                          <a:pt x="4207469" y="1487989"/>
                        </a:cubicBezTo>
                        <a:cubicBezTo>
                          <a:pt x="4221988" y="1668238"/>
                          <a:pt x="4147299" y="1779002"/>
                          <a:pt x="4048240" y="1785595"/>
                        </a:cubicBezTo>
                        <a:cubicBezTo>
                          <a:pt x="2810822" y="1925181"/>
                          <a:pt x="1099854" y="1604249"/>
                          <a:pt x="159228" y="1785595"/>
                        </a:cubicBezTo>
                        <a:cubicBezTo>
                          <a:pt x="76587" y="1809387"/>
                          <a:pt x="1905" y="1623684"/>
                          <a:pt x="0" y="1487989"/>
                        </a:cubicBezTo>
                        <a:cubicBezTo>
                          <a:pt x="-47521" y="1028293"/>
                          <a:pt x="-18022" y="779524"/>
                          <a:pt x="0" y="297605"/>
                        </a:cubicBezTo>
                        <a:close/>
                      </a:path>
                      <a:path w="4207469" h="1785595" fill="none" stroke="0" extrusionOk="0">
                        <a:moveTo>
                          <a:pt x="0" y="297605"/>
                        </a:moveTo>
                        <a:cubicBezTo>
                          <a:pt x="-12925" y="119029"/>
                          <a:pt x="77513" y="15321"/>
                          <a:pt x="159228" y="0"/>
                        </a:cubicBezTo>
                        <a:cubicBezTo>
                          <a:pt x="678418" y="-196104"/>
                          <a:pt x="3495619" y="-80012"/>
                          <a:pt x="4048240" y="0"/>
                        </a:cubicBezTo>
                        <a:cubicBezTo>
                          <a:pt x="4120196" y="-19521"/>
                          <a:pt x="4193345" y="131536"/>
                          <a:pt x="4207469" y="297605"/>
                        </a:cubicBezTo>
                        <a:cubicBezTo>
                          <a:pt x="4282467" y="457236"/>
                          <a:pt x="4198440" y="1037973"/>
                          <a:pt x="4207469" y="1487989"/>
                        </a:cubicBezTo>
                        <a:cubicBezTo>
                          <a:pt x="4213257" y="1661008"/>
                          <a:pt x="4132457" y="1777009"/>
                          <a:pt x="4048240" y="1785595"/>
                        </a:cubicBezTo>
                        <a:cubicBezTo>
                          <a:pt x="2929666" y="1601809"/>
                          <a:pt x="1822668" y="1788987"/>
                          <a:pt x="159228" y="1785595"/>
                        </a:cubicBezTo>
                        <a:cubicBezTo>
                          <a:pt x="60308" y="1815319"/>
                          <a:pt x="2859" y="1674276"/>
                          <a:pt x="0" y="1487989"/>
                        </a:cubicBezTo>
                        <a:cubicBezTo>
                          <a:pt x="-78623" y="998359"/>
                          <a:pt x="48876" y="821275"/>
                          <a:pt x="0" y="29760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Khi kim phút chỉ qua vạch số 6, người ta đọc theo hai cách. </a:t>
            </a:r>
            <a:endParaRPr lang="vi-VN" sz="32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3B01D9B-8F77-7337-34B3-F82AAB81E9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851" y="3479148"/>
            <a:ext cx="954451" cy="90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78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4" grpId="0" animBg="1"/>
      <p:bldP spid="22" grpId="0" animBg="1"/>
      <p:bldP spid="23" grpId="0"/>
      <p:bldP spid="32" grpId="0" animBg="1"/>
      <p:bldP spid="33" grpId="0"/>
      <p:bldP spid="28" grpId="0" animBg="1"/>
      <p:bldP spid="3" grpId="0" animBg="1"/>
      <p:bldP spid="24" grpId="0" animBg="1"/>
      <p:bldP spid="25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C504E48-FCBE-C0E6-0C6F-6F443CE31C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587" b="84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93EB8CD8-53B0-4F6B-BD24-693D78D7DD1F}"/>
              </a:ext>
            </a:extLst>
          </p:cNvPr>
          <p:cNvSpPr/>
          <p:nvPr/>
        </p:nvSpPr>
        <p:spPr>
          <a:xfrm>
            <a:off x="222910" y="599089"/>
            <a:ext cx="11682248" cy="6258911"/>
          </a:xfrm>
          <a:prstGeom prst="roundRect">
            <a:avLst>
              <a:gd name="adj" fmla="val 9614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113D69C1-5A58-738A-EBAA-D07870F1F073}"/>
              </a:ext>
            </a:extLst>
          </p:cNvPr>
          <p:cNvGrpSpPr/>
          <p:nvPr/>
        </p:nvGrpSpPr>
        <p:grpSpPr>
          <a:xfrm>
            <a:off x="516314" y="357535"/>
            <a:ext cx="5793912" cy="1359929"/>
            <a:chOff x="5266879" y="1674341"/>
            <a:chExt cx="5793912" cy="135992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0F6C44E4-76AB-7453-8349-EC95608EF1EE}"/>
                </a:ext>
              </a:extLst>
            </p:cNvPr>
            <p:cNvSpPr/>
            <p:nvPr/>
          </p:nvSpPr>
          <p:spPr>
            <a:xfrm>
              <a:off x="5581708" y="2221139"/>
              <a:ext cx="5479083" cy="813131"/>
            </a:xfrm>
            <a:custGeom>
              <a:avLst/>
              <a:gdLst>
                <a:gd name="connsiteX0" fmla="*/ 0 w 4964876"/>
                <a:gd name="connsiteY0" fmla="*/ 135525 h 813131"/>
                <a:gd name="connsiteX1" fmla="*/ 135525 w 4964876"/>
                <a:gd name="connsiteY1" fmla="*/ 0 h 813131"/>
                <a:gd name="connsiteX2" fmla="*/ 4829351 w 4964876"/>
                <a:gd name="connsiteY2" fmla="*/ 0 h 813131"/>
                <a:gd name="connsiteX3" fmla="*/ 4964876 w 4964876"/>
                <a:gd name="connsiteY3" fmla="*/ 135525 h 813131"/>
                <a:gd name="connsiteX4" fmla="*/ 4964876 w 4964876"/>
                <a:gd name="connsiteY4" fmla="*/ 677606 h 813131"/>
                <a:gd name="connsiteX5" fmla="*/ 4829351 w 4964876"/>
                <a:gd name="connsiteY5" fmla="*/ 813131 h 813131"/>
                <a:gd name="connsiteX6" fmla="*/ 135525 w 4964876"/>
                <a:gd name="connsiteY6" fmla="*/ 813131 h 813131"/>
                <a:gd name="connsiteX7" fmla="*/ 0 w 4964876"/>
                <a:gd name="connsiteY7" fmla="*/ 677606 h 813131"/>
                <a:gd name="connsiteX8" fmla="*/ 0 w 4964876"/>
                <a:gd name="connsiteY8" fmla="*/ 135525 h 813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64876" h="813131" fill="none" extrusionOk="0">
                  <a:moveTo>
                    <a:pt x="0" y="135525"/>
                  </a:moveTo>
                  <a:cubicBezTo>
                    <a:pt x="-7846" y="57396"/>
                    <a:pt x="68521" y="8929"/>
                    <a:pt x="135525" y="0"/>
                  </a:cubicBezTo>
                  <a:cubicBezTo>
                    <a:pt x="2288181" y="-61902"/>
                    <a:pt x="3237881" y="-101778"/>
                    <a:pt x="4829351" y="0"/>
                  </a:cubicBezTo>
                  <a:cubicBezTo>
                    <a:pt x="4898194" y="-1883"/>
                    <a:pt x="4966376" y="58678"/>
                    <a:pt x="4964876" y="135525"/>
                  </a:cubicBezTo>
                  <a:cubicBezTo>
                    <a:pt x="4994428" y="288393"/>
                    <a:pt x="4999055" y="474620"/>
                    <a:pt x="4964876" y="677606"/>
                  </a:cubicBezTo>
                  <a:cubicBezTo>
                    <a:pt x="4956987" y="748592"/>
                    <a:pt x="4903325" y="809090"/>
                    <a:pt x="4829351" y="813131"/>
                  </a:cubicBezTo>
                  <a:cubicBezTo>
                    <a:pt x="4285478" y="670739"/>
                    <a:pt x="2044550" y="924232"/>
                    <a:pt x="135525" y="813131"/>
                  </a:cubicBezTo>
                  <a:cubicBezTo>
                    <a:pt x="58174" y="814383"/>
                    <a:pt x="-2354" y="763187"/>
                    <a:pt x="0" y="677606"/>
                  </a:cubicBezTo>
                  <a:cubicBezTo>
                    <a:pt x="-30954" y="419886"/>
                    <a:pt x="-13391" y="192077"/>
                    <a:pt x="0" y="135525"/>
                  </a:cubicBezTo>
                  <a:close/>
                </a:path>
                <a:path w="4964876" h="813131" stroke="0" extrusionOk="0">
                  <a:moveTo>
                    <a:pt x="0" y="135525"/>
                  </a:moveTo>
                  <a:cubicBezTo>
                    <a:pt x="-8982" y="48807"/>
                    <a:pt x="59885" y="-1324"/>
                    <a:pt x="135525" y="0"/>
                  </a:cubicBezTo>
                  <a:cubicBezTo>
                    <a:pt x="2298828" y="-164947"/>
                    <a:pt x="3281192" y="-52288"/>
                    <a:pt x="4829351" y="0"/>
                  </a:cubicBezTo>
                  <a:cubicBezTo>
                    <a:pt x="4903575" y="-9772"/>
                    <a:pt x="4954582" y="62325"/>
                    <a:pt x="4964876" y="135525"/>
                  </a:cubicBezTo>
                  <a:cubicBezTo>
                    <a:pt x="5000562" y="285715"/>
                    <a:pt x="4998671" y="501700"/>
                    <a:pt x="4964876" y="677606"/>
                  </a:cubicBezTo>
                  <a:cubicBezTo>
                    <a:pt x="4970452" y="759653"/>
                    <a:pt x="4897086" y="800188"/>
                    <a:pt x="4829351" y="813131"/>
                  </a:cubicBezTo>
                  <a:cubicBezTo>
                    <a:pt x="4188219" y="971672"/>
                    <a:pt x="1236557" y="671295"/>
                    <a:pt x="135525" y="813131"/>
                  </a:cubicBezTo>
                  <a:cubicBezTo>
                    <a:pt x="60382" y="818306"/>
                    <a:pt x="11731" y="748375"/>
                    <a:pt x="0" y="677606"/>
                  </a:cubicBezTo>
                  <a:cubicBezTo>
                    <a:pt x="31373" y="563344"/>
                    <a:pt x="-23442" y="359543"/>
                    <a:pt x="0" y="135525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xmlns="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600" dirty="0">
                  <a:solidFill>
                    <a:schemeClr val="accent3">
                      <a:lumMod val="50000"/>
                    </a:schemeClr>
                  </a:solidFill>
                </a:rPr>
                <a:t>     </a:t>
              </a:r>
              <a:r>
                <a:rPr lang="en-US" sz="3600" dirty="0" err="1">
                  <a:solidFill>
                    <a:schemeClr val="tx1"/>
                  </a:solidFill>
                </a:rPr>
                <a:t>Đồng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hồ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chỉ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mấy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giờ</a:t>
              </a:r>
              <a:r>
                <a:rPr lang="en-US" sz="3600" dirty="0">
                  <a:solidFill>
                    <a:schemeClr val="tx1"/>
                  </a:solidFill>
                </a:rPr>
                <a:t>?</a:t>
              </a:r>
              <a:endParaRPr lang="en-US" sz="3800" dirty="0">
                <a:solidFill>
                  <a:schemeClr val="tx1"/>
                </a:solidFill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DDEE89B8-9555-694A-C0FF-3AFFA7125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66879" y="1674341"/>
              <a:ext cx="1093595" cy="109359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005F2EC9-C7B9-8622-B7E9-06B3EFD9CC11}"/>
              </a:ext>
            </a:extLst>
          </p:cNvPr>
          <p:cNvGrpSpPr/>
          <p:nvPr/>
        </p:nvGrpSpPr>
        <p:grpSpPr>
          <a:xfrm>
            <a:off x="6064034" y="716979"/>
            <a:ext cx="5416170" cy="5424042"/>
            <a:chOff x="6064034" y="716979"/>
            <a:chExt cx="5416170" cy="5424042"/>
          </a:xfrm>
        </p:grpSpPr>
        <p:pic>
          <p:nvPicPr>
            <p:cNvPr id="18" name="Graphic 17">
              <a:extLst>
                <a:ext uri="{FF2B5EF4-FFF2-40B4-BE49-F238E27FC236}">
                  <a16:creationId xmlns="" xmlns:a16="http://schemas.microsoft.com/office/drawing/2014/main" id="{FC174683-8284-1933-45AA-B585D3FBD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6064034" y="716979"/>
              <a:ext cx="5416170" cy="5424042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7D881C46-8F66-0CE5-4168-786EB937A07E}"/>
                </a:ext>
              </a:extLst>
            </p:cNvPr>
            <p:cNvSpPr/>
            <p:nvPr/>
          </p:nvSpPr>
          <p:spPr>
            <a:xfrm>
              <a:off x="6310227" y="3963071"/>
              <a:ext cx="4818273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0"/>
                  <a:effectLst/>
                  <a:uLnTx/>
                  <a:uFillTx/>
                  <a:ea typeface="+mn-ea"/>
                  <a:cs typeface="+mn-cs"/>
                </a:rPr>
                <a:t>11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effectLst/>
                  <a:uLnTx/>
                  <a:uFillTx/>
                  <a:ea typeface="+mn-ea"/>
                  <a:cs typeface="+mn-cs"/>
                </a:rPr>
                <a:t>giờ</a:t>
              </a:r>
              <a:r>
                <a:rPr kumimoji="0" lang="en-US" sz="4800" b="1" i="0" u="none" strike="noStrike" kern="1200" cap="none" spc="0" normalizeH="0" noProof="0" dirty="0">
                  <a:ln w="0"/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noProof="0" dirty="0" smtClean="0">
                  <a:ln w="0"/>
                  <a:effectLst/>
                  <a:uLnTx/>
                  <a:uFillTx/>
                  <a:ea typeface="+mn-ea"/>
                  <a:cs typeface="+mn-cs"/>
                </a:rPr>
                <a:t>25 </a:t>
              </a:r>
              <a:r>
                <a:rPr kumimoji="0" lang="en-US" sz="4800" b="1" i="0" u="none" strike="noStrike" kern="1200" cap="none" spc="0" normalizeH="0" noProof="0" dirty="0" err="1">
                  <a:ln w="0"/>
                  <a:effectLst/>
                  <a:uLnTx/>
                  <a:uFillTx/>
                  <a:ea typeface="+mn-ea"/>
                  <a:cs typeface="+mn-cs"/>
                </a:rPr>
                <a:t>phút</a:t>
              </a:r>
              <a:r>
                <a:rPr kumimoji="0" lang="en-US" sz="4800" b="1" i="0" u="none" strike="noStrike" kern="1200" cap="none" spc="0" normalizeH="0" noProof="0" dirty="0">
                  <a:ln w="0"/>
                  <a:effectLst/>
                  <a:uLnTx/>
                  <a:uFillTx/>
                  <a:ea typeface="+mn-ea"/>
                  <a:cs typeface="+mn-cs"/>
                </a:rPr>
                <a:t> 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0CB79A5E-9182-379C-750F-75A596C8C010}"/>
              </a:ext>
            </a:extLst>
          </p:cNvPr>
          <p:cNvGrpSpPr/>
          <p:nvPr/>
        </p:nvGrpSpPr>
        <p:grpSpPr>
          <a:xfrm>
            <a:off x="1091842" y="2571852"/>
            <a:ext cx="3581400" cy="3245421"/>
            <a:chOff x="10072949" y="1609229"/>
            <a:chExt cx="1644505" cy="1623600"/>
          </a:xfrm>
        </p:grpSpPr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607D7E8D-B70B-1B13-08D7-B5A74AB398B5}"/>
                </a:ext>
              </a:extLst>
            </p:cNvPr>
            <p:cNvGrpSpPr/>
            <p:nvPr/>
          </p:nvGrpSpPr>
          <p:grpSpPr>
            <a:xfrm>
              <a:off x="10072949" y="1609229"/>
              <a:ext cx="1644505" cy="1623600"/>
              <a:chOff x="7915740" y="3968376"/>
              <a:chExt cx="1644505" cy="1623600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="" xmlns:a16="http://schemas.microsoft.com/office/drawing/2014/main" id="{7CFAF5CD-6D3A-2794-8D15-A284E326AE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5740" y="3968376"/>
                <a:ext cx="1644505" cy="1623600"/>
              </a:xfrm>
              <a:prstGeom prst="rect">
                <a:avLst/>
              </a:prstGeom>
            </p:spPr>
          </p:pic>
          <p:cxnSp>
            <p:nvCxnSpPr>
              <p:cNvPr id="21" name="Straight Arrow Connector 20">
                <a:extLst>
                  <a:ext uri="{FF2B5EF4-FFF2-40B4-BE49-F238E27FC236}">
                    <a16:creationId xmlns="" xmlns:a16="http://schemas.microsoft.com/office/drawing/2014/main" id="{1DFA5FCA-216C-2250-C4BB-2F1FEE1019B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625620" y="4444137"/>
                <a:ext cx="115442" cy="328289"/>
              </a:xfrm>
              <a:prstGeom prst="straightConnector1">
                <a:avLst/>
              </a:prstGeom>
              <a:ln w="127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="" xmlns:a16="http://schemas.microsoft.com/office/drawing/2014/main" id="{50C04EBC-C83E-1987-F382-68BCE0CED7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47034" y="4782830"/>
                <a:ext cx="238036" cy="395431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8FCE0C6C-9149-EC3B-9678-57EE2C8D733D}"/>
                </a:ext>
              </a:extLst>
            </p:cNvPr>
            <p:cNvSpPr/>
            <p:nvPr/>
          </p:nvSpPr>
          <p:spPr>
            <a:xfrm>
              <a:off x="10865759" y="2383638"/>
              <a:ext cx="72452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267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692ADA42-ADF1-C91D-38EF-6159DE5165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00FB0AFA-F957-13BE-4471-C9EB31B4343F}"/>
              </a:ext>
            </a:extLst>
          </p:cNvPr>
          <p:cNvSpPr/>
          <p:nvPr/>
        </p:nvSpPr>
        <p:spPr>
          <a:xfrm>
            <a:off x="-3748" y="175165"/>
            <a:ext cx="11887200" cy="6502240"/>
          </a:xfrm>
          <a:prstGeom prst="roundRect">
            <a:avLst>
              <a:gd name="adj" fmla="val 9491"/>
            </a:avLst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ộp Văn bản 19">
            <a:extLst>
              <a:ext uri="{FF2B5EF4-FFF2-40B4-BE49-F238E27FC236}">
                <a16:creationId xmlns="" xmlns:a16="http://schemas.microsoft.com/office/drawing/2014/main" id="{363E97CF-88CF-FA4D-2F62-2509DEF6C2AB}"/>
              </a:ext>
            </a:extLst>
          </p:cNvPr>
          <p:cNvSpPr txBox="1"/>
          <p:nvPr/>
        </p:nvSpPr>
        <p:spPr>
          <a:xfrm>
            <a:off x="6436279" y="2505670"/>
            <a:ext cx="4491889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4000" b="1" dirty="0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8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giờ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55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phút</a:t>
            </a:r>
            <a:endParaRPr lang="en-US" sz="4000" b="1" dirty="0">
              <a:solidFill>
                <a:sysClr val="windowText" lastClr="00000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Hoặc</a:t>
            </a:r>
            <a:endParaRPr lang="en-US" sz="4000" b="1" dirty="0">
              <a:solidFill>
                <a:sysClr val="windowText" lastClr="00000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  <a:p>
            <a:pPr algn="ctr"/>
            <a:r>
              <a:rPr lang="vi-VN" sz="4000" b="1" dirty="0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9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giờ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kém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5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phút</a:t>
            </a:r>
            <a:endParaRPr lang="en-US" sz="4000" b="1" dirty="0">
              <a:solidFill>
                <a:sysClr val="windowText" lastClr="00000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457EED73-4535-3815-AF6E-AC910ED804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05" y="1027107"/>
            <a:ext cx="5596695" cy="5581849"/>
          </a:xfrm>
          <a:prstGeom prst="rect">
            <a:avLst/>
          </a:prstGeom>
        </p:spPr>
      </p:pic>
      <p:sp>
        <p:nvSpPr>
          <p:cNvPr id="7" name="Rectangle: Rounded Corners 15">
            <a:extLst>
              <a:ext uri="{FF2B5EF4-FFF2-40B4-BE49-F238E27FC236}">
                <a16:creationId xmlns="" xmlns:a16="http://schemas.microsoft.com/office/drawing/2014/main" id="{0F6C44E4-76AB-7453-8349-EC95608EF1EE}"/>
              </a:ext>
            </a:extLst>
          </p:cNvPr>
          <p:cNvSpPr/>
          <p:nvPr/>
        </p:nvSpPr>
        <p:spPr>
          <a:xfrm>
            <a:off x="5257800" y="541384"/>
            <a:ext cx="5479083" cy="813131"/>
          </a:xfrm>
          <a:custGeom>
            <a:avLst/>
            <a:gdLst>
              <a:gd name="connsiteX0" fmla="*/ 0 w 4964876"/>
              <a:gd name="connsiteY0" fmla="*/ 135525 h 813131"/>
              <a:gd name="connsiteX1" fmla="*/ 135525 w 4964876"/>
              <a:gd name="connsiteY1" fmla="*/ 0 h 813131"/>
              <a:gd name="connsiteX2" fmla="*/ 4829351 w 4964876"/>
              <a:gd name="connsiteY2" fmla="*/ 0 h 813131"/>
              <a:gd name="connsiteX3" fmla="*/ 4964876 w 4964876"/>
              <a:gd name="connsiteY3" fmla="*/ 135525 h 813131"/>
              <a:gd name="connsiteX4" fmla="*/ 4964876 w 4964876"/>
              <a:gd name="connsiteY4" fmla="*/ 677606 h 813131"/>
              <a:gd name="connsiteX5" fmla="*/ 4829351 w 4964876"/>
              <a:gd name="connsiteY5" fmla="*/ 813131 h 813131"/>
              <a:gd name="connsiteX6" fmla="*/ 135525 w 4964876"/>
              <a:gd name="connsiteY6" fmla="*/ 813131 h 813131"/>
              <a:gd name="connsiteX7" fmla="*/ 0 w 4964876"/>
              <a:gd name="connsiteY7" fmla="*/ 677606 h 813131"/>
              <a:gd name="connsiteX8" fmla="*/ 0 w 4964876"/>
              <a:gd name="connsiteY8" fmla="*/ 135525 h 813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64876" h="813131" fill="none" extrusionOk="0">
                <a:moveTo>
                  <a:pt x="0" y="135525"/>
                </a:moveTo>
                <a:cubicBezTo>
                  <a:pt x="-7846" y="57396"/>
                  <a:pt x="68521" y="8929"/>
                  <a:pt x="135525" y="0"/>
                </a:cubicBezTo>
                <a:cubicBezTo>
                  <a:pt x="2288181" y="-61902"/>
                  <a:pt x="3237881" y="-101778"/>
                  <a:pt x="4829351" y="0"/>
                </a:cubicBezTo>
                <a:cubicBezTo>
                  <a:pt x="4898194" y="-1883"/>
                  <a:pt x="4966376" y="58678"/>
                  <a:pt x="4964876" y="135525"/>
                </a:cubicBezTo>
                <a:cubicBezTo>
                  <a:pt x="4994428" y="288393"/>
                  <a:pt x="4999055" y="474620"/>
                  <a:pt x="4964876" y="677606"/>
                </a:cubicBezTo>
                <a:cubicBezTo>
                  <a:pt x="4956987" y="748592"/>
                  <a:pt x="4903325" y="809090"/>
                  <a:pt x="4829351" y="813131"/>
                </a:cubicBezTo>
                <a:cubicBezTo>
                  <a:pt x="4285478" y="670739"/>
                  <a:pt x="2044550" y="924232"/>
                  <a:pt x="135525" y="813131"/>
                </a:cubicBezTo>
                <a:cubicBezTo>
                  <a:pt x="58174" y="814383"/>
                  <a:pt x="-2354" y="763187"/>
                  <a:pt x="0" y="677606"/>
                </a:cubicBezTo>
                <a:cubicBezTo>
                  <a:pt x="-30954" y="419886"/>
                  <a:pt x="-13391" y="192077"/>
                  <a:pt x="0" y="135525"/>
                </a:cubicBezTo>
                <a:close/>
              </a:path>
              <a:path w="4964876" h="813131" stroke="0" extrusionOk="0">
                <a:moveTo>
                  <a:pt x="0" y="135525"/>
                </a:moveTo>
                <a:cubicBezTo>
                  <a:pt x="-8982" y="48807"/>
                  <a:pt x="59885" y="-1324"/>
                  <a:pt x="135525" y="0"/>
                </a:cubicBezTo>
                <a:cubicBezTo>
                  <a:pt x="2298828" y="-164947"/>
                  <a:pt x="3281192" y="-52288"/>
                  <a:pt x="4829351" y="0"/>
                </a:cubicBezTo>
                <a:cubicBezTo>
                  <a:pt x="4903575" y="-9772"/>
                  <a:pt x="4954582" y="62325"/>
                  <a:pt x="4964876" y="135525"/>
                </a:cubicBezTo>
                <a:cubicBezTo>
                  <a:pt x="5000562" y="285715"/>
                  <a:pt x="4998671" y="501700"/>
                  <a:pt x="4964876" y="677606"/>
                </a:cubicBezTo>
                <a:cubicBezTo>
                  <a:pt x="4970452" y="759653"/>
                  <a:pt x="4897086" y="800188"/>
                  <a:pt x="4829351" y="813131"/>
                </a:cubicBezTo>
                <a:cubicBezTo>
                  <a:pt x="4188219" y="971672"/>
                  <a:pt x="1236557" y="671295"/>
                  <a:pt x="135525" y="813131"/>
                </a:cubicBezTo>
                <a:cubicBezTo>
                  <a:pt x="60382" y="818306"/>
                  <a:pt x="11731" y="748375"/>
                  <a:pt x="0" y="677606"/>
                </a:cubicBezTo>
                <a:cubicBezTo>
                  <a:pt x="31373" y="563344"/>
                  <a:pt x="-23442" y="359543"/>
                  <a:pt x="0" y="135525"/>
                </a:cubicBezTo>
                <a:close/>
              </a:path>
            </a:pathLst>
          </a:custGeom>
          <a:solidFill>
            <a:srgbClr val="CCFF99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>
                <a:solidFill>
                  <a:schemeClr val="accent3">
                    <a:lumMod val="50000"/>
                  </a:schemeClr>
                </a:solidFill>
              </a:rPr>
              <a:t>     </a:t>
            </a:r>
            <a:r>
              <a:rPr lang="en-US" sz="3600" dirty="0" err="1">
                <a:solidFill>
                  <a:schemeClr val="tx1"/>
                </a:solidFill>
              </a:rPr>
              <a:t>Đồng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hồ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chỉ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mấy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giờ</a:t>
            </a:r>
            <a:r>
              <a:rPr lang="en-US" sz="3600" dirty="0">
                <a:solidFill>
                  <a:schemeClr val="tx1"/>
                </a:solidFill>
              </a:rPr>
              <a:t>?</a:t>
            </a:r>
            <a:endParaRPr lang="en-US" sz="3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044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phic 29">
            <a:extLst>
              <a:ext uri="{FF2B5EF4-FFF2-40B4-BE49-F238E27FC236}">
                <a16:creationId xmlns="" xmlns:a16="http://schemas.microsoft.com/office/drawing/2014/main" id="{9C33A164-FEA9-4356-98AF-DE7AE7F8C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3000" y="0"/>
            <a:ext cx="10668000" cy="66081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1FFB8C2-6760-DE48-07B1-232068901836}"/>
              </a:ext>
            </a:extLst>
          </p:cNvPr>
          <p:cNvSpPr txBox="1"/>
          <p:nvPr/>
        </p:nvSpPr>
        <p:spPr>
          <a:xfrm>
            <a:off x="4624651" y="2774375"/>
            <a:ext cx="2621871" cy="923330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n w="1905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9999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Hole Hearted" panose="020B0A06020104020203" pitchFamily="34" charset="0"/>
                <a:ea typeface="LNTH-LuoLuoNotangYuanTi 1" pitchFamily="2" charset="-128"/>
                <a:cs typeface="LNTH-LuoLuoNotangYuanTi 1" pitchFamily="2" charset="-128"/>
              </a:rPr>
              <a:t>Toán</a:t>
            </a:r>
            <a:endParaRPr lang="en-US" sz="7200" dirty="0">
              <a:ln w="19050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FF9999"/>
              </a:solidFill>
              <a:effectLst>
                <a:glow rad="762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Hole Hearted" panose="020B0A06020104020203" pitchFamily="34" charset="0"/>
              <a:ea typeface="LNTH-LuoLuoNotangYuanTi 1" pitchFamily="2" charset="-128"/>
              <a:cs typeface="LNTH-LuoLuoNotangYuanTi 1" pitchFamily="2" charset="-128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53EFF8EA-756A-1452-2413-54A2ADE95DBE}"/>
              </a:ext>
            </a:extLst>
          </p:cNvPr>
          <p:cNvGrpSpPr/>
          <p:nvPr/>
        </p:nvGrpSpPr>
        <p:grpSpPr>
          <a:xfrm>
            <a:off x="1905000" y="3857202"/>
            <a:ext cx="8839199" cy="2033503"/>
            <a:chOff x="4029232" y="7866770"/>
            <a:chExt cx="7614716" cy="2033503"/>
          </a:xfrm>
        </p:grpSpPr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BF365C09-216F-C7D6-3A6F-D3A70905E044}"/>
                </a:ext>
              </a:extLst>
            </p:cNvPr>
            <p:cNvSpPr txBox="1"/>
            <p:nvPr/>
          </p:nvSpPr>
          <p:spPr>
            <a:xfrm>
              <a:off x="4149463" y="7866770"/>
              <a:ext cx="7193902" cy="10523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5400" b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XEM ĐỒNG HỒ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005BD77B-D90D-83D2-0E67-DCCBF71694B5}"/>
                </a:ext>
              </a:extLst>
            </p:cNvPr>
            <p:cNvSpPr txBox="1"/>
            <p:nvPr/>
          </p:nvSpPr>
          <p:spPr>
            <a:xfrm>
              <a:off x="4029232" y="7887414"/>
              <a:ext cx="7614716" cy="2012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4800" b="1" dirty="0" smtClean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THỰC HÀNH X</a:t>
              </a:r>
              <a:r>
                <a:rPr lang="en-US" sz="4800" b="1" dirty="0" smtClean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E</a:t>
              </a:r>
              <a:r>
                <a:rPr lang="en-US" sz="4800" b="1" dirty="0" smtClean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  <a:r>
                <a:rPr lang="en-US" sz="4800" b="1" dirty="0" smtClean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48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Đ</a:t>
              </a:r>
              <a:r>
                <a:rPr lang="en-US" sz="48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Ồ</a:t>
              </a:r>
              <a:r>
                <a:rPr lang="en-US" sz="48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</a:t>
              </a:r>
              <a:r>
                <a:rPr lang="en-US" sz="48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CC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 </a:t>
              </a:r>
              <a:r>
                <a:rPr lang="en-US" sz="48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48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Ồ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9A572B3-D3F5-3C4A-F2C1-647CE58904ED}"/>
              </a:ext>
            </a:extLst>
          </p:cNvPr>
          <p:cNvSpPr txBox="1"/>
          <p:nvPr/>
        </p:nvSpPr>
        <p:spPr>
          <a:xfrm>
            <a:off x="4481280" y="5118171"/>
            <a:ext cx="4423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(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Tiếp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theo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–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T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iết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 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1)</a:t>
            </a:r>
          </a:p>
        </p:txBody>
      </p:sp>
    </p:spTree>
    <p:extLst>
      <p:ext uri="{BB962C8B-B14F-4D97-AF65-F5344CB8AC3E}">
        <p14:creationId xmlns:p14="http://schemas.microsoft.com/office/powerpoint/2010/main" val="313810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7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D580628E-AB8F-445E-BF05-C3652852A3C3}&quot;/&gt;&lt;isInvalidForFieldText val=&quot;0&quot;/&gt;&lt;Image&gt;&lt;filename val=&quot;C:\Users\ASUS\Desktop\btc\data\asimages\{D580628E-AB8F-445E-BF05-C3652852A3C3}.png&quot;/&gt;&lt;left val=&quot;523&quot;/&gt;&lt;top val=&quot;463&quot;/&gt;&lt;width val=&quot;49&quot;/&gt;&lt;height val=&quot;55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6ED90583-3A5A-4B0E-BADD-5B90287B6D4C}&quot;/&gt;&lt;isInvalidForFieldText val=&quot;0&quot;/&gt;&lt;Image&gt;&lt;filename val=&quot;C:\Users\ASUS\Desktop\btc\data\asimages\{6ED90583-3A5A-4B0E-BADD-5B90287B6D4C}.png&quot;/&gt;&lt;left val=&quot;51&quot;/&gt;&lt;top val=&quot;255&quot;/&gt;&lt;width val=&quot;49&quot;/&gt;&lt;height val=&quot;56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8BCC6D88-D57D-4BC5-A916-B0BB4F745437}&quot;/&gt;&lt;isInvalidForFieldText val=&quot;0&quot;/&gt;&lt;Image&gt;&lt;filename val=&quot;C:\Users\ASUS\Desktop\btc\data\asimages\{8BCC6D88-D57D-4BC5-A916-B0BB4F745437}.png&quot;/&gt;&lt;left val=&quot;495&quot;/&gt;&lt;top val=&quot;452&quot;/&gt;&lt;width val=&quot;49&quot;/&gt;&lt;height val=&quot;56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9A7F9D8C-6116-47F4-99A2-9B795F48F52C}&quot;/&gt;&lt;isInvalidForFieldText val=&quot;0&quot;/&gt;&lt;Image&gt;&lt;filename val=&quot;C:\Users\ASUS\Desktop\btc\data\asimages\{9A7F9D8C-6116-47F4-99A2-9B795F48F52C}.png&quot;/&gt;&lt;left val=&quot;-12&quot;/&gt;&lt;top val=&quot;454&quot;/&gt;&lt;width val=&quot;84&quot;/&gt;&lt;height val=&quot;74&quot;/&gt;&lt;hasText val=&quot;1&quot;/&gt;&lt;/Image&gt;&lt;/ThreeDShape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64781B6C-AEBD-4661-9DA7-F86403ED4B42}&quot;/&gt;&lt;isInvalidForFieldText val=&quot;0&quot;/&gt;&lt;Image&gt;&lt;filename val=&quot;C:\Users\ASUS\Desktop\btc\data\asimages\{64781B6C-AEBD-4661-9DA7-F86403ED4B42}.png&quot;/&gt;&lt;left val=&quot;226&quot;/&gt;&lt;top val=&quot;489&quot;/&gt;&lt;width val=&quot;46&quot;/&gt;&lt;height val=&quot;38&quot;/&gt;&lt;hasText val=&quot;1&quot;/&gt;&lt;/Image&gt;&lt;/ThreeDShape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F647973-1EF8-47CC-9B31-CD907988E4CC}&quot;/&gt;&lt;isInvalidForFieldText val=&quot;0&quot;/&gt;&lt;Image&gt;&lt;filename val=&quot;C:\Users\ASUS\Desktop\btc\data\asimages\{FF647973-1EF8-47CC-9B31-CD907988E4CC}.png&quot;/&gt;&lt;left val=&quot;345&quot;/&gt;&lt;top val=&quot;489&quot;/&gt;&lt;width val=&quot;46&quot;/&gt;&lt;height val=&quot;38&quot;/&gt;&lt;hasText val=&quot;1&quot;/&gt;&lt;/Image&gt;&lt;/ThreeDShape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FA3DB02-D99F-41D8-8F04-410C6608BABE}&quot;/&gt;&lt;isInvalidForFieldText val=&quot;0&quot;/&gt;&lt;Image&gt;&lt;filename val=&quot;C:\Users\ASUS\Desktop\btc\data\asimages\{FFA3DB02-D99F-41D8-8F04-410C6608BABE}.png&quot;/&gt;&lt;left val=&quot;458&quot;/&gt;&lt;top val=&quot;489&quot;/&gt;&lt;width val=&quot;46&quot;/&gt;&lt;height val=&quot;38&quot;/&gt;&lt;hasText val=&quot;1&quot;/&gt;&lt;/Image&gt;&lt;/ThreeDShape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D533865E-5CEB-4522-8167-BC1A1CD487DD}&quot;/&gt;&lt;isInvalidForFieldText val=&quot;0&quot;/&gt;&lt;Image&gt;&lt;filename val=&quot;C:\Users\ASUS\Desktop\btc\data\asimages\{D533865E-5CEB-4522-8167-BC1A1CD487DD}.png&quot;/&gt;&lt;left val=&quot;73&quot;/&gt;&lt;top val=&quot;457&quot;/&gt;&lt;width val=&quot;655&quot;/&gt;&lt;height val=&quot;70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54F4F9D7-DAD2-4989-B881-F30D6169A0E2}&quot;/&gt;&lt;isInvalidForFieldText val=&quot;0&quot;/&gt;&lt;Image&gt;&lt;filename val=&quot;C:\Users\ASUS\Desktop\btc\data\asimages\{54F4F9D7-DAD2-4989-B881-F30D6169A0E2}.png&quot;/&gt;&lt;left val=&quot;-9&quot;/&gt;&lt;top val=&quot;453&quot;/&gt;&lt;width val=&quot;84&quot;/&gt;&lt;height val=&quot;74&quot;/&gt;&lt;hasText val=&quot;1&quot;/&gt;&lt;/Image&gt;&lt;/ThreeDShape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57BD9419-402F-4A53-B13F-49403C527910}&quot;/&gt;&lt;isInvalidForFieldText val=&quot;0&quot;/&gt;&lt;Image&gt;&lt;filename val=&quot;C:\Users\ASUS\Desktop\btc\data\asimages\{57BD9419-402F-4A53-B13F-49403C527910}.png&quot;/&gt;&lt;left val=&quot;119&quot;/&gt;&lt;top val=&quot;485&quot;/&gt;&lt;width val=&quot;46&quot;/&gt;&lt;height val=&quot;38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9C637B2F-D85C-4EA6-AE61-8FCD5D071F1E}&quot;/&gt;&lt;isInvalidForFieldText val=&quot;0&quot;/&gt;&lt;Image&gt;&lt;filename val=&quot;C:\Users\ASUS\Desktop\btc\data\asimages\{9C637B2F-D85C-4EA6-AE61-8FCD5D071F1E}.png&quot;/&gt;&lt;left val=&quot;551&quot;/&gt;&lt;top val=&quot;419&quot;/&gt;&lt;width val=&quot;129&quot;/&gt;&lt;height val=&quot;46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C08F7BE-9C8B-4045-B012-F27C4E3B933D}&quot;/&gt;&lt;isInvalidForFieldText val=&quot;0&quot;/&gt;&lt;Image&gt;&lt;filename val=&quot;C:\Users\ASUS\Desktop\btc\data\asimages\{BC08F7BE-9C8B-4045-B012-F27C4E3B933D}.png&quot;/&gt;&lt;left val=&quot;69&quot;/&gt;&lt;top val=&quot;459&quot;/&gt;&lt;width val=&quot;655&quot;/&gt;&lt;height val=&quot;70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heme/theme1.xml><?xml version="1.0" encoding="utf-8"?>
<a:theme xmlns:a="http://schemas.openxmlformats.org/drawingml/2006/main" name="Chủ đề Offic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695</TotalTime>
  <Words>731</Words>
  <Application>Microsoft Office PowerPoint</Application>
  <PresentationFormat>Widescreen</PresentationFormat>
  <Paragraphs>127</Paragraphs>
  <Slides>25</Slides>
  <Notes>7</Notes>
  <HiddenSlides>0</HiddenSlides>
  <MMClips>1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1" baseType="lpstr">
      <vt:lpstr>#9Slide02 Noi dung dai</vt:lpstr>
      <vt:lpstr>#9Slide02 Tieu de dai</vt:lpstr>
      <vt:lpstr>#9Slide03 AllRoundGothic</vt:lpstr>
      <vt:lpstr>Arial</vt:lpstr>
      <vt:lpstr>AvantGarde</vt:lpstr>
      <vt:lpstr>Calibri</vt:lpstr>
      <vt:lpstr>LNTH-LuoLuoNotangYuanTi 1</vt:lpstr>
      <vt:lpstr>Palatino Linotype</vt:lpstr>
      <vt:lpstr>SVN-Hole Hearted</vt:lpstr>
      <vt:lpstr>SVN-Poky's</vt:lpstr>
      <vt:lpstr>Times New Roman</vt:lpstr>
      <vt:lpstr>UTM Cookies</vt:lpstr>
      <vt:lpstr>UTM Duepuntozero</vt:lpstr>
      <vt:lpstr>等线</vt:lpstr>
      <vt:lpstr>Chủ đề Office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MY PC</dc:creator>
  <cp:keywords>9Slide</cp:keywords>
  <dc:description>9Slide.vn</dc:description>
  <cp:lastModifiedBy>PC</cp:lastModifiedBy>
  <cp:revision>49</cp:revision>
  <dcterms:created xsi:type="dcterms:W3CDTF">2023-01-15T09:20:24Z</dcterms:created>
  <dcterms:modified xsi:type="dcterms:W3CDTF">2025-03-04T05:35:14Z</dcterms:modified>
  <cp:category>9Slide.vn</cp:category>
  <cp:contentStatus>9Slide</cp:contentStatus>
</cp:coreProperties>
</file>