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8" r:id="rId4"/>
    <p:sldMasterId id="2147483702" r:id="rId5"/>
    <p:sldMasterId id="2147483723" r:id="rId6"/>
    <p:sldMasterId id="2147483729" r:id="rId7"/>
  </p:sldMasterIdLst>
  <p:notesMasterIdLst>
    <p:notesMasterId r:id="rId25"/>
  </p:notesMasterIdLst>
  <p:sldIdLst>
    <p:sldId id="2007577152" r:id="rId8"/>
    <p:sldId id="2007577153" r:id="rId9"/>
    <p:sldId id="2007577154" r:id="rId10"/>
    <p:sldId id="2007577161" r:id="rId11"/>
    <p:sldId id="2007577157" r:id="rId12"/>
    <p:sldId id="2007577167" r:id="rId13"/>
    <p:sldId id="2007577169" r:id="rId14"/>
    <p:sldId id="2007577156" r:id="rId15"/>
    <p:sldId id="2007577165" r:id="rId16"/>
    <p:sldId id="2007577135" r:id="rId17"/>
    <p:sldId id="2007577164" r:id="rId18"/>
    <p:sldId id="2007577168" r:id="rId19"/>
    <p:sldId id="2007577166" r:id="rId20"/>
    <p:sldId id="2007577137" r:id="rId21"/>
    <p:sldId id="2007577160" r:id="rId22"/>
    <p:sldId id="2007577170" r:id="rId23"/>
    <p:sldId id="20075771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9933"/>
    <a:srgbClr val="000066"/>
    <a:srgbClr val="0000CC"/>
    <a:srgbClr val="FF0000"/>
    <a:srgbClr val="FF6600"/>
    <a:srgbClr val="CC3300"/>
    <a:srgbClr val="FF7707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65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2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82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52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1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2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44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63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0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32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47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34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32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704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641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291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438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983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8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8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1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3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5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1955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68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913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93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003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070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36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73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61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26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68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8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8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912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5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3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79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2607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8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8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DA47BA-9ECC-E289-07B9-A31A81898D9E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A8109E-B324-A968-B9BE-FC07FF5F9E11}"/>
              </a:ext>
            </a:extLst>
          </p:cNvPr>
          <p:cNvSpPr/>
          <p:nvPr userDrawn="1"/>
        </p:nvSpPr>
        <p:spPr>
          <a:xfrm>
            <a:off x="11101859" y="13652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72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17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0074B-5AB7-4DBB-B05F-FE41D23C6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63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1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4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9403DF-7F7F-178A-D3B7-6949EA1EE8AE}"/>
              </a:ext>
            </a:extLst>
          </p:cNvPr>
          <p:cNvSpPr/>
          <p:nvPr userDrawn="1"/>
        </p:nvSpPr>
        <p:spPr>
          <a:xfrm>
            <a:off x="10715661" y="29035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895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25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8900" y="-127000"/>
            <a:ext cx="124079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82491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4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5550B-DE7A-FD03-7AC4-1240B33F2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00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17" indent="0">
              <a:buNone/>
              <a:defRPr sz="1400"/>
            </a:lvl2pPr>
            <a:lvl3pPr marL="914035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5" indent="0">
              <a:buNone/>
              <a:defRPr sz="1000"/>
            </a:lvl6pPr>
            <a:lvl7pPr marL="2742103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69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4" indent="0">
              <a:buNone/>
              <a:defRPr sz="1600"/>
            </a:lvl2pPr>
            <a:lvl3pPr marL="914309" indent="0">
              <a:buNone/>
              <a:defRPr sz="16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604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647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9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64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5872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135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680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2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629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873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97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1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942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29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9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0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29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275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277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291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45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41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50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21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91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894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1100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0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74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1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56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44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3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457154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1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2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5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4.jp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4.mp4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44.png"/><Relationship Id="rId4" Type="http://schemas.openxmlformats.org/officeDocument/2006/relationships/video" Target="../media/media4.mp4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24.jpg"/><Relationship Id="rId10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4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5" y="3941"/>
            <a:ext cx="12192000" cy="6857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9570719" y="1625600"/>
            <a:ext cx="2647701" cy="449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8FCA80-9871-44E4-A425-25C6B5715678}"/>
              </a:ext>
            </a:extLst>
          </p:cNvPr>
          <p:cNvSpPr txBox="1"/>
          <p:nvPr/>
        </p:nvSpPr>
        <p:spPr>
          <a:xfrm>
            <a:off x="2156790" y="2952394"/>
            <a:ext cx="81507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smtClean="0">
                <a:ln w="11430"/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4000" b="1" i="0" u="none" strike="noStrike" kern="1200" cap="none" spc="50" normalizeH="0" noProof="0" dirty="0" smtClean="0">
                <a:ln w="11430"/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TOÁN</a:t>
            </a:r>
            <a:r>
              <a:rPr lang="en-US" sz="4000" b="1" spc="50" noProof="0" dirty="0" smtClean="0">
                <a:ln w="11430"/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000" b="1" i="0" u="none" strike="noStrike" kern="1200" cap="none" spc="50" normalizeH="0" baseline="0" noProof="0" dirty="0" smtClean="0">
                <a:ln w="11430"/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4000" b="1" i="0" u="none" strike="noStrike" kern="1200" cap="none" spc="50" normalizeH="0" baseline="0" noProof="0" dirty="0">
              <a:ln w="11430"/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805679"/>
            <a:ext cx="12464374" cy="20380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CA1FFC-5370-4A04-95A3-0BB209B1BFCF}"/>
              </a:ext>
            </a:extLst>
          </p:cNvPr>
          <p:cNvSpPr/>
          <p:nvPr/>
        </p:nvSpPr>
        <p:spPr>
          <a:xfrm>
            <a:off x="3901569" y="4648743"/>
            <a:ext cx="57708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Thương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1989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: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Thành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82DB67-9DA2-40E3-83E3-CADD443EDFF2}"/>
              </a:ext>
            </a:extLst>
          </p:cNvPr>
          <p:cNvSpPr/>
          <p:nvPr/>
        </p:nvSpPr>
        <p:spPr>
          <a:xfrm>
            <a:off x="2934268" y="98171"/>
            <a:ext cx="5770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UBND QUẬN HẢI AN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THÀNH TÔ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DAF4C8-54F6-8A6C-E45A-BFC0EB3EC408}"/>
              </a:ext>
            </a:extLst>
          </p:cNvPr>
          <p:cNvSpPr/>
          <p:nvPr/>
        </p:nvSpPr>
        <p:spPr>
          <a:xfrm>
            <a:off x="1638342" y="1258959"/>
            <a:ext cx="8362675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THI GIÁO VIÊN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 QUẬN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2024 - 2025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3" descr="Entertainment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490" y="5181414"/>
            <a:ext cx="976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9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0" y="180151"/>
            <a:ext cx="12192000" cy="677582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F8A27-2256-46A9-ADDB-FA4FECB81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280" y="1091812"/>
            <a:ext cx="2710381" cy="2370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323407-53A3-45BF-9BD1-D23267C5B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683" y="1091812"/>
            <a:ext cx="1837657" cy="2265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93EC15-EE0A-4479-AD33-EA952AFEF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257" y="3511905"/>
            <a:ext cx="2981565" cy="2542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173810-0ED4-4886-8718-A93A99248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312" y="3621178"/>
            <a:ext cx="2806253" cy="27099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695853" y="76781"/>
            <a:ext cx="8788712" cy="727349"/>
            <a:chOff x="1984395" y="130495"/>
            <a:chExt cx="8250111" cy="65735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2293958" y="130495"/>
              <a:ext cx="7940548" cy="647889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984395" y="14808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C92E5DB-D874-4E85-BFDB-13B997D778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06" t="4850" r="12387" b="55101"/>
          <a:stretch/>
        </p:blipFill>
        <p:spPr>
          <a:xfrm>
            <a:off x="5478014" y="4981881"/>
            <a:ext cx="1235971" cy="120751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5110A-CA79-4DC3-AF07-74EF6DCBFE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59" t="2147" r="11345" b="56916"/>
          <a:stretch/>
        </p:blipFill>
        <p:spPr>
          <a:xfrm>
            <a:off x="5499809" y="2374135"/>
            <a:ext cx="1192381" cy="120975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63BCF4AB-3BC4-42D0-9E4E-BF3021A88B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634" t="54765" r="12715" b="4427"/>
          <a:stretch/>
        </p:blipFill>
        <p:spPr>
          <a:xfrm>
            <a:off x="5508321" y="1058766"/>
            <a:ext cx="1175357" cy="11709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75BFC94D-8ED9-4684-8B35-A8BEB40531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00" t="54959" r="8496" b="2966"/>
          <a:stretch/>
        </p:blipFill>
        <p:spPr>
          <a:xfrm>
            <a:off x="5515392" y="3705659"/>
            <a:ext cx="1161214" cy="117385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32943 -0.395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1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33737 -0.2138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2227 -0.2175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34375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1240"/>
            <a:ext cx="12187592" cy="685552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119" y="4321048"/>
            <a:ext cx="3188719" cy="2671178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61" y="1018252"/>
            <a:ext cx="1694696" cy="2161906"/>
          </a:xfrm>
          <a:prstGeom prst="rect">
            <a:avLst/>
          </a:prstGeom>
        </p:spPr>
      </p:pic>
      <p:sp>
        <p:nvSpPr>
          <p:cNvPr id="5" name="Oval 2"/>
          <p:cNvSpPr/>
          <p:nvPr/>
        </p:nvSpPr>
        <p:spPr>
          <a:xfrm>
            <a:off x="504825" y="282481"/>
            <a:ext cx="10363200" cy="426734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NHANH HƠN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10" name="49E166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11" name="9F766D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6" name="Đồng hồ đếm ngược 20 giâ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1486" y="4502280"/>
            <a:ext cx="3570514" cy="22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9"/>
            <a:ext cx="12192000" cy="6871599"/>
          </a:xfrm>
          <a:prstGeom prst="rect">
            <a:avLst/>
          </a:prstGeom>
        </p:spPr>
      </p:pic>
      <p:pic>
        <p:nvPicPr>
          <p:cNvPr id="2" name="15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59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9"/>
            <a:ext cx="12192000" cy="68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3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59217D-42F6-4D86-8AEB-210365386BCF}"/>
              </a:ext>
            </a:extLst>
          </p:cNvPr>
          <p:cNvSpPr/>
          <p:nvPr/>
        </p:nvSpPr>
        <p:spPr>
          <a:xfrm>
            <a:off x="566436" y="343058"/>
            <a:ext cx="1120849" cy="1017656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6CD1C-3627-4219-A98A-9721A5412E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4" b="55331" l="34217" r="60171">
                        <a14:foregroundMark x1="34217" y1="38731" x2="34217" y2="38731"/>
                        <a14:foregroundMark x1="34451" y1="41700" x2="34451" y2="42240"/>
                        <a14:foregroundMark x1="41154" y1="54656" x2="41154" y2="54656"/>
                        <a14:foregroundMark x1="40686" y1="50607" x2="41154" y2="55331"/>
                        <a14:foregroundMark x1="42790" y1="52497" x2="46220" y2="53036"/>
                        <a14:foregroundMark x1="46765" y1="55331" x2="46765" y2="55331"/>
                        <a14:foregroundMark x1="49415" y1="45344" x2="49415" y2="45344"/>
                      </a14:backgroundRemoval>
                    </a14:imgEffect>
                  </a14:imgLayer>
                </a14:imgProps>
              </a:ext>
            </a:extLst>
          </a:blip>
          <a:srcRect l="31345" t="30135" r="48911" b="42469"/>
          <a:stretch/>
        </p:blipFill>
        <p:spPr>
          <a:xfrm>
            <a:off x="1163653" y="4256459"/>
            <a:ext cx="2285028" cy="1831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03FB3-7E08-4EF8-878C-27FD3424F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080" y="1161038"/>
            <a:ext cx="1303133" cy="1318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DC8AC-0EAA-4A47-9808-2DE7F89DD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295" y="1153637"/>
            <a:ext cx="1310754" cy="1295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7A02A9-25A4-4BD1-AE06-7E82015004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9246" y="1090827"/>
            <a:ext cx="1295512" cy="130313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537C1A-E6DD-4D7C-AC00-F22A539C3399}"/>
              </a:ext>
            </a:extLst>
          </p:cNvPr>
          <p:cNvGrpSpPr/>
          <p:nvPr/>
        </p:nvGrpSpPr>
        <p:grpSpPr>
          <a:xfrm>
            <a:off x="666483" y="2910108"/>
            <a:ext cx="2436811" cy="1162787"/>
            <a:chOff x="2549341" y="2921705"/>
            <a:chExt cx="2436811" cy="1318374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0CA8F9A0-38BF-43BE-81B6-7F8C75C50F85}"/>
                </a:ext>
              </a:extLst>
            </p:cNvPr>
            <p:cNvSpPr/>
            <p:nvPr/>
          </p:nvSpPr>
          <p:spPr>
            <a:xfrm>
              <a:off x="2549341" y="2921705"/>
              <a:ext cx="2436811" cy="1318374"/>
            </a:xfrm>
            <a:prstGeom prst="wedgeEllipseCallout">
              <a:avLst>
                <a:gd name="adj1" fmla="val -3411"/>
                <a:gd name="adj2" fmla="val 7186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CB0AF-6A6E-43F8-A2A7-F57AA94325C3}"/>
                </a:ext>
              </a:extLst>
            </p:cNvPr>
            <p:cNvSpPr txBox="1"/>
            <p:nvPr/>
          </p:nvSpPr>
          <p:spPr>
            <a:xfrm>
              <a:off x="2653089" y="3235765"/>
              <a:ext cx="2333063" cy="872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16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F3F860-75E6-466B-8F88-767BF2BB4FB2}"/>
              </a:ext>
            </a:extLst>
          </p:cNvPr>
          <p:cNvGrpSpPr/>
          <p:nvPr/>
        </p:nvGrpSpPr>
        <p:grpSpPr>
          <a:xfrm>
            <a:off x="4658468" y="2619225"/>
            <a:ext cx="2436811" cy="1135758"/>
            <a:chOff x="2549341" y="3104321"/>
            <a:chExt cx="2436811" cy="1135758"/>
          </a:xfrm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0B50D0B6-0559-4F25-BCD2-8294995389B4}"/>
                </a:ext>
              </a:extLst>
            </p:cNvPr>
            <p:cNvSpPr/>
            <p:nvPr/>
          </p:nvSpPr>
          <p:spPr>
            <a:xfrm>
              <a:off x="2549341" y="3104321"/>
              <a:ext cx="2436811" cy="1135758"/>
            </a:xfrm>
            <a:prstGeom prst="wedgeEllipseCallout">
              <a:avLst>
                <a:gd name="adj1" fmla="val -11899"/>
                <a:gd name="adj2" fmla="val 7496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66A4CA-4BFB-4E75-A879-A50CF3F68142}"/>
                </a:ext>
              </a:extLst>
            </p:cNvPr>
            <p:cNvSpPr txBox="1"/>
            <p:nvPr/>
          </p:nvSpPr>
          <p:spPr>
            <a:xfrm>
              <a:off x="2601214" y="3287479"/>
              <a:ext cx="23330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22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722E3C-0E4E-4067-BB15-1A0C98F1C8DE}"/>
              </a:ext>
            </a:extLst>
          </p:cNvPr>
          <p:cNvGrpSpPr/>
          <p:nvPr/>
        </p:nvGrpSpPr>
        <p:grpSpPr>
          <a:xfrm>
            <a:off x="8039100" y="2610930"/>
            <a:ext cx="3778463" cy="1279008"/>
            <a:chOff x="2549341" y="3142249"/>
            <a:chExt cx="2436811" cy="1279008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id="{86D46EF6-3EB6-49E6-A3A4-7AE0D93773DB}"/>
                </a:ext>
              </a:extLst>
            </p:cNvPr>
            <p:cNvSpPr/>
            <p:nvPr/>
          </p:nvSpPr>
          <p:spPr>
            <a:xfrm>
              <a:off x="2549341" y="3142249"/>
              <a:ext cx="2436811" cy="1097830"/>
            </a:xfrm>
            <a:prstGeom prst="wedgeEllipseCallout">
              <a:avLst>
                <a:gd name="adj1" fmla="val 3838"/>
                <a:gd name="adj2" fmla="val 88841"/>
              </a:avLst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E36509-035F-463A-B709-DECC0AF322EC}"/>
                </a:ext>
              </a:extLst>
            </p:cNvPr>
            <p:cNvSpPr txBox="1"/>
            <p:nvPr/>
          </p:nvSpPr>
          <p:spPr>
            <a:xfrm>
              <a:off x="2725724" y="3313261"/>
              <a:ext cx="20840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 1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19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0AAAA66-06D1-44BB-BD69-1CB883810382}"/>
              </a:ext>
            </a:extLst>
          </p:cNvPr>
          <p:cNvSpPr txBox="1"/>
          <p:nvPr/>
        </p:nvSpPr>
        <p:spPr>
          <a:xfrm>
            <a:off x="3103294" y="5736771"/>
            <a:ext cx="11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Lan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E33389-A3F3-4B01-AD39-F9470892B0FA}"/>
              </a:ext>
            </a:extLst>
          </p:cNvPr>
          <p:cNvSpPr txBox="1"/>
          <p:nvPr/>
        </p:nvSpPr>
        <p:spPr>
          <a:xfrm>
            <a:off x="10665753" y="5627177"/>
            <a:ext cx="11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Đức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88B434-CE0A-4D45-A9C2-18BF6922ECF8}"/>
              </a:ext>
            </a:extLst>
          </p:cNvPr>
          <p:cNvSpPr txBox="1"/>
          <p:nvPr/>
        </p:nvSpPr>
        <p:spPr>
          <a:xfrm>
            <a:off x="6405431" y="5627177"/>
            <a:ext cx="137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Châu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9D884A-36D0-443E-AC9C-F841313C20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59" b="72065" l="79111" r="96648">
                        <a14:foregroundMark x1="89010" y1="46559" x2="89010" y2="46559"/>
                        <a14:foregroundMark x1="88153" y1="71255" x2="88153" y2="71255"/>
                        <a14:foregroundMark x1="89634" y1="63563" x2="89634" y2="63158"/>
                        <a14:foregroundMark x1="89634" y1="63023" x2="89556" y2="65722"/>
                        <a14:foregroundMark x1="87529" y1="63023" x2="86906" y2="67072"/>
                        <a14:foregroundMark x1="79735" y1="69096" x2="79735" y2="69096"/>
                        <a14:foregroundMark x1="79189" y1="66937" x2="79189" y2="66937"/>
                        <a14:foregroundMark x1="83554" y1="72065" x2="83554" y2="72065"/>
                        <a14:foregroundMark x1="87451" y1="72065" x2="87451" y2="72065"/>
                        <a14:foregroundMark x1="85503" y1="46829" x2="85503" y2="46829"/>
                      </a14:backgroundRemoval>
                    </a14:imgEffect>
                  </a14:imgLayer>
                </a14:imgProps>
              </a:ext>
            </a:extLst>
          </a:blip>
          <a:srcRect l="78094" t="43833" r="871" b="27154"/>
          <a:stretch/>
        </p:blipFill>
        <p:spPr>
          <a:xfrm>
            <a:off x="8929588" y="4218704"/>
            <a:ext cx="2436811" cy="19411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4BA983-556A-4D2F-A7BD-6C234B8511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366" b="96896" l="38581" r="64302">
                        <a14:foregroundMark x1="50585" y1="69366" x2="50585" y2="69366"/>
                        <a14:foregroundMark x1="52923" y1="96896" x2="52923" y2="96896"/>
                        <a14:foregroundMark x1="51832" y1="83266" x2="52221" y2="85830"/>
                        <a14:foregroundMark x1="51520" y1="69366" x2="51520" y2="69366"/>
                        <a14:foregroundMark x1="49493" y1="69501" x2="49493" y2="69501"/>
                        <a14:foregroundMark x1="48792" y1="70175" x2="48792" y2="70175"/>
                      </a14:backgroundRemoval>
                    </a14:imgEffect>
                  </a14:imgLayer>
                </a14:imgProps>
              </a:ext>
            </a:extLst>
          </a:blip>
          <a:srcRect l="41922" t="68298" r="37866" b="376"/>
          <a:stretch/>
        </p:blipFill>
        <p:spPr>
          <a:xfrm>
            <a:off x="4413358" y="4113964"/>
            <a:ext cx="2333063" cy="2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24141 0.3578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30208 0.3692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03268 0.384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6913" y="2253343"/>
            <a:ext cx="10036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KẾT BẠN</a:t>
            </a:r>
            <a:endParaRPr 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5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62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kumimoji="0" lang="zh-CN" altLang="en-US" sz="5333" b="1" i="0" u="none" strike="noStrike" kern="1200" cap="none" spc="0" normalizeH="0" baseline="0" noProof="0" dirty="0">
              <a:ln w="508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191429" y="4540603"/>
            <a:ext cx="567777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0" i="0" u="none" strike="noStrike" kern="1200" cap="none" spc="0" normalizeH="0" baseline="0" noProof="0" dirty="0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SVN-Gretoon" panose="02040603050506020204" pitchFamily="18" charset="0"/>
                <a:ea typeface="Microsoft YaHei UI" panose="020B0503020204020204" pitchFamily="34" charset="-122"/>
                <a:cs typeface="+mn-cs"/>
              </a:rPr>
              <a:t>CHÚC CÁC EM CHĂM NGOAN, HỌC GIỎI</a:t>
            </a:r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F70202"/>
              </a:solidFill>
              <a:effectLst/>
              <a:uLnTx/>
              <a:uFillTx/>
              <a:latin typeface="SVN-Gretoon" panose="02040603050506020204" pitchFamily="18" charset="0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>
            <a:extLst>
              <a:ext uri="{FF2B5EF4-FFF2-40B4-BE49-F238E27FC236}">
                <a16:creationId xmlns:a16="http://schemas.microsoft.com/office/drawing/2014/main" id="{810D3824-5A32-051C-58CB-25F6651777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562755" y="1264306"/>
            <a:ext cx="9341560" cy="5033410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58131FE9-78B0-874A-8184-FF1E3F4B8A7C}"/>
              </a:ext>
            </a:extLst>
          </p:cNvPr>
          <p:cNvGrpSpPr/>
          <p:nvPr/>
        </p:nvGrpSpPr>
        <p:grpSpPr>
          <a:xfrm>
            <a:off x="794" y="5736109"/>
            <a:ext cx="12202134" cy="1123217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5C1B6CE6-A08F-650F-6B00-0D9140CFB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3B86C9D3-529F-09D1-A6AA-80F011C32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A_图片 3">
            <a:extLst>
              <a:ext uri="{FF2B5EF4-FFF2-40B4-BE49-F238E27FC236}">
                <a16:creationId xmlns:a16="http://schemas.microsoft.com/office/drawing/2014/main" id="{864AEA83-9B09-3534-4812-C1B3F2C744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092" y="2839036"/>
            <a:ext cx="3713472" cy="3713472"/>
          </a:xfrm>
          <a:prstGeom prst="rect">
            <a:avLst/>
          </a:prstGeom>
        </p:spPr>
      </p:pic>
      <p:pic>
        <p:nvPicPr>
          <p:cNvPr id="7" name="图片 36">
            <a:extLst>
              <a:ext uri="{FF2B5EF4-FFF2-40B4-BE49-F238E27FC236}">
                <a16:creationId xmlns:a16="http://schemas.microsoft.com/office/drawing/2014/main" id="{CA2CFF45-D951-C3DF-F92C-A8823AB6A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2791" y="2030318"/>
            <a:ext cx="2448413" cy="4924538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367A5E17-14A9-F28C-C604-195987EB80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03" y="448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D8A25B-78AE-6FD2-CB0C-E8BA3A242C4D}"/>
              </a:ext>
            </a:extLst>
          </p:cNvPr>
          <p:cNvSpPr txBox="1"/>
          <p:nvPr/>
        </p:nvSpPr>
        <p:spPr>
          <a:xfrm>
            <a:off x="2589528" y="2767391"/>
            <a:ext cx="6742177" cy="1323219"/>
          </a:xfrm>
          <a:prstGeom prst="rect">
            <a:avLst/>
          </a:prstGeom>
          <a:noFill/>
        </p:spPr>
        <p:txBody>
          <a:bodyPr wrap="square" lIns="91379" tIns="45690" rIns="91379" bIns="4569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kumimoji="0" 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7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kumimoji="0" lang="en-US" sz="79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102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3">
            <a:extLst>
              <a:ext uri="{FF2B5EF4-FFF2-40B4-BE49-F238E27FC236}">
                <a16:creationId xmlns:a16="http://schemas.microsoft.com/office/drawing/2014/main" id="{58131FE9-78B0-874A-8184-FF1E3F4B8A7C}"/>
              </a:ext>
            </a:extLst>
          </p:cNvPr>
          <p:cNvGrpSpPr/>
          <p:nvPr/>
        </p:nvGrpSpPr>
        <p:grpSpPr>
          <a:xfrm>
            <a:off x="794" y="5736109"/>
            <a:ext cx="12202134" cy="1123217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5C1B6CE6-A08F-650F-6B00-0D9140CFB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3B86C9D3-529F-09D1-A6AA-80F011C32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A_图片 3">
            <a:extLst>
              <a:ext uri="{FF2B5EF4-FFF2-40B4-BE49-F238E27FC236}">
                <a16:creationId xmlns:a16="http://schemas.microsoft.com/office/drawing/2014/main" id="{864AEA83-9B09-3534-4812-C1B3F2C744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092" y="2839036"/>
            <a:ext cx="3713472" cy="3713472"/>
          </a:xfrm>
          <a:prstGeom prst="rect">
            <a:avLst/>
          </a:prstGeom>
        </p:spPr>
      </p:pic>
      <p:pic>
        <p:nvPicPr>
          <p:cNvPr id="7" name="图片 36">
            <a:extLst>
              <a:ext uri="{FF2B5EF4-FFF2-40B4-BE49-F238E27FC236}">
                <a16:creationId xmlns:a16="http://schemas.microsoft.com/office/drawing/2014/main" id="{CA2CFF45-D951-C3DF-F92C-A8823AB6A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2791" y="2030318"/>
            <a:ext cx="2448413" cy="4924538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367A5E17-14A9-F28C-C604-195987EB80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03" y="448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BÀI NGÀY   GIỜ   PHÚT  HÁT VUI CÙNG CHIẾC ĐỒNG HỒ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" y="16328"/>
            <a:ext cx="12239886" cy="68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7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526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-38100" y="63043"/>
            <a:ext cx="12268200" cy="68580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486604-CA57-4EAF-A31D-72F8BB49A568}"/>
              </a:ext>
            </a:extLst>
          </p:cNvPr>
          <p:cNvSpPr/>
          <p:nvPr/>
        </p:nvSpPr>
        <p:spPr>
          <a:xfrm>
            <a:off x="2275059" y="569417"/>
            <a:ext cx="7913915" cy="5543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CB13F-3266-4129-801F-B27B81935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" t="1857" r="2848" b="1264"/>
          <a:stretch/>
        </p:blipFill>
        <p:spPr>
          <a:xfrm>
            <a:off x="6310651" y="1352507"/>
            <a:ext cx="2887778" cy="287520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578BC-BA50-44F6-A174-A276C12C22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66" b="63431" l="20856" r="34454">
                        <a14:foregroundMark x1="23147" y1="40406" x2="23147" y2="40406"/>
                        <a14:foregroundMark x1="23300" y1="38826" x2="31474" y2="38149"/>
                        <a14:foregroundMark x1="31474" y1="38149" x2="33079" y2="38149"/>
                        <a14:foregroundMark x1="21849" y1="36795" x2="21849" y2="36795"/>
                        <a14:foregroundMark x1="21620" y1="36795" x2="21314" y2="44244"/>
                        <a14:foregroundMark x1="21772" y1="45824" x2="21849" y2="58014"/>
                        <a14:foregroundMark x1="23529" y1="60045" x2="32162" y2="60497"/>
                        <a14:foregroundMark x1="34148" y1="40181" x2="33537" y2="54176"/>
                        <a14:foregroundMark x1="32697" y1="36117" x2="32697" y2="36117"/>
                        <a14:foregroundMark x1="33308" y1="36795" x2="34454" y2="41309"/>
                        <a14:foregroundMark x1="32315" y1="37246" x2="29641" y2="37246"/>
                        <a14:foregroundMark x1="31016" y1="36343" x2="25668" y2="36343"/>
                        <a14:foregroundMark x1="25668" y1="36343" x2="24599" y2="37472"/>
                        <a14:foregroundMark x1="25210" y1="35666" x2="21620" y2="36343"/>
                        <a14:foregroundMark x1="21467" y1="37246" x2="21008" y2="46275"/>
                        <a14:foregroundMark x1="21314" y1="46275" x2="21772" y2="54853"/>
                        <a14:foregroundMark x1="21008" y1="47856" x2="21772" y2="55982"/>
                        <a14:foregroundMark x1="21696" y1="55305" x2="21620" y2="57788"/>
                        <a14:foregroundMark x1="21314" y1="54176" x2="22918" y2="59819"/>
                        <a14:foregroundMark x1="23453" y1="60497" x2="29259" y2="61625"/>
                        <a14:foregroundMark x1="33995" y1="49661" x2="33155" y2="58691"/>
                        <a14:foregroundMark x1="33919" y1="54853" x2="33690" y2="59819"/>
                        <a14:foregroundMark x1="33690" y1="58691" x2="33002" y2="62077"/>
                        <a14:foregroundMark x1="22765" y1="63431" x2="22765" y2="63431"/>
                      </a14:backgroundRemoval>
                    </a14:imgEffect>
                  </a14:imgLayer>
                </a14:imgProps>
              </a:ext>
            </a:extLst>
          </a:blip>
          <a:srcRect l="19684" t="33363" r="64931" b="34758"/>
          <a:stretch/>
        </p:blipFill>
        <p:spPr>
          <a:xfrm>
            <a:off x="2583735" y="1640972"/>
            <a:ext cx="3688816" cy="258673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E71514-DEB9-4FFF-81B3-FE0E84BD4869}"/>
              </a:ext>
            </a:extLst>
          </p:cNvPr>
          <p:cNvSpPr/>
          <p:nvPr/>
        </p:nvSpPr>
        <p:spPr>
          <a:xfrm>
            <a:off x="3867627" y="4520545"/>
            <a:ext cx="47287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hay 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1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00"/>
            <a:ext cx="12192000" cy="6871599"/>
          </a:xfrm>
          <a:prstGeom prst="rect">
            <a:avLst/>
          </a:prstGeom>
        </p:spPr>
      </p:pic>
      <p:pic>
        <p:nvPicPr>
          <p:cNvPr id="5" name="video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4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-76200" y="0"/>
            <a:ext cx="12268200" cy="68580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CB90CF-108C-45FF-AF23-24E8BD20F509}"/>
              </a:ext>
            </a:extLst>
          </p:cNvPr>
          <p:cNvSpPr/>
          <p:nvPr/>
        </p:nvSpPr>
        <p:spPr>
          <a:xfrm>
            <a:off x="2002972" y="405470"/>
            <a:ext cx="8109856" cy="56496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663FB0-8C38-4CF1-BFD0-E501FE697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61101" t="34586" r="23613" b="34060"/>
          <a:stretch/>
        </p:blipFill>
        <p:spPr>
          <a:xfrm>
            <a:off x="2250719" y="1268097"/>
            <a:ext cx="3807181" cy="26428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426C1F-5805-49D0-865C-183850534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1012790"/>
            <a:ext cx="3141100" cy="312256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F3C3DA-7651-44FF-B74E-51780C0B26A4}"/>
              </a:ext>
            </a:extLst>
          </p:cNvPr>
          <p:cNvSpPr/>
          <p:nvPr/>
        </p:nvSpPr>
        <p:spPr>
          <a:xfrm>
            <a:off x="3876981" y="4346955"/>
            <a:ext cx="5103733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hay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1795" y="4187622"/>
            <a:ext cx="1045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4176584"/>
            <a:ext cx="1045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7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9"/>
            <a:ext cx="12192000" cy="6969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42" y="402770"/>
            <a:ext cx="5845629" cy="5196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93" y="1709057"/>
            <a:ext cx="4291579" cy="2856582"/>
          </a:xfrm>
          <a:prstGeom prst="rect">
            <a:avLst/>
          </a:prstGeom>
        </p:spPr>
      </p:pic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94E71514-DEB9-4FFF-81B3-FE0E84BD4869}"/>
              </a:ext>
            </a:extLst>
          </p:cNvPr>
          <p:cNvSpPr/>
          <p:nvPr/>
        </p:nvSpPr>
        <p:spPr>
          <a:xfrm>
            <a:off x="3296183" y="5270549"/>
            <a:ext cx="47287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03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00"/>
            <a:ext cx="12192000" cy="68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3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161</Words>
  <Application>Microsoft Office PowerPoint</Application>
  <PresentationFormat>Widescreen</PresentationFormat>
  <Paragraphs>33</Paragraphs>
  <Slides>17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Arial-Rounded</vt:lpstr>
      <vt:lpstr>等线</vt:lpstr>
      <vt:lpstr>微软雅黑</vt:lpstr>
      <vt:lpstr>Microsoft YaHei UI</vt:lpstr>
      <vt:lpstr>宋体</vt:lpstr>
      <vt:lpstr>华文新魏</vt:lpstr>
      <vt:lpstr>SVN-Gretoon</vt:lpstr>
      <vt:lpstr>UTM Avo</vt:lpstr>
      <vt:lpstr>青鸟华光简胖头鱼</vt:lpstr>
      <vt:lpstr>Arial</vt:lpstr>
      <vt:lpstr>Calibri</vt:lpstr>
      <vt:lpstr>Calibri Light</vt:lpstr>
      <vt:lpstr>Times New Roman</vt:lpstr>
      <vt:lpstr>Trebuchet MS</vt:lpstr>
      <vt:lpstr>Wingdings 3</vt:lpstr>
      <vt:lpstr>Office Theme</vt:lpstr>
      <vt:lpstr>1_Office Theme</vt:lpstr>
      <vt:lpstr>2_Office Theme</vt:lpstr>
      <vt:lpstr>3_Office Theme</vt:lpstr>
      <vt:lpstr>2_Facet</vt:lpstr>
      <vt:lpstr>1_第一PPT，www.1ppt.com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DELL</cp:lastModifiedBy>
  <cp:revision>310</cp:revision>
  <dcterms:created xsi:type="dcterms:W3CDTF">2021-07-12T03:44:38Z</dcterms:created>
  <dcterms:modified xsi:type="dcterms:W3CDTF">2025-02-26T15:22:09Z</dcterms:modified>
</cp:coreProperties>
</file>