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90" r:id="rId2"/>
    <p:sldId id="257" r:id="rId3"/>
    <p:sldId id="292" r:id="rId4"/>
    <p:sldId id="297" r:id="rId5"/>
    <p:sldId id="299" r:id="rId6"/>
  </p:sldIdLst>
  <p:sldSz cx="18288000" cy="10287000"/>
  <p:notesSz cx="6858000" cy="9144000"/>
  <p:embeddedFontLst>
    <p:embeddedFont>
      <p:font typeface="宋体" panose="02010600030101010101" pitchFamily="2" charset="-122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Lazydog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5610" autoAdjust="0"/>
  </p:normalViewPr>
  <p:slideViewPr>
    <p:cSldViewPr>
      <p:cViewPr varScale="1">
        <p:scale>
          <a:sx n="46" d="100"/>
          <a:sy n="46" d="100"/>
        </p:scale>
        <p:origin x="7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93B95-0B02-BC4C-B3C4-855673C4C841}" type="datetimeFigureOut">
              <a:rPr lang="x-none" smtClean="0"/>
              <a:t>3/4/2025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C27A-A89D-7F4C-B0AC-1EC9188410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017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39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3.sv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49" y="-21310"/>
            <a:ext cx="18288000" cy="102856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12065151" y="-25648"/>
            <a:ext cx="6208986" cy="92306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68FCA80-9871-44E4-A425-25C6B5715678}"/>
              </a:ext>
            </a:extLst>
          </p:cNvPr>
          <p:cNvSpPr txBox="1"/>
          <p:nvPr/>
        </p:nvSpPr>
        <p:spPr>
          <a:xfrm>
            <a:off x="334320" y="4338007"/>
            <a:ext cx="12226190" cy="150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5400" b="1" spc="75" dirty="0">
                <a:ln w="1143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3</a:t>
            </a:r>
            <a:endParaRPr lang="en-US" sz="4400" b="1" spc="75" dirty="0">
              <a:ln w="1143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204281" y="6318268"/>
            <a:ext cx="18696561" cy="40016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0CA1FFC-5370-4A04-95A3-0BB209B1BFCF}"/>
              </a:ext>
            </a:extLst>
          </p:cNvPr>
          <p:cNvSpPr/>
          <p:nvPr/>
        </p:nvSpPr>
        <p:spPr>
          <a:xfrm>
            <a:off x="6629400" y="6281116"/>
            <a:ext cx="6530048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3600" b="1" i="1" dirty="0" err="1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i="1" dirty="0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Lê </a:t>
            </a:r>
            <a:r>
              <a:rPr lang="en-US" sz="3600" b="1" i="1" dirty="0" err="1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i="1" dirty="0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600" b="1" i="1" dirty="0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Hường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3600" b="1" i="1" dirty="0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US" sz="3600" b="1" i="1" dirty="0" err="1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i="1" dirty="0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2000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3600" b="1" i="1" dirty="0" err="1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i="1" dirty="0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: </a:t>
            </a:r>
            <a:r>
              <a:rPr lang="en-US" sz="3600" b="1" i="1" dirty="0" err="1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600" b="1" i="1" dirty="0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Thành </a:t>
            </a:r>
            <a:r>
              <a:rPr lang="en-US" sz="3600" b="1" i="1" dirty="0" err="1">
                <a:ln w="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600" b="1" i="1" dirty="0">
              <a:ln w="0"/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C82DB67-9DA2-40E3-83E3-CADD443EDFF2}"/>
              </a:ext>
            </a:extLst>
          </p:cNvPr>
          <p:cNvSpPr/>
          <p:nvPr/>
        </p:nvSpPr>
        <p:spPr>
          <a:xfrm>
            <a:off x="850952" y="311856"/>
            <a:ext cx="8656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700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QUẬN HẢI AN</a:t>
            </a:r>
          </a:p>
          <a:p>
            <a:pPr algn="ctr" eaLnBrk="1" hangingPunct="1">
              <a:defRPr/>
            </a:pPr>
            <a:r>
              <a:rPr lang="en-US" sz="27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&amp; ĐÀO TẠO QUẬN HẢI 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DAF4C8-54F6-8A6C-E45A-BFC0EB3EC408}"/>
              </a:ext>
            </a:extLst>
          </p:cNvPr>
          <p:cNvSpPr/>
          <p:nvPr/>
        </p:nvSpPr>
        <p:spPr>
          <a:xfrm>
            <a:off x="231162" y="1943882"/>
            <a:ext cx="12432506" cy="2435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GIỎI CẤP QUẬN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2024-2025</a:t>
            </a:r>
          </a:p>
        </p:txBody>
      </p:sp>
    </p:spTree>
    <p:extLst>
      <p:ext uri="{BB962C8B-B14F-4D97-AF65-F5344CB8AC3E}">
        <p14:creationId xmlns:p14="http://schemas.microsoft.com/office/powerpoint/2010/main" val="29607977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6">
            <a:extLst>
              <a:ext uri="{FF2B5EF4-FFF2-40B4-BE49-F238E27FC236}">
                <a16:creationId xmlns="" xmlns:a16="http://schemas.microsoft.com/office/drawing/2014/main" id="{4F4696D7-3B6C-B46F-EEE6-3015D3333975}"/>
              </a:ext>
            </a:extLst>
          </p:cNvPr>
          <p:cNvSpPr/>
          <p:nvPr/>
        </p:nvSpPr>
        <p:spPr>
          <a:xfrm rot="1385107">
            <a:off x="15575465" y="101321"/>
            <a:ext cx="2561211" cy="3011549"/>
          </a:xfrm>
          <a:custGeom>
            <a:avLst/>
            <a:gdLst/>
            <a:ahLst/>
            <a:cxnLst/>
            <a:rect l="l" t="t" r="r" b="b"/>
            <a:pathLst>
              <a:path w="2478058" h="2605055">
                <a:moveTo>
                  <a:pt x="0" y="0"/>
                </a:moveTo>
                <a:lnTo>
                  <a:pt x="2478058" y="0"/>
                </a:lnTo>
                <a:lnTo>
                  <a:pt x="2478058" y="2605055"/>
                </a:lnTo>
                <a:lnTo>
                  <a:pt x="0" y="26050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>
            <a:extLst>
              <a:ext uri="{FF2B5EF4-FFF2-40B4-BE49-F238E27FC236}">
                <a16:creationId xmlns="" xmlns:a16="http://schemas.microsoft.com/office/drawing/2014/main" id="{F48B07CF-0F1E-B3F7-7203-338DCFAF303E}"/>
              </a:ext>
            </a:extLst>
          </p:cNvPr>
          <p:cNvSpPr/>
          <p:nvPr/>
        </p:nvSpPr>
        <p:spPr>
          <a:xfrm rot="-1320511">
            <a:off x="-1144226" y="54704"/>
            <a:ext cx="5964176" cy="3593203"/>
          </a:xfrm>
          <a:custGeom>
            <a:avLst/>
            <a:gdLst/>
            <a:ahLst/>
            <a:cxnLst/>
            <a:rect l="l" t="t" r="r" b="b"/>
            <a:pathLst>
              <a:path w="4763630" h="2798633">
                <a:moveTo>
                  <a:pt x="0" y="0"/>
                </a:moveTo>
                <a:lnTo>
                  <a:pt x="4763630" y="0"/>
                </a:lnTo>
                <a:lnTo>
                  <a:pt x="4763630" y="2798633"/>
                </a:lnTo>
                <a:lnTo>
                  <a:pt x="0" y="2798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78519" y="955231"/>
            <a:ext cx="14530961" cy="1394172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54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Thứ</a:t>
            </a:r>
            <a:r>
              <a:rPr lang="en-US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</a:t>
            </a:r>
            <a:r>
              <a:rPr lang="en-US" sz="54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Năm</a:t>
            </a:r>
            <a:r>
              <a:rPr lang="en-US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</a:t>
            </a:r>
            <a:r>
              <a:rPr lang="en-US" sz="54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ngày</a:t>
            </a:r>
            <a:r>
              <a:rPr lang="en-US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27 </a:t>
            </a:r>
            <a:r>
              <a:rPr lang="en-US" sz="54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tháng</a:t>
            </a:r>
            <a:r>
              <a:rPr lang="en-US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2 </a:t>
            </a:r>
            <a:r>
              <a:rPr lang="en-US" sz="54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năm</a:t>
            </a:r>
            <a:r>
              <a:rPr lang="en-US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65256" y="4973924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Lazydog"/>
                <a:ea typeface="Lazydog"/>
                <a:cs typeface="Lazydog"/>
                <a:sym typeface="Lazydog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65256" y="7531495"/>
            <a:ext cx="545211" cy="641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endParaRPr lang="en-US" sz="3600" u="none" dirty="0">
              <a:solidFill>
                <a:srgbClr val="FFFFFF"/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65256" y="6251654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Lazydog"/>
                <a:ea typeface="Lazydog"/>
                <a:cs typeface="Lazydog"/>
                <a:sym typeface="Lazydog"/>
              </a:rPr>
              <a:t>3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757848" y="6814723"/>
            <a:ext cx="3170525" cy="3526290"/>
          </a:xfrm>
          <a:custGeom>
            <a:avLst/>
            <a:gdLst/>
            <a:ahLst/>
            <a:cxnLst/>
            <a:rect l="l" t="t" r="r" b="b"/>
            <a:pathLst>
              <a:path w="6349648" h="7900029">
                <a:moveTo>
                  <a:pt x="0" y="0"/>
                </a:moveTo>
                <a:lnTo>
                  <a:pt x="6349648" y="0"/>
                </a:lnTo>
                <a:lnTo>
                  <a:pt x="6349648" y="7900029"/>
                </a:lnTo>
                <a:lnTo>
                  <a:pt x="0" y="79000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BEDDB8D-F376-D2A1-80BA-D03E9C6FC59D}"/>
              </a:ext>
            </a:extLst>
          </p:cNvPr>
          <p:cNvSpPr/>
          <p:nvPr/>
        </p:nvSpPr>
        <p:spPr>
          <a:xfrm>
            <a:off x="1327338" y="3494416"/>
            <a:ext cx="15633322" cy="363757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16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THÁNG - NĂM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="" xmlns:a16="http://schemas.microsoft.com/office/drawing/2014/main" id="{CBA1C69B-FF17-ED00-49BC-74A3516C0A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6698" y="8083325"/>
            <a:ext cx="2323622" cy="207964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2DBF3CD-659C-D1DB-2765-9E9A1C400ADF}"/>
              </a:ext>
            </a:extLst>
          </p:cNvPr>
          <p:cNvSpPr/>
          <p:nvPr/>
        </p:nvSpPr>
        <p:spPr>
          <a:xfrm>
            <a:off x="6970330" y="1801984"/>
            <a:ext cx="434733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lịch tết 2025 vector file corel và pdf | Download file corel thiết kế  đồ họa vector VIP">
            <a:extLst>
              <a:ext uri="{FF2B5EF4-FFF2-40B4-BE49-F238E27FC236}">
                <a16:creationId xmlns="" xmlns:a16="http://schemas.microsoft.com/office/drawing/2014/main" id="{D7BDC3AF-7BF5-0580-D9D5-5BAC69931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5"/>
          <a:stretch/>
        </p:blipFill>
        <p:spPr bwMode="auto">
          <a:xfrm>
            <a:off x="0" y="2200776"/>
            <a:ext cx="18288000" cy="8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4EA658D-78EE-598C-F535-8E6BB8BA8DD4}"/>
              </a:ext>
            </a:extLst>
          </p:cNvPr>
          <p:cNvSpPr/>
          <p:nvPr/>
        </p:nvSpPr>
        <p:spPr>
          <a:xfrm>
            <a:off x="1237503" y="-190500"/>
            <a:ext cx="1581299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LỊCH NĂM 2025</a:t>
            </a:r>
          </a:p>
        </p:txBody>
      </p:sp>
    </p:spTree>
    <p:extLst>
      <p:ext uri="{BB962C8B-B14F-4D97-AF65-F5344CB8AC3E}">
        <p14:creationId xmlns:p14="http://schemas.microsoft.com/office/powerpoint/2010/main" val="40270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866CE1-6043-0024-0189-8A6F9A37F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6628" r="6306" b="7199"/>
          <a:stretch/>
        </p:blipFill>
        <p:spPr>
          <a:xfrm>
            <a:off x="791310" y="114300"/>
            <a:ext cx="16705379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F4BF08-4C59-7145-CCFC-C0DD71AA0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4382" r="7440" b="5061"/>
          <a:stretch/>
        </p:blipFill>
        <p:spPr>
          <a:xfrm>
            <a:off x="791310" y="3719871"/>
            <a:ext cx="16582290" cy="60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B0EFACC-8B08-FA10-8B26-C8EA104B2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>
            <a:extLst>
              <a:ext uri="{FF2B5EF4-FFF2-40B4-BE49-F238E27FC236}">
                <a16:creationId xmlns="" xmlns:a16="http://schemas.microsoft.com/office/drawing/2014/main" id="{A486CF00-AEAB-B369-DF4D-BB494926479D}"/>
              </a:ext>
            </a:extLst>
          </p:cNvPr>
          <p:cNvSpPr txBox="1"/>
          <p:nvPr/>
        </p:nvSpPr>
        <p:spPr>
          <a:xfrm>
            <a:off x="3612221" y="5631992"/>
            <a:ext cx="106137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5"/>
              </a:lnSpc>
            </a:pPr>
            <a:r>
              <a:rPr lang="en-US" sz="4500" dirty="0">
                <a:solidFill>
                  <a:srgbClr val="FFFFFF"/>
                </a:solidFill>
                <a:latin typeface="Lazydog"/>
                <a:ea typeface="Lazydog"/>
                <a:cs typeface="Lazydog"/>
                <a:sym typeface="Lazydog"/>
              </a:rPr>
              <a:t>1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="" xmlns:a16="http://schemas.microsoft.com/office/drawing/2014/main" id="{26304308-DFF3-1382-7D2E-90C3B03EC211}"/>
              </a:ext>
            </a:extLst>
          </p:cNvPr>
          <p:cNvSpPr txBox="1"/>
          <p:nvPr/>
        </p:nvSpPr>
        <p:spPr>
          <a:xfrm>
            <a:off x="13614408" y="5583887"/>
            <a:ext cx="106137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065"/>
              </a:lnSpc>
              <a:spcBef>
                <a:spcPct val="0"/>
              </a:spcBef>
            </a:pPr>
            <a:r>
              <a:rPr lang="en-US" sz="4500" u="none">
                <a:solidFill>
                  <a:srgbClr val="FFFFFF"/>
                </a:solidFill>
                <a:latin typeface="Lazydog"/>
                <a:ea typeface="Lazydog"/>
                <a:cs typeface="Lazydog"/>
                <a:sym typeface="Lazydog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EDD3BB8-F3E9-C4CA-57CB-14B2C4CB51E5}"/>
              </a:ext>
            </a:extLst>
          </p:cNvPr>
          <p:cNvGrpSpPr/>
          <p:nvPr/>
        </p:nvGrpSpPr>
        <p:grpSpPr>
          <a:xfrm>
            <a:off x="638426" y="1522200"/>
            <a:ext cx="16992600" cy="5821861"/>
            <a:chOff x="533400" y="654813"/>
            <a:chExt cx="17486432" cy="43301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A98158D-93E9-FD80-B26B-A50580035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3" t="50000"/>
            <a:stretch/>
          </p:blipFill>
          <p:spPr>
            <a:xfrm>
              <a:off x="1600201" y="2919621"/>
              <a:ext cx="12801600" cy="20653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6B30BEC-8EE7-7353-C558-9EE5794AF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" t="14356" r="1989" b="14910"/>
            <a:stretch/>
          </p:blipFill>
          <p:spPr>
            <a:xfrm>
              <a:off x="533400" y="654813"/>
              <a:ext cx="17486432" cy="2202687"/>
            </a:xfrm>
            <a:prstGeom prst="rect">
              <a:avLst/>
            </a:prstGeom>
          </p:spPr>
        </p:pic>
      </p:grpSp>
      <p:sp>
        <p:nvSpPr>
          <p:cNvPr id="28" name="Freeform 28">
            <a:extLst>
              <a:ext uri="{FF2B5EF4-FFF2-40B4-BE49-F238E27FC236}">
                <a16:creationId xmlns="" xmlns:a16="http://schemas.microsoft.com/office/drawing/2014/main" id="{98FA70A2-3114-F03B-E332-B7D6B7F62FC8}"/>
              </a:ext>
            </a:extLst>
          </p:cNvPr>
          <p:cNvSpPr/>
          <p:nvPr/>
        </p:nvSpPr>
        <p:spPr>
          <a:xfrm rot="19974404">
            <a:off x="-93109" y="6602687"/>
            <a:ext cx="2413830" cy="4255577"/>
          </a:xfrm>
          <a:custGeom>
            <a:avLst/>
            <a:gdLst/>
            <a:ahLst/>
            <a:cxnLst/>
            <a:rect l="l" t="t" r="r" b="b"/>
            <a:pathLst>
              <a:path w="3154793" h="4381656">
                <a:moveTo>
                  <a:pt x="0" y="0"/>
                </a:moveTo>
                <a:lnTo>
                  <a:pt x="3154792" y="0"/>
                </a:lnTo>
                <a:lnTo>
                  <a:pt x="3154792" y="4381656"/>
                </a:lnTo>
                <a:lnTo>
                  <a:pt x="0" y="438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29" name="Freeform 29">
            <a:extLst>
              <a:ext uri="{FF2B5EF4-FFF2-40B4-BE49-F238E27FC236}">
                <a16:creationId xmlns="" xmlns:a16="http://schemas.microsoft.com/office/drawing/2014/main" id="{D661F0EA-9ACA-C9DE-6D60-E3EDFE2F1573}"/>
              </a:ext>
            </a:extLst>
          </p:cNvPr>
          <p:cNvSpPr/>
          <p:nvPr/>
        </p:nvSpPr>
        <p:spPr>
          <a:xfrm rot="4729313">
            <a:off x="16867444" y="-116727"/>
            <a:ext cx="484179" cy="2376340"/>
          </a:xfrm>
          <a:custGeom>
            <a:avLst/>
            <a:gdLst/>
            <a:ahLst/>
            <a:cxnLst/>
            <a:rect l="l" t="t" r="r" b="b"/>
            <a:pathLst>
              <a:path w="484179" h="2376340">
                <a:moveTo>
                  <a:pt x="0" y="0"/>
                </a:moveTo>
                <a:lnTo>
                  <a:pt x="484179" y="0"/>
                </a:lnTo>
                <a:lnTo>
                  <a:pt x="484179" y="2376339"/>
                </a:lnTo>
                <a:lnTo>
                  <a:pt x="0" y="2376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>
            <a:extLst>
              <a:ext uri="{FF2B5EF4-FFF2-40B4-BE49-F238E27FC236}">
                <a16:creationId xmlns="" xmlns:a16="http://schemas.microsoft.com/office/drawing/2014/main" id="{0BF9F1CD-B779-0FCA-3EAD-3DFA6F006BBB}"/>
              </a:ext>
            </a:extLst>
          </p:cNvPr>
          <p:cNvSpPr/>
          <p:nvPr/>
        </p:nvSpPr>
        <p:spPr>
          <a:xfrm rot="1559517">
            <a:off x="16650623" y="-280782"/>
            <a:ext cx="484179" cy="2376340"/>
          </a:xfrm>
          <a:custGeom>
            <a:avLst/>
            <a:gdLst/>
            <a:ahLst/>
            <a:cxnLst/>
            <a:rect l="l" t="t" r="r" b="b"/>
            <a:pathLst>
              <a:path w="484179" h="2376340">
                <a:moveTo>
                  <a:pt x="0" y="0"/>
                </a:moveTo>
                <a:lnTo>
                  <a:pt x="484179" y="0"/>
                </a:lnTo>
                <a:lnTo>
                  <a:pt x="484179" y="2376340"/>
                </a:lnTo>
                <a:lnTo>
                  <a:pt x="0" y="23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449753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65</Words>
  <Application>Microsoft Office PowerPoint</Application>
  <PresentationFormat>Custom</PresentationFormat>
  <Paragraphs>17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宋体</vt:lpstr>
      <vt:lpstr>Arial</vt:lpstr>
      <vt:lpstr>等线</vt:lpstr>
      <vt:lpstr>Calibri</vt:lpstr>
      <vt:lpstr>Times New Roman</vt:lpstr>
      <vt:lpstr>Lazydog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PC</cp:lastModifiedBy>
  <cp:revision>29</cp:revision>
  <dcterms:created xsi:type="dcterms:W3CDTF">2006-08-16T00:00:00Z</dcterms:created>
  <dcterms:modified xsi:type="dcterms:W3CDTF">2025-03-04T05:30:53Z</dcterms:modified>
  <dc:identifier>DAGgEl1QRe8</dc:identifier>
</cp:coreProperties>
</file>