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705" r:id="rId3"/>
    <p:sldMasterId id="2147483724" r:id="rId4"/>
    <p:sldMasterId id="2147483737" r:id="rId5"/>
    <p:sldMasterId id="2147483740" r:id="rId6"/>
  </p:sldMasterIdLst>
  <p:notesMasterIdLst>
    <p:notesMasterId r:id="rId15"/>
  </p:notesMasterIdLst>
  <p:sldIdLst>
    <p:sldId id="360" r:id="rId7"/>
    <p:sldId id="266" r:id="rId8"/>
    <p:sldId id="306" r:id="rId9"/>
    <p:sldId id="355" r:id="rId10"/>
    <p:sldId id="314" r:id="rId11"/>
    <p:sldId id="345" r:id="rId12"/>
    <p:sldId id="352" r:id="rId13"/>
    <p:sldId id="287" r:id="rId14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6"/>
    </p:embeddedFont>
    <p:embeddedFont>
      <p:font typeface="HP001 4 hàng" panose="020B0603050302020204" pitchFamily="34" charset="0"/>
      <p:regular r:id="rId17"/>
      <p:bold r:id="rId18"/>
    </p:embeddedFont>
    <p:embeddedFont>
      <p:font typeface="Chewy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.VnAvant" panose="020B7200000000000000" pitchFamily="34" charset="0"/>
      <p:regular r:id="rId24"/>
      <p:bold r:id="rId25"/>
      <p:italic r:id="rId26"/>
    </p:embeddedFont>
    <p:embeddedFont>
      <p:font typeface="Gaegu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A9FC78-D5D7-452F-8204-5EF80BDEAAFC}">
  <a:tblStyle styleId="{B3A9FC78-D5D7-452F-8204-5EF80BDEAA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91" d="100"/>
          <a:sy n="91" d="100"/>
        </p:scale>
        <p:origin x="8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4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970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54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5" name="Google Shape;3445;p26"/>
          <p:cNvGrpSpPr/>
          <p:nvPr/>
        </p:nvGrpSpPr>
        <p:grpSpPr>
          <a:xfrm>
            <a:off x="-77400" y="-133125"/>
            <a:ext cx="9298800" cy="5409900"/>
            <a:chOff x="-77400" y="-133125"/>
            <a:chExt cx="9298800" cy="5409900"/>
          </a:xfrm>
        </p:grpSpPr>
        <p:cxnSp>
          <p:nvCxnSpPr>
            <p:cNvPr id="3446" name="Google Shape;3446;p2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9" name="Google Shape;3449;p2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0" name="Google Shape;3450;p2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1" name="Google Shape;3451;p2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2" name="Google Shape;3452;p2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3" name="Google Shape;3453;p2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4" name="Google Shape;3454;p2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5" name="Google Shape;3455;p2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6" name="Google Shape;3456;p2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7" name="Google Shape;3457;p2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8" name="Google Shape;3458;p2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9" name="Google Shape;3459;p2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0" name="Google Shape;3460;p2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1" name="Google Shape;3461;p2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2" name="Google Shape;3462;p2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3" name="Google Shape;3463;p2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4" name="Google Shape;3464;p2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5" name="Google Shape;3465;p2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6" name="Google Shape;3466;p2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7" name="Google Shape;3467;p2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8" name="Google Shape;3468;p2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9" name="Google Shape;3469;p2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0" name="Google Shape;3470;p2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1" name="Google Shape;3471;p2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2" name="Google Shape;3472;p2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3" name="Google Shape;3473;p2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4" name="Google Shape;3474;p2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5" name="Google Shape;3475;p2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6" name="Google Shape;3476;p2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7" name="Google Shape;3477;p2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8" name="Google Shape;3478;p2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9" name="Google Shape;3479;p2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0" name="Google Shape;3480;p2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1" name="Google Shape;3481;p2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2" name="Google Shape;3482;p2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3" name="Google Shape;3483;p2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4" name="Google Shape;3484;p2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85" name="Google Shape;3485;p26"/>
          <p:cNvGrpSpPr/>
          <p:nvPr/>
        </p:nvGrpSpPr>
        <p:grpSpPr>
          <a:xfrm>
            <a:off x="-118650" y="-133121"/>
            <a:ext cx="9417688" cy="5436284"/>
            <a:chOff x="-118650" y="-133121"/>
            <a:chExt cx="9417688" cy="5436284"/>
          </a:xfrm>
        </p:grpSpPr>
        <p:grpSp>
          <p:nvGrpSpPr>
            <p:cNvPr id="3486" name="Google Shape;3486;p2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487" name="Google Shape;348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0" name="Google Shape;3490;p2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491" name="Google Shape;349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4" name="Google Shape;3494;p2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495" name="Google Shape;349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8" name="Google Shape;3498;p2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499" name="Google Shape;349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02" name="Google Shape;3502;p2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503" name="Google Shape;350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06" name="Google Shape;3506;p2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507" name="Google Shape;350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0" name="Google Shape;3510;p2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511" name="Google Shape;351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4" name="Google Shape;3514;p2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515" name="Google Shape;351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8" name="Google Shape;3518;p2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519" name="Google Shape;351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22" name="Google Shape;3522;p2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523" name="Google Shape;352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26" name="Google Shape;3526;p2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527" name="Google Shape;352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0" name="Google Shape;3530;p2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531" name="Google Shape;353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4" name="Google Shape;3534;p2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535" name="Google Shape;353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8" name="Google Shape;3538;p2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539" name="Google Shape;353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2" name="Google Shape;3542;p2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543" name="Google Shape;354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6" name="Google Shape;3546;p2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547" name="Google Shape;354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0" name="Google Shape;3550;p2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551" name="Google Shape;355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4" name="Google Shape;3554;p2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555" name="Google Shape;355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9" name="Google Shape;3559;p2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560" name="Google Shape;356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64" name="Google Shape;3564;p2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565" name="Google Shape;356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69" name="Google Shape;3569;p2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570" name="Google Shape;357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74" name="Google Shape;3574;p26"/>
          <p:cNvGrpSpPr/>
          <p:nvPr/>
        </p:nvGrpSpPr>
        <p:grpSpPr>
          <a:xfrm>
            <a:off x="1332600" y="714375"/>
            <a:ext cx="6478800" cy="3714900"/>
            <a:chOff x="1332600" y="714375"/>
            <a:chExt cx="6478800" cy="3714900"/>
          </a:xfrm>
        </p:grpSpPr>
        <p:sp>
          <p:nvSpPr>
            <p:cNvPr id="3575" name="Google Shape;3575;p26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6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EDACED-42CE-4087-BC34-6EE21EEF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317DDE-922E-4089-8768-BA52DC6C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19E65A-B627-4CEA-92F8-CF585EB1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2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B52415-905F-4204-9DAB-0CE22EF3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339172-DE2C-4038-8B2F-BCB83D3A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70A947-E50E-4F37-8B98-290E6E111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352C65-6F4E-4E6F-B740-D4C076BD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4EC146-371D-4949-B3AE-345C69F0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46B95A-11EB-41E2-BE7D-BD0BFBAE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3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09F8A5-1006-4B6F-A3F4-204BB1C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0F650D-32EC-489F-AF00-44A14D1CC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0C8AF4-2B3E-4F12-9E48-1660CD871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1C71A5-5B06-4E47-9B7B-616F89C5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7DEF28-E5D7-4BA8-A915-5BD2F7C4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37F722-D645-41FF-B11E-C235FA24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27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7BDC2C-FA3F-4970-AF68-1865282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D8E8BA9-7CA9-40F1-BB34-A02B16AD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6E4F81-FAB2-4F17-8B0C-1BE00D57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767CDC-6913-482B-B505-46BD1245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916658-DBEC-4744-812C-1C542EF9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08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C2842B-9628-4FB2-B565-9DFC4C818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3B8E7D-5CB9-4764-8245-3619CA841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38D8B4-DE44-44A2-B728-602B760B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6766D6-1C0B-4BA4-945D-1FACDA77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B3C34B-C7FC-4D2D-8496-A0BF26CB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57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41" y="3096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61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49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12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3/4/2025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  <a:latin typeface="UTM Avo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48B2B3C3-DD96-4BBF-9B1F-7A26C80B0771}"/>
              </a:ext>
            </a:extLst>
          </p:cNvPr>
          <p:cNvSpPr/>
          <p:nvPr userDrawn="1"/>
        </p:nvSpPr>
        <p:spPr>
          <a:xfrm>
            <a:off x="8343901" y="78581"/>
            <a:ext cx="876185" cy="101441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53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3/4/2025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BB82544-2010-4500-A5B9-880CEBD6E219}"/>
              </a:ext>
            </a:extLst>
          </p:cNvPr>
          <p:cNvSpPr/>
          <p:nvPr userDrawn="1"/>
        </p:nvSpPr>
        <p:spPr>
          <a:xfrm>
            <a:off x="8343901" y="78581"/>
            <a:ext cx="876185" cy="101441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2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418" y="0"/>
            <a:ext cx="91904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15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341" y="3096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75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3/4/2025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621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0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3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3/4/2025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00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3/4/2025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3/4/2025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205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3/4/2025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3988"/>
            <a:ext cx="9143999" cy="511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06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11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3/4/2025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7812075D-ADDC-4B91-A9C9-A8DFA2032D06}"/>
              </a:ext>
            </a:extLst>
          </p:cNvPr>
          <p:cNvSpPr/>
          <p:nvPr userDrawn="1"/>
        </p:nvSpPr>
        <p:spPr>
          <a:xfrm>
            <a:off x="8343901" y="78581"/>
            <a:ext cx="876185" cy="101441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5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3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3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16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3/4/2025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733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67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2875" y="-78582"/>
            <a:ext cx="9362960" cy="53220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99CD4EF-B4F3-4C7A-B3CC-BF127EBFC2A8}"/>
              </a:ext>
            </a:extLst>
          </p:cNvPr>
          <p:cNvSpPr/>
          <p:nvPr userDrawn="1"/>
        </p:nvSpPr>
        <p:spPr>
          <a:xfrm>
            <a:off x="8267815" y="121444"/>
            <a:ext cx="876185" cy="101441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3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41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1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475883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03840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86961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18964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23431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E6EB30-2BC4-4BC2-A457-E87D9002B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B5FD6F2-0642-4995-AB93-EE3E3C096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3AFBF0-0597-4DA5-9EBC-FD54234F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C16F9A-912C-4A86-8680-30ACF62C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9BAC7-B1F9-4119-AA0E-5D155DA3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95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95871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3817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75164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5403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38821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5427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85491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87314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29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5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9D38EA-99D5-4D3C-831E-4A8D2390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E49DD-7AEF-4394-92E0-B2DE20BA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17B1C4-0355-499D-9C53-C8AC492B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B80284-AF74-415C-93BF-A402CCD7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992563-3018-4EC7-95C4-E46F3B35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02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01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008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965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2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42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9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16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17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6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A7D17-DD39-467D-8DD0-BC5EC255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602886D-9368-4E54-B26C-5E5F4F9C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32ED92-8B14-4715-8B33-2240E1DF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34D982-48B4-4D88-AAE7-B82C4E31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54FE4C-AAAE-4659-816D-C411684B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8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5BC81E-3D13-40B5-998B-2FE7AE69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4E4B1C-EB9A-492F-A828-DD5F45C5B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F01DEDB-2545-41A4-AE84-3CBEF6820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CF1F9E-4D8D-4215-AC5A-6852A10D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4984B5-867C-40B2-B4A3-D6ED4744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2F754A-4671-4CF7-9A03-EFA75C70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5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26B7E-53BF-4252-B4B9-A2EFC4C1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77E42C-526B-4D08-AF41-BEC5C79F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26D668-D4FF-4D39-8056-311EC60F6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F2EB252-1E35-4258-BDD9-2B0CF58C3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9F6ACBC-601F-4D7F-9E2A-282AE9FDE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9A82AC-4F76-42B1-8F02-5A6E45A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E106501-A9B9-47BD-87BA-C8E79122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17B41D7-8630-42AE-A02C-8D02D421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7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A3B142-6F18-43C4-8E68-344C8F96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5E4EA4-4159-427A-9EBE-7C056DF7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C33972A-A692-4D9A-8CFA-44783D06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CD42A6-293D-47D6-BD32-2F357A29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723" r:id="rId2"/>
    <p:sldLayoutId id="214748370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6A0A7C2-DEB8-4C10-8302-466939C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7E3214-BCAF-43A2-8474-22E0D9D46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907B88-10AB-4E79-AE00-E3EF72B03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7A2C8C-430F-4665-BDF9-AE22E0C45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06256A-5978-476B-B0D6-5D640F6BA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6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943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80-hoa-135b04f1e8067e0_74f5c76253c1eb10ba36d359f9c90a09">
            <a:extLst>
              <a:ext uri="{FF2B5EF4-FFF2-40B4-BE49-F238E27FC236}">
                <a16:creationId xmlns="" xmlns:a16="http://schemas.microsoft.com/office/drawing/2014/main" id="{69CDC34C-FD52-98B9-885A-3F398CC1A3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03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97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F9F14-C57B-4686-9311-48D2315FE17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" y="281447"/>
            <a:ext cx="9144000" cy="51428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7178040" y="1219200"/>
            <a:ext cx="1985776" cy="3371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68FCA80-9871-44E4-A425-25C6B5715678}"/>
              </a:ext>
            </a:extLst>
          </p:cNvPr>
          <p:cNvSpPr txBox="1"/>
          <p:nvPr/>
        </p:nvSpPr>
        <p:spPr>
          <a:xfrm>
            <a:off x="1617593" y="2214295"/>
            <a:ext cx="61130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>
              <a:buClrTx/>
              <a:defRPr/>
            </a:pPr>
            <a:r>
              <a:rPr lang="en-US" sz="3000" b="1" kern="1200" spc="38" dirty="0" err="1">
                <a:ln w="11430"/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lang="en-US" sz="3000" b="1" kern="1200" spc="38" dirty="0">
                <a:ln w="11430"/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000" b="1" kern="1200" spc="38" dirty="0">
                <a:ln w="11430"/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</a:t>
            </a:r>
            <a:r>
              <a:rPr lang="en-US" sz="3000" b="1" spc="38" dirty="0">
                <a:ln w="11430"/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b="1" kern="1200" spc="38" dirty="0" err="1">
                <a:ln w="11430"/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3000" b="1" kern="1200" spc="38" dirty="0">
                <a:ln w="11430"/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000" b="1" kern="1200" spc="38" dirty="0">
                <a:ln w="11430"/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sz="3000" b="1" kern="1200" spc="38" dirty="0">
              <a:ln w="11430"/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3604260"/>
            <a:ext cx="9348281" cy="152850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0CA1FFC-5370-4A04-95A3-0BB209B1BFCF}"/>
              </a:ext>
            </a:extLst>
          </p:cNvPr>
          <p:cNvSpPr/>
          <p:nvPr/>
        </p:nvSpPr>
        <p:spPr>
          <a:xfrm>
            <a:off x="2478499" y="3520570"/>
            <a:ext cx="432811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23">
              <a:buClrTx/>
              <a:defRPr/>
            </a:pPr>
            <a:r>
              <a:rPr lang="en-US" sz="2100" b="1" i="1" kern="1200" dirty="0" err="1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sz="2100" b="1" i="1" kern="1200" dirty="0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100" b="1" i="1" kern="1200" dirty="0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viên: Vũ Thị Thanh Tâm</a:t>
            </a:r>
            <a:endParaRPr lang="en-US" sz="2100" b="1" i="1" kern="1200" dirty="0">
              <a:ln w="0"/>
              <a:solidFill>
                <a:srgbClr val="1F497D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457223">
              <a:buClrTx/>
              <a:defRPr/>
            </a:pPr>
            <a:r>
              <a:rPr lang="en-US" sz="2100" b="1" i="1" kern="1200" dirty="0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 </a:t>
            </a:r>
            <a:r>
              <a:rPr lang="en-US" sz="2100" b="1" i="1" kern="1200" dirty="0" err="1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100" b="1" i="1" kern="1200" dirty="0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vi-VN" sz="2100" b="1" i="1" kern="1200" dirty="0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1990</a:t>
            </a:r>
            <a:endParaRPr lang="en-US" sz="2100" b="1" i="1" kern="1200" dirty="0">
              <a:ln w="0"/>
              <a:solidFill>
                <a:srgbClr val="1F497D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457223">
              <a:buClrTx/>
              <a:defRPr/>
            </a:pPr>
            <a:r>
              <a:rPr lang="en-US" sz="2100" b="1" i="1" kern="1200" dirty="0" err="1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lang="en-US" sz="2100" b="1" i="1" kern="1200" dirty="0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: </a:t>
            </a:r>
            <a:r>
              <a:rPr lang="en-US" sz="2100" b="1" i="1" kern="1200" dirty="0" err="1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Tiểu</a:t>
            </a:r>
            <a:r>
              <a:rPr lang="en-US" sz="2100" b="1" i="1" kern="1200" dirty="0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b="1" i="1" kern="1200" dirty="0" err="1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100" b="1" i="1" kern="1200" dirty="0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Thành </a:t>
            </a:r>
            <a:r>
              <a:rPr lang="en-US" sz="2100" b="1" i="1" kern="1200" dirty="0" err="1">
                <a:ln w="0"/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endParaRPr lang="en-US" sz="2100" b="1" i="1" kern="1200" dirty="0">
              <a:ln w="0"/>
              <a:solidFill>
                <a:srgbClr val="1F497D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C82DB67-9DA2-40E3-83E3-CADD443EDFF2}"/>
              </a:ext>
            </a:extLst>
          </p:cNvPr>
          <p:cNvSpPr/>
          <p:nvPr/>
        </p:nvSpPr>
        <p:spPr>
          <a:xfrm>
            <a:off x="2200701" y="73628"/>
            <a:ext cx="43281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23">
              <a:buClrTx/>
              <a:defRPr/>
            </a:pPr>
            <a:r>
              <a:rPr lang="en-US" sz="1500" b="1" kern="1200" dirty="0">
                <a:ln w="0"/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UBND QUẬN HẢI AN</a:t>
            </a:r>
          </a:p>
          <a:p>
            <a:pPr algn="ctr" defTabSz="457223">
              <a:buClrTx/>
              <a:defRPr/>
            </a:pPr>
            <a:r>
              <a:rPr lang="en-US" sz="1500" b="1" kern="1200" dirty="0">
                <a:ln w="0"/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 TIỂU HỌC THÀNH TÔ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DAF4C8-54F6-8A6C-E45A-BFC0EB3EC408}"/>
              </a:ext>
            </a:extLst>
          </p:cNvPr>
          <p:cNvSpPr/>
          <p:nvPr/>
        </p:nvSpPr>
        <p:spPr>
          <a:xfrm>
            <a:off x="1228548" y="944220"/>
            <a:ext cx="6272423" cy="784830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 defTabSz="457223">
              <a:buClrTx/>
              <a:defRPr/>
            </a:pPr>
            <a:r>
              <a:rPr lang="en-US" sz="2400" b="1" kern="1200" dirty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THI GIÁO VIÊN DẠY GIỎI CẤP QUẬN</a:t>
            </a:r>
          </a:p>
          <a:p>
            <a:pPr algn="ctr" defTabSz="457223">
              <a:buClrTx/>
              <a:defRPr/>
            </a:pPr>
            <a:r>
              <a:rPr lang="en-US" sz="2400" b="1" kern="1200" dirty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2024 - 2025</a:t>
            </a:r>
          </a:p>
        </p:txBody>
      </p:sp>
      <p:pic>
        <p:nvPicPr>
          <p:cNvPr id="10" name="Picture 3" descr="Entertainment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18" y="3886061"/>
            <a:ext cx="73223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5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5">
            <a:extLst>
              <a:ext uri="{FF2B5EF4-FFF2-40B4-BE49-F238E27FC236}">
                <a16:creationId xmlns="" xmlns:a16="http://schemas.microsoft.com/office/drawing/2014/main" id="{AEAAAAE8-AA5F-4FB9-A0C1-2E9732721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6317" y="407725"/>
            <a:ext cx="1353692" cy="1255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8741" y="1097057"/>
            <a:ext cx="64541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5400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 Việt</a:t>
            </a:r>
          </a:p>
          <a:p>
            <a:pPr algn="ctr" defTabSz="685800">
              <a:buClrTx/>
            </a:pPr>
            <a:r>
              <a:rPr lang="vi-VN" sz="4800" b="1" kern="1200" dirty="0">
                <a:solidFill>
                  <a:srgbClr val="00206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 124: </a:t>
            </a:r>
            <a:r>
              <a:rPr lang="vi-VN" sz="4800" b="1" kern="12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oen - oet</a:t>
            </a:r>
            <a:endParaRPr lang="en-US" sz="4800" b="1" kern="1200" dirty="0">
              <a:solidFill>
                <a:srgbClr val="FF0000"/>
              </a:solidFill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2" y="3393487"/>
            <a:ext cx="2181218" cy="144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5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3">
            <a:extLst>
              <a:ext uri="{FF2B5EF4-FFF2-40B4-BE49-F238E27FC236}">
                <a16:creationId xmlns="" xmlns:a16="http://schemas.microsoft.com/office/drawing/2014/main" id="{D035F8BE-BFE0-B58E-DF5B-7D0BB7551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4471372"/>
            <a:ext cx="2964656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3200" kern="1200" dirty="0">
                <a:solidFill>
                  <a:srgbClr val="000000"/>
                </a:solidFill>
                <a:ea typeface="+mn-ea"/>
              </a:rPr>
              <a:t>cưa xoèn xoẹt</a:t>
            </a:r>
            <a:endParaRPr lang="en-US" altLang="en-US" sz="3200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11270" name="TextBox 3">
            <a:extLst>
              <a:ext uri="{FF2B5EF4-FFF2-40B4-BE49-F238E27FC236}">
                <a16:creationId xmlns="" xmlns:a16="http://schemas.microsoft.com/office/drawing/2014/main" id="{24361E6D-6B52-C66F-E408-8B6A66C30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8717" y="4467724"/>
            <a:ext cx="2983706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3200" kern="1200" dirty="0">
                <a:ea typeface="+mn-ea"/>
              </a:rPr>
              <a:t>hố nông choèn</a:t>
            </a:r>
            <a:endParaRPr lang="en-US" altLang="en-US" sz="3200" kern="1200" dirty="0">
              <a:ea typeface="+mn-e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EB84D98-49FF-04FF-E656-E57CEFBA6DCD}"/>
              </a:ext>
            </a:extLst>
          </p:cNvPr>
          <p:cNvSpPr txBox="1">
            <a:spLocks/>
          </p:cNvSpPr>
          <p:nvPr/>
        </p:nvSpPr>
        <p:spPr>
          <a:xfrm>
            <a:off x="0" y="-28714"/>
            <a:ext cx="8945655" cy="544606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buClrTx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Tiếng nào có vần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oen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oet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4" name="TextBox 3">
            <a:extLst>
              <a:ext uri="{FF2B5EF4-FFF2-40B4-BE49-F238E27FC236}">
                <a16:creationId xmlns="" xmlns:a16="http://schemas.microsoft.com/office/drawing/2014/main" id="{FA07FF86-2EC7-FDED-DC7D-29328ACA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521" y="4471371"/>
            <a:ext cx="2853928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3200" kern="1200" dirty="0">
                <a:solidFill>
                  <a:srgbClr val="000000"/>
                </a:solidFill>
                <a:ea typeface="+mn-ea"/>
              </a:rPr>
              <a:t>mặc loè loẹt</a:t>
            </a:r>
            <a:endParaRPr lang="en-US" altLang="en-US" sz="3200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595F03CB-CF94-D004-AEBE-086CE24A2416}"/>
              </a:ext>
            </a:extLst>
          </p:cNvPr>
          <p:cNvSpPr/>
          <p:nvPr/>
        </p:nvSpPr>
        <p:spPr>
          <a:xfrm>
            <a:off x="5482139" y="831273"/>
            <a:ext cx="1500552" cy="907812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buClrTx/>
              <a:defRPr/>
            </a:pPr>
            <a:r>
              <a:rPr lang="en-US" sz="3600" dirty="0" err="1">
                <a:solidFill>
                  <a:prstClr val="white"/>
                </a:solidFill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oet</a:t>
            </a:r>
            <a:endParaRPr lang="en-US" sz="3600" dirty="0">
              <a:solidFill>
                <a:prstClr val="white"/>
              </a:solidFill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74788D54-06C8-FB12-C913-EDFE4F1DD960}"/>
              </a:ext>
            </a:extLst>
          </p:cNvPr>
          <p:cNvSpPr/>
          <p:nvPr/>
        </p:nvSpPr>
        <p:spPr>
          <a:xfrm>
            <a:off x="2463977" y="831273"/>
            <a:ext cx="1515741" cy="857196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buClrTx/>
              <a:defRPr/>
            </a:pPr>
            <a:r>
              <a:rPr lang="en-US" sz="3600" dirty="0" err="1">
                <a:solidFill>
                  <a:prstClr val="white"/>
                </a:solidFill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oen</a:t>
            </a:r>
            <a:endParaRPr lang="en-US" sz="3600" dirty="0">
              <a:solidFill>
                <a:prstClr val="white"/>
              </a:solidFill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301" name="Picture 7">
            <a:extLst>
              <a:ext uri="{FF2B5EF4-FFF2-40B4-BE49-F238E27FC236}">
                <a16:creationId xmlns="" xmlns:a16="http://schemas.microsoft.com/office/drawing/2014/main" id="{5E57263F-4EEA-0CA2-F702-0A16D3E57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0" y="2225666"/>
            <a:ext cx="2922443" cy="221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8">
            <a:extLst>
              <a:ext uri="{FF2B5EF4-FFF2-40B4-BE49-F238E27FC236}">
                <a16:creationId xmlns="" xmlns:a16="http://schemas.microsoft.com/office/drawing/2014/main" id="{1BF05E0E-2364-9EC2-78F1-E8A1BC3F5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17" y="2214847"/>
            <a:ext cx="2936081" cy="221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9">
            <a:extLst>
              <a:ext uri="{FF2B5EF4-FFF2-40B4-BE49-F238E27FC236}">
                <a16:creationId xmlns="" xmlns:a16="http://schemas.microsoft.com/office/drawing/2014/main" id="{256DE190-0497-7207-0D07-290AF7505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01" y="2199547"/>
            <a:ext cx="2865348" cy="221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m_thanh_tieng_cua_go_bang_t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75" y="397277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3">
            <a:extLst>
              <a:ext uri="{FF2B5EF4-FFF2-40B4-BE49-F238E27FC236}">
                <a16:creationId xmlns="" xmlns:a16="http://schemas.microsoft.com/office/drawing/2014/main" id="{D035F8BE-BFE0-B58E-DF5B-7D0BB7551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5" y="2126007"/>
            <a:ext cx="2964656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3200" kern="1200" dirty="0">
                <a:solidFill>
                  <a:srgbClr val="000000"/>
                </a:solidFill>
                <a:ea typeface="+mn-ea"/>
              </a:rPr>
              <a:t>cưa xoèn xoẹt</a:t>
            </a:r>
            <a:endParaRPr lang="en-US" altLang="en-US" sz="3200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11270" name="TextBox 3">
            <a:extLst>
              <a:ext uri="{FF2B5EF4-FFF2-40B4-BE49-F238E27FC236}">
                <a16:creationId xmlns="" xmlns:a16="http://schemas.microsoft.com/office/drawing/2014/main" id="{24361E6D-6B52-C66F-E408-8B6A66C30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779" y="2151665"/>
            <a:ext cx="2983706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3200" kern="1200" dirty="0">
                <a:ea typeface="+mn-ea"/>
              </a:rPr>
              <a:t>hố nông choèn</a:t>
            </a:r>
            <a:endParaRPr lang="en-US" altLang="en-US" sz="3200" kern="1200" dirty="0">
              <a:ea typeface="+mn-e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EB84D98-49FF-04FF-E656-E57CEFBA6DCD}"/>
              </a:ext>
            </a:extLst>
          </p:cNvPr>
          <p:cNvSpPr txBox="1">
            <a:spLocks/>
          </p:cNvSpPr>
          <p:nvPr/>
        </p:nvSpPr>
        <p:spPr>
          <a:xfrm>
            <a:off x="0" y="-28714"/>
            <a:ext cx="8945655" cy="544606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buClrTx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Tiếng nào có vần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oen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oet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4" name="TextBox 3">
            <a:extLst>
              <a:ext uri="{FF2B5EF4-FFF2-40B4-BE49-F238E27FC236}">
                <a16:creationId xmlns="" xmlns:a16="http://schemas.microsoft.com/office/drawing/2014/main" id="{FA07FF86-2EC7-FDED-DC7D-29328ACA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133" y="2155663"/>
            <a:ext cx="2853928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3200" kern="1200" dirty="0">
                <a:solidFill>
                  <a:srgbClr val="000000"/>
                </a:solidFill>
                <a:ea typeface="+mn-ea"/>
              </a:rPr>
              <a:t>mặc loè loẹt</a:t>
            </a:r>
            <a:endParaRPr lang="en-US" altLang="en-US" sz="3200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595F03CB-CF94-D004-AEBE-086CE24A2416}"/>
              </a:ext>
            </a:extLst>
          </p:cNvPr>
          <p:cNvSpPr/>
          <p:nvPr/>
        </p:nvSpPr>
        <p:spPr>
          <a:xfrm>
            <a:off x="5482139" y="831273"/>
            <a:ext cx="1500552" cy="907812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buClrTx/>
              <a:defRPr/>
            </a:pPr>
            <a:r>
              <a:rPr lang="en-US" sz="3600" dirty="0" err="1">
                <a:solidFill>
                  <a:prstClr val="white"/>
                </a:solidFill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oet</a:t>
            </a:r>
            <a:endParaRPr lang="en-US" sz="3600" dirty="0">
              <a:solidFill>
                <a:prstClr val="white"/>
              </a:solidFill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74788D54-06C8-FB12-C913-EDFE4F1DD960}"/>
              </a:ext>
            </a:extLst>
          </p:cNvPr>
          <p:cNvSpPr/>
          <p:nvPr/>
        </p:nvSpPr>
        <p:spPr>
          <a:xfrm>
            <a:off x="2463977" y="831273"/>
            <a:ext cx="1515741" cy="857196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buClrTx/>
              <a:defRPr/>
            </a:pPr>
            <a:r>
              <a:rPr lang="en-US" sz="3600" dirty="0" err="1">
                <a:solidFill>
                  <a:prstClr val="white"/>
                </a:solidFill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oen</a:t>
            </a:r>
            <a:endParaRPr lang="en-US" sz="3600" dirty="0">
              <a:solidFill>
                <a:prstClr val="white"/>
              </a:solidFill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301" name="Picture 7">
            <a:extLst>
              <a:ext uri="{FF2B5EF4-FFF2-40B4-BE49-F238E27FC236}">
                <a16:creationId xmlns="" xmlns:a16="http://schemas.microsoft.com/office/drawing/2014/main" id="{5E57263F-4EEA-0CA2-F702-0A16D3E57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05829"/>
            <a:ext cx="2847975" cy="221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8">
            <a:extLst>
              <a:ext uri="{FF2B5EF4-FFF2-40B4-BE49-F238E27FC236}">
                <a16:creationId xmlns="" xmlns:a16="http://schemas.microsoft.com/office/drawing/2014/main" id="{1BF05E0E-2364-9EC2-78F1-E8A1BC3F5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786" y="2805828"/>
            <a:ext cx="2936081" cy="221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9">
            <a:extLst>
              <a:ext uri="{FF2B5EF4-FFF2-40B4-BE49-F238E27FC236}">
                <a16:creationId xmlns="" xmlns:a16="http://schemas.microsoft.com/office/drawing/2014/main" id="{256DE190-0497-7207-0D07-290AF7505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23" y="2805827"/>
            <a:ext cx="2865348" cy="221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endCxn id="28" idx="3"/>
          </p:cNvCxnSpPr>
          <p:nvPr/>
        </p:nvCxnSpPr>
        <p:spPr>
          <a:xfrm flipV="1">
            <a:off x="1614488" y="1562936"/>
            <a:ext cx="1071464" cy="7802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652737" y="1443535"/>
            <a:ext cx="2947963" cy="8811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83705" y="1449494"/>
            <a:ext cx="1974108" cy="9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638949" y="1468327"/>
            <a:ext cx="1690664" cy="9540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871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  <p:bldP spid="11274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="" xmlns:a16="http://schemas.microsoft.com/office/drawing/2014/main" id="{C0E3A91A-0BB5-3614-5BB3-F7AB06DD3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52322" cy="508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C7E4AD52-79D8-6525-630F-93B6786A6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6F172BCD-AE23-59B9-EBDF-A97ED5E7DD2F}"/>
              </a:ext>
            </a:extLst>
          </p:cNvPr>
          <p:cNvSpPr/>
          <p:nvPr/>
        </p:nvSpPr>
        <p:spPr>
          <a:xfrm>
            <a:off x="181737" y="3886847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o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" y="68581"/>
            <a:ext cx="8983980" cy="45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4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o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7691" y="259774"/>
            <a:ext cx="6546273" cy="417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0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58961"/>
      </p:ext>
    </p:extLst>
  </p:cSld>
  <p:clrMapOvr>
    <a:masterClrMapping/>
  </p:clrMapOvr>
</p:sld>
</file>

<file path=ppt/theme/theme1.xml><?xml version="1.0" encoding="utf-8"?>
<a:theme xmlns:a="http://schemas.openxmlformats.org/drawingml/2006/main" name="Kawaii Food Vocabulary for Pre-K">
  <a:themeElements>
    <a:clrScheme name="Simple Light">
      <a:dk1>
        <a:srgbClr val="182648"/>
      </a:dk1>
      <a:lt1>
        <a:srgbClr val="E0A882"/>
      </a:lt1>
      <a:dk2>
        <a:srgbClr val="F9C9C9"/>
      </a:dk2>
      <a:lt2>
        <a:srgbClr val="FFCD6C"/>
      </a:lt2>
      <a:accent1>
        <a:srgbClr val="FFFFFF"/>
      </a:accent1>
      <a:accent2>
        <a:srgbClr val="FC6F87"/>
      </a:accent2>
      <a:accent3>
        <a:srgbClr val="C2CC89"/>
      </a:accent3>
      <a:accent4>
        <a:srgbClr val="DBE4F8"/>
      </a:accent4>
      <a:accent5>
        <a:srgbClr val="A5A6C9"/>
      </a:accent5>
      <a:accent6>
        <a:srgbClr val="FFF3DD"/>
      </a:accent6>
      <a:hlink>
        <a:srgbClr val="1827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106</Words>
  <Application>Microsoft Office PowerPoint</Application>
  <PresentationFormat>On-screen Show (16:9)</PresentationFormat>
  <Paragraphs>24</Paragraphs>
  <Slides>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</vt:lpstr>
      <vt:lpstr>宋体</vt:lpstr>
      <vt:lpstr>UTM Avo</vt:lpstr>
      <vt:lpstr>HP001 4 hàng</vt:lpstr>
      <vt:lpstr>Chewy</vt:lpstr>
      <vt:lpstr>Calibri</vt:lpstr>
      <vt:lpstr>.VnAvant</vt:lpstr>
      <vt:lpstr>Times New Roman</vt:lpstr>
      <vt:lpstr>Gaegu</vt:lpstr>
      <vt:lpstr>Calibri Light</vt:lpstr>
      <vt:lpstr>Kawaii Food Vocabulary for Pre-K</vt:lpstr>
      <vt:lpstr>2_Office Theme</vt:lpstr>
      <vt:lpstr>1_HOC10 TEMPLATE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Baby Three Unlock</dc:title>
  <dc:creator>Dell</dc:creator>
  <cp:lastModifiedBy>PC</cp:lastModifiedBy>
  <cp:revision>64</cp:revision>
  <dcterms:modified xsi:type="dcterms:W3CDTF">2025-03-04T05:21:38Z</dcterms:modified>
</cp:coreProperties>
</file>