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58" r:id="rId4"/>
    <p:sldId id="259" r:id="rId5"/>
    <p:sldId id="260" r:id="rId6"/>
    <p:sldId id="261" r:id="rId7"/>
    <p:sldId id="280" r:id="rId8"/>
    <p:sldId id="262" r:id="rId9"/>
    <p:sldId id="263" r:id="rId10"/>
    <p:sldId id="264" r:id="rId11"/>
    <p:sldId id="265" r:id="rId12"/>
    <p:sldId id="266"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6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AA0B87-1F2A-4261-A4C7-28E529A9E5FF}"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82554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A0B87-1F2A-4261-A4C7-28E529A9E5FF}"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299371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A0B87-1F2A-4261-A4C7-28E529A9E5FF}"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321190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A0B87-1F2A-4261-A4C7-28E529A9E5FF}"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164359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AA0B87-1F2A-4261-A4C7-28E529A9E5FF}"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130454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AA0B87-1F2A-4261-A4C7-28E529A9E5FF}"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415313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AA0B87-1F2A-4261-A4C7-28E529A9E5FF}"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209772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AA0B87-1F2A-4261-A4C7-28E529A9E5FF}"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16978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A0B87-1F2A-4261-A4C7-28E529A9E5FF}"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119041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AA0B87-1F2A-4261-A4C7-28E529A9E5FF}"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42171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AA0B87-1F2A-4261-A4C7-28E529A9E5FF}"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88242-E14D-483B-A485-51B195B9E2CC}" type="slidenum">
              <a:rPr lang="en-US" smtClean="0"/>
              <a:t>‹#›</a:t>
            </a:fld>
            <a:endParaRPr lang="en-US"/>
          </a:p>
        </p:txBody>
      </p:sp>
    </p:spTree>
    <p:extLst>
      <p:ext uri="{BB962C8B-B14F-4D97-AF65-F5344CB8AC3E}">
        <p14:creationId xmlns:p14="http://schemas.microsoft.com/office/powerpoint/2010/main" val="101190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A0B87-1F2A-4261-A4C7-28E529A9E5FF}" type="datetimeFigureOut">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88242-E14D-483B-A485-51B195B9E2CC}" type="slidenum">
              <a:rPr lang="en-US" smtClean="0"/>
              <a:t>‹#›</a:t>
            </a:fld>
            <a:endParaRPr lang="en-US"/>
          </a:p>
        </p:txBody>
      </p:sp>
    </p:spTree>
    <p:extLst>
      <p:ext uri="{BB962C8B-B14F-4D97-AF65-F5344CB8AC3E}">
        <p14:creationId xmlns:p14="http://schemas.microsoft.com/office/powerpoint/2010/main" val="945335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ello Images - Free Download on Freepi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8" y="0"/>
            <a:ext cx="12186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3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t>
            </a:r>
            <a:r>
              <a:rPr lang="en-US" smtClean="0"/>
              <a:t>rain</a:t>
            </a:r>
            <a:endParaRPr lang="en-US"/>
          </a:p>
        </p:txBody>
      </p:sp>
      <p:pic>
        <p:nvPicPr>
          <p:cNvPr id="9218" name="Picture 2" descr="The History of 'Train' | Merriam-Web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0538" y="1224643"/>
            <a:ext cx="7190923" cy="539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5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t>
            </a:r>
            <a:r>
              <a:rPr lang="en-US" smtClean="0"/>
              <a:t>ruck</a:t>
            </a:r>
            <a:endParaRPr lang="en-US"/>
          </a:p>
        </p:txBody>
      </p:sp>
      <p:pic>
        <p:nvPicPr>
          <p:cNvPr id="10242" name="Picture 2" descr="Carry Truck thùng kín inox và composite | Suzuki Viet Nh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7188" y="365125"/>
            <a:ext cx="6268698" cy="626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13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00489"/>
          </a:xfrm>
        </p:spPr>
        <p:txBody>
          <a:bodyPr>
            <a:normAutofit/>
          </a:bodyPr>
          <a:lstStyle/>
          <a:p>
            <a:r>
              <a:rPr lang="en-US" smtClean="0"/>
              <a:t>He/she has …</a:t>
            </a:r>
            <a:br>
              <a:rPr lang="en-US" smtClean="0"/>
            </a:br>
            <a:r>
              <a:rPr lang="en-US" smtClean="0"/>
              <a:t>They have …</a:t>
            </a:r>
            <a:endParaRPr lang="en-US"/>
          </a:p>
        </p:txBody>
      </p:sp>
      <p:pic>
        <p:nvPicPr>
          <p:cNvPr id="11266" name="Picture 2" descr="Tiếng Anh 3 Tập 2 - Unit 15 Do you have any toys? - Lesson 3 - 4 Read and  complete. | Sách Mề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65614"/>
            <a:ext cx="5415642" cy="382705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isher-Price Toys: What's Popular! - Samko &amp; Miko Toy Ware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663658"/>
            <a:ext cx="5206546" cy="347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1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Good Bye Poster Images - Free Download on Freepi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21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Unit 17: Our toys - Tiếng Anh 3 (Global Success) [OLM.V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0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a:t>
            </a:r>
            <a:endParaRPr lang="en-US"/>
          </a:p>
        </p:txBody>
      </p:sp>
      <p:pic>
        <p:nvPicPr>
          <p:cNvPr id="2050" name="Picture 2" descr="Thaco B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02141"/>
            <a:ext cx="10515600" cy="359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8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
            </a:r>
            <a:r>
              <a:rPr lang="en-US" smtClean="0"/>
              <a:t>ar</a:t>
            </a:r>
            <a:endParaRPr lang="en-US"/>
          </a:p>
        </p:txBody>
      </p:sp>
      <p:pic>
        <p:nvPicPr>
          <p:cNvPr id="3074" name="Picture 2" descr="Here Are The Coolest New Cars For 20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1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t>
            </a:r>
            <a:r>
              <a:rPr lang="en-US" smtClean="0"/>
              <a:t>ite</a:t>
            </a:r>
            <a:endParaRPr lang="en-US"/>
          </a:p>
        </p:txBody>
      </p:sp>
      <p:pic>
        <p:nvPicPr>
          <p:cNvPr id="4098" name="Picture 2" descr="Kite Images - Free Download on Freepik"/>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55842" y="1825625"/>
            <a:ext cx="328031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0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
            </a:r>
            <a:r>
              <a:rPr lang="en-US" smtClean="0"/>
              <a:t>lane</a:t>
            </a:r>
            <a:endParaRPr lang="en-US"/>
          </a:p>
        </p:txBody>
      </p:sp>
      <p:pic>
        <p:nvPicPr>
          <p:cNvPr id="5122" name="Picture 2" descr="NTSB reveals cause behind frightening depressurization on plane |  2019-11-21 | ISH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7365" y="1551214"/>
            <a:ext cx="6957270" cy="425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7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a:r>
            <a:r>
              <a:rPr lang="en-US" smtClean="0"/>
              <a:t>hip</a:t>
            </a:r>
            <a:endParaRPr lang="en-US"/>
          </a:p>
        </p:txBody>
      </p:sp>
      <p:pic>
        <p:nvPicPr>
          <p:cNvPr id="6146" name="Picture 2" descr="What is a Cruise Shi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4930" y="1825625"/>
            <a:ext cx="696214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0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Teddy bear</a:t>
            </a:r>
            <a:endParaRPr lang="en-US"/>
          </a:p>
        </p:txBody>
      </p:sp>
      <p:pic>
        <p:nvPicPr>
          <p:cNvPr id="7170" name="Picture 2" descr="Mua LotFancy Teddy Bear Stuffed Animals, 20 inch Soft Cuddly Stuffed Plush  Bear, Cute Stuffed Animals Toy with Footprints, Gifts for Kids Baby  Toddlers on Baby Shower, Valentine's Day, Brown trên Amaz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91731" y="1198223"/>
            <a:ext cx="5207340" cy="520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59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27000">
              <a:schemeClr val="accent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t>
            </a:r>
            <a:r>
              <a:rPr lang="en-US" smtClean="0"/>
              <a:t>oy</a:t>
            </a:r>
            <a:endParaRPr lang="en-US"/>
          </a:p>
        </p:txBody>
      </p:sp>
      <p:pic>
        <p:nvPicPr>
          <p:cNvPr id="8194" name="Picture 2" descr="42 Pcs) Fidget Toys Pack, Party Favors Carnival Treasure Classroom Prizes  Small Mini Bulk Sensory Figit Toys Set for Boys Girls Kids Adults, Stress  Relief &amp; Anxiety Relief Tools Autistic ADHD Toys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21522" y="479425"/>
            <a:ext cx="6148955" cy="614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7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Words>
  <Application>Microsoft Office PowerPoint</Application>
  <PresentationFormat>Widescreen</PresentationFormat>
  <Paragraphs>10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Bus</vt:lpstr>
      <vt:lpstr>Car</vt:lpstr>
      <vt:lpstr>Kite</vt:lpstr>
      <vt:lpstr>Plane</vt:lpstr>
      <vt:lpstr>Ship</vt:lpstr>
      <vt:lpstr>Teddy bear</vt:lpstr>
      <vt:lpstr>Toy</vt:lpstr>
      <vt:lpstr>Train</vt:lpstr>
      <vt:lpstr>Truck</vt:lpstr>
      <vt:lpstr>He/she has … They have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2023-08-31T08:49:15Z</dcterms:created>
  <dcterms:modified xsi:type="dcterms:W3CDTF">2023-08-31T09:24:55Z</dcterms:modified>
</cp:coreProperties>
</file>