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72" r:id="rId4"/>
    <p:sldId id="308" r:id="rId5"/>
    <p:sldId id="271" r:id="rId6"/>
    <p:sldId id="270" r:id="rId7"/>
    <p:sldId id="276" r:id="rId8"/>
    <p:sldId id="283" r:id="rId9"/>
    <p:sldId id="311" r:id="rId10"/>
    <p:sldId id="315" r:id="rId11"/>
    <p:sldId id="314" r:id="rId12"/>
    <p:sldId id="316" r:id="rId13"/>
    <p:sldId id="317" r:id="rId14"/>
    <p:sldId id="31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4706" autoAdjust="0"/>
  </p:normalViewPr>
  <p:slideViewPr>
    <p:cSldViewPr snapToGrid="0">
      <p:cViewPr varScale="1">
        <p:scale>
          <a:sx n="60" d="100"/>
          <a:sy n="6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4/16/2025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4/16/2025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MA" smtClean="0"/>
              <a:t>3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89543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4/16/2025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4/16/2025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4/16/2025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4/16/2025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4/16/2025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4/16/2025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4/16/2025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4/16/2025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4/16/2025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4/16/2025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4/16/2025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729" y="635094"/>
            <a:ext cx="10715256" cy="202413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ooper Black" panose="020F0502020204030204" pitchFamily="34" charset="0"/>
              </a:rPr>
              <a:t>Playing and doing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6722-431F-2834-C80E-B84716357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45" y="6001902"/>
            <a:ext cx="3735791" cy="660589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chemeClr val="accent1"/>
                </a:solidFill>
                <a:latin typeface="Cooper Black" panose="0208090404030B020404" pitchFamily="18" charset="77"/>
              </a:rPr>
              <a:t>Ms</a:t>
            </a:r>
            <a:r>
              <a:rPr lang="en-US" sz="3000" b="1" dirty="0" smtClean="0">
                <a:solidFill>
                  <a:schemeClr val="accent1"/>
                </a:solidFill>
                <a:latin typeface="Cooper Black" panose="0208090404030B020404" pitchFamily="18" charset="77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Cooper Black" panose="0208090404030B020404" pitchFamily="18" charset="77"/>
              </a:rPr>
              <a:t>Saida</a:t>
            </a:r>
            <a:endParaRPr lang="en-VN" sz="3000" b="1" dirty="0">
              <a:solidFill>
                <a:schemeClr val="accent1"/>
              </a:solidFill>
              <a:latin typeface="Cooper Black" panose="0208090404030B020404" pitchFamily="18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EB024-6E26-8A9F-228A-45813A51F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91" y="3955217"/>
            <a:ext cx="3573721" cy="2793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ACFE5-5E6E-2005-B96F-16E12AC9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0051" y="1161311"/>
            <a:ext cx="3870749" cy="4952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415" y="2607058"/>
            <a:ext cx="388348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ED688-3D4E-0FAA-9843-06948475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1777077"/>
            <a:ext cx="6400801" cy="1479792"/>
          </a:xfrm>
        </p:spPr>
        <p:txBody>
          <a:bodyPr/>
          <a:lstStyle/>
          <a:p>
            <a:r>
              <a:rPr lang="en-US" sz="8200" b="1" dirty="0">
                <a:solidFill>
                  <a:schemeClr val="accent3"/>
                </a:solidFill>
                <a:latin typeface="Cooper Black" panose="0208090404030B020404" pitchFamily="18" charset="77"/>
              </a:rPr>
              <a:t>Structure </a:t>
            </a:r>
            <a:endParaRPr lang="en-VN" b="1" dirty="0">
              <a:solidFill>
                <a:schemeClr val="accent3"/>
              </a:solidFill>
              <a:latin typeface="Cooper Black" panose="0208090404030B020404" pitchFamily="18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46D2B-A918-375A-F27C-8B71B7B9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251" y="1432811"/>
            <a:ext cx="3870749" cy="4952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2D59D-54BE-1526-4CD0-6345167D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86" y="3601134"/>
            <a:ext cx="3870749" cy="2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6CEF3-DE2C-46C8-DF19-E03DDA20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04" y="3596402"/>
            <a:ext cx="4075816" cy="301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38555-F21B-7CEA-F063-0C5C1666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9" y="3842132"/>
            <a:ext cx="3638164" cy="301586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A8888DD-4870-F6DB-0218-F22946A3CF67}"/>
              </a:ext>
            </a:extLst>
          </p:cNvPr>
          <p:cNvSpPr/>
          <p:nvPr/>
        </p:nvSpPr>
        <p:spPr>
          <a:xfrm>
            <a:off x="6036931" y="355320"/>
            <a:ext cx="6261226" cy="348681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accent2"/>
                </a:solidFill>
                <a:latin typeface="Cooper Black" panose="0208090404030B020404" pitchFamily="18" charset="77"/>
              </a:rPr>
              <a:t>I’m……..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4787767-5F1C-EF0C-F0D9-AC5CD30B43B6}"/>
              </a:ext>
            </a:extLst>
          </p:cNvPr>
          <p:cNvSpPr/>
          <p:nvPr/>
        </p:nvSpPr>
        <p:spPr>
          <a:xfrm>
            <a:off x="124847" y="355320"/>
            <a:ext cx="6425991" cy="40346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77"/>
              </a:rPr>
              <a:t>What are you doing!?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13369-DD73-20B9-5FDD-09F1B11F3E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77" r="24084" b="8257"/>
          <a:stretch/>
        </p:blipFill>
        <p:spPr>
          <a:xfrm>
            <a:off x="5110248" y="4276584"/>
            <a:ext cx="2876166" cy="25814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0BF572-EA50-F78F-D27A-D1EBD017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29472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6CEF3-DE2C-46C8-DF19-E03DDA20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04" y="3596402"/>
            <a:ext cx="4075816" cy="301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38555-F21B-7CEA-F063-0C5C1666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9" y="3842132"/>
            <a:ext cx="3638164" cy="301586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A8888DD-4870-F6DB-0218-F22946A3CF67}"/>
              </a:ext>
            </a:extLst>
          </p:cNvPr>
          <p:cNvSpPr/>
          <p:nvPr/>
        </p:nvSpPr>
        <p:spPr>
          <a:xfrm>
            <a:off x="6036931" y="355320"/>
            <a:ext cx="6261226" cy="348681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accent2"/>
                </a:solidFill>
                <a:latin typeface="Cooper Black" panose="0208090404030B020404" pitchFamily="18" charset="77"/>
              </a:rPr>
              <a:t>I’m……..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4787767-5F1C-EF0C-F0D9-AC5CD30B43B6}"/>
              </a:ext>
            </a:extLst>
          </p:cNvPr>
          <p:cNvSpPr/>
          <p:nvPr/>
        </p:nvSpPr>
        <p:spPr>
          <a:xfrm>
            <a:off x="124847" y="355320"/>
            <a:ext cx="6425991" cy="40346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77"/>
              </a:rPr>
              <a:t>What are you doing!?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5ECF5-0690-36F2-EFF7-CC06911B9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908" y="3842132"/>
            <a:ext cx="2306408" cy="255995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213EBBE-6C5A-90CE-243D-3A9ECED9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31142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6CEF3-DE2C-46C8-DF19-E03DDA20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04" y="3596402"/>
            <a:ext cx="4075816" cy="301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38555-F21B-7CEA-F063-0C5C1666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9" y="3842132"/>
            <a:ext cx="3638164" cy="301586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A8888DD-4870-F6DB-0218-F22946A3CF67}"/>
              </a:ext>
            </a:extLst>
          </p:cNvPr>
          <p:cNvSpPr/>
          <p:nvPr/>
        </p:nvSpPr>
        <p:spPr>
          <a:xfrm>
            <a:off x="6036931" y="355320"/>
            <a:ext cx="6261226" cy="348681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accent2"/>
                </a:solidFill>
                <a:latin typeface="Cooper Black" panose="0208090404030B020404" pitchFamily="18" charset="77"/>
              </a:rPr>
              <a:t>I’m……..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4787767-5F1C-EF0C-F0D9-AC5CD30B43B6}"/>
              </a:ext>
            </a:extLst>
          </p:cNvPr>
          <p:cNvSpPr/>
          <p:nvPr/>
        </p:nvSpPr>
        <p:spPr>
          <a:xfrm>
            <a:off x="124847" y="355320"/>
            <a:ext cx="6425991" cy="40346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77"/>
              </a:rPr>
              <a:t>What are you doing!?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7C386-4971-3EE4-5198-52795610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960" y="4138384"/>
            <a:ext cx="2393908" cy="256658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C5A33F3-7057-C12C-B11F-17526D86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27479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6CEF3-DE2C-46C8-DF19-E03DDA20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04" y="3596402"/>
            <a:ext cx="4075816" cy="301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38555-F21B-7CEA-F063-0C5C1666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9" y="3842132"/>
            <a:ext cx="3638164" cy="301586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A8888DD-4870-F6DB-0218-F22946A3CF67}"/>
              </a:ext>
            </a:extLst>
          </p:cNvPr>
          <p:cNvSpPr/>
          <p:nvPr/>
        </p:nvSpPr>
        <p:spPr>
          <a:xfrm>
            <a:off x="6036931" y="355320"/>
            <a:ext cx="6261226" cy="348681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accent2"/>
                </a:solidFill>
                <a:latin typeface="Cooper Black" panose="0208090404030B020404" pitchFamily="18" charset="77"/>
              </a:rPr>
              <a:t>I’m……..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4787767-5F1C-EF0C-F0D9-AC5CD30B43B6}"/>
              </a:ext>
            </a:extLst>
          </p:cNvPr>
          <p:cNvSpPr/>
          <p:nvPr/>
        </p:nvSpPr>
        <p:spPr>
          <a:xfrm>
            <a:off x="124847" y="355320"/>
            <a:ext cx="6425991" cy="40346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accent2"/>
                </a:solidFill>
                <a:latin typeface="Cooper Black" panose="0208090404030B020404" pitchFamily="18" charset="77"/>
              </a:rPr>
              <a:t>What are you doing!?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63D1A-F060-9315-3CF4-A42FDDC7D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25" y="4362816"/>
            <a:ext cx="3638164" cy="264968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A5BB74F-76BE-ED98-3D79-E7F87039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418826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CFA30-D901-CF1A-1334-2112CAD8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906" y="741325"/>
            <a:ext cx="8919535" cy="584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BC228-1217-14F0-CE19-33989FB3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2092"/>
            <a:ext cx="12191999" cy="73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100" dirty="0">
                <a:solidFill>
                  <a:schemeClr val="accent3"/>
                </a:solidFill>
                <a:latin typeface="Cooper Black" panose="0208090404030B020404" pitchFamily="18" charset="77"/>
              </a:rPr>
              <a:t>Vocabulary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87" y="3971146"/>
            <a:ext cx="7295116" cy="26778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900" dirty="0">
                <a:latin typeface="Cooper Black" panose="0208090404030B020404" pitchFamily="18" charset="77"/>
              </a:rPr>
              <a:t>Dancing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CD1A2-7825-3508-72C7-1204DAF4A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256" y="463698"/>
            <a:ext cx="4846379" cy="4846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F4A51-F533-EEF7-FD38-26392AE89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023" y="2368839"/>
            <a:ext cx="3573721" cy="2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814" y="3754220"/>
            <a:ext cx="9120372" cy="280287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7200" dirty="0">
                <a:latin typeface="Cooper Black" panose="0208090404030B020404" pitchFamily="18" charset="77"/>
              </a:rPr>
              <a:t>Drawing pictures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188B3-86BA-4ADD-424D-BB2BF9E9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72" y="601161"/>
            <a:ext cx="5202127" cy="4153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0A7CA-E0F5-16DE-AFB6-E3521166E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23" y="2368839"/>
            <a:ext cx="3573721" cy="2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06" y="3719289"/>
            <a:ext cx="9864650" cy="283956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7200" dirty="0">
                <a:latin typeface="Cooper Black" panose="0208090404030B020404" pitchFamily="18" charset="77"/>
              </a:rPr>
              <a:t>Listening to music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51F85-4AA5-1CA0-CB19-97EC8E71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79" y="596747"/>
            <a:ext cx="6527209" cy="4542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765CE-9C74-BF72-50B5-7EC3F0A2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23" y="2368839"/>
            <a:ext cx="3573721" cy="2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815" y="5434419"/>
            <a:ext cx="8588744" cy="1092790"/>
          </a:xfrm>
        </p:spPr>
        <p:txBody>
          <a:bodyPr>
            <a:normAutofit/>
          </a:bodyPr>
          <a:lstStyle/>
          <a:p>
            <a:pPr algn="ctr"/>
            <a:r>
              <a:rPr lang="en-US" sz="5900" dirty="0"/>
              <a:t> </a:t>
            </a:r>
            <a:r>
              <a:rPr lang="en-US" sz="5900" dirty="0">
                <a:solidFill>
                  <a:schemeClr val="accent3"/>
                </a:solidFill>
                <a:latin typeface="Cooper Black" panose="0208090404030B020404" pitchFamily="18" charset="77"/>
              </a:rPr>
              <a:t>Playing basketball</a:t>
            </a:r>
            <a:endParaRPr lang="en-US" sz="5900" dirty="0">
              <a:latin typeface="Cooper Black" panose="0208090404030B020404" pitchFamily="18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9DFAC-F6B1-26E8-69A5-2B84775C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27" y="590698"/>
            <a:ext cx="6940696" cy="4843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69164-7F88-3E44-BB95-BADCE4F9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23" y="2368839"/>
            <a:ext cx="3573721" cy="2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61" y="5198139"/>
            <a:ext cx="9303488" cy="1459823"/>
          </a:xfrm>
        </p:spPr>
        <p:txBody>
          <a:bodyPr>
            <a:normAutofit/>
          </a:bodyPr>
          <a:lstStyle/>
          <a:p>
            <a:pPr algn="ctr"/>
            <a:r>
              <a:rPr lang="en-US" sz="5700" dirty="0">
                <a:solidFill>
                  <a:schemeClr val="accent3"/>
                </a:solidFill>
                <a:latin typeface="Cooper Black" panose="0208090404030B020404" pitchFamily="18" charset="77"/>
              </a:rPr>
              <a:t>Reading</a:t>
            </a:r>
            <a:endParaRPr lang="en-US" sz="5700" dirty="0">
              <a:latin typeface="Cooper Black" panose="0208090404030B020404" pitchFamily="18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1E0A1-069B-439F-569C-334D0E88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23" y="2368839"/>
            <a:ext cx="3573721" cy="2793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EDA77-662A-5A72-9ED9-A5349B27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05" y="465868"/>
            <a:ext cx="6497674" cy="47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5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116" y="4955337"/>
            <a:ext cx="9244418" cy="1471025"/>
          </a:xfrm>
        </p:spPr>
        <p:txBody>
          <a:bodyPr>
            <a:normAutofit/>
          </a:bodyPr>
          <a:lstStyle/>
          <a:p>
            <a:pPr algn="ctr"/>
            <a:r>
              <a:rPr lang="en-US" sz="5700" dirty="0">
                <a:solidFill>
                  <a:schemeClr val="accent3"/>
                </a:solidFill>
                <a:latin typeface="Cooper Black" panose="0208090404030B020404" pitchFamily="18" charset="77"/>
              </a:rPr>
              <a:t>Singing</a:t>
            </a:r>
            <a:r>
              <a:rPr lang="en-US" sz="5700" dirty="0">
                <a:latin typeface="Cooper Black" panose="0208090404030B020404" pitchFamily="18" charset="77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CEEA29-9B26-40D4-BC7E-14B78331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279" y="2161431"/>
            <a:ext cx="3573721" cy="2793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109DE-1777-D6AD-54FB-366571B23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44" y="822500"/>
            <a:ext cx="6290930" cy="41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674" y="4099519"/>
            <a:ext cx="6054651" cy="2758481"/>
          </a:xfrm>
        </p:spPr>
        <p:txBody>
          <a:bodyPr>
            <a:normAutofit/>
          </a:bodyPr>
          <a:lstStyle/>
          <a:p>
            <a:r>
              <a:rPr lang="en-US" sz="5700" dirty="0">
                <a:latin typeface="Cooper Black" panose="0208090404030B020404" pitchFamily="18" charset="77"/>
              </a:rPr>
              <a:t>Watching Tv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46C32-4A11-5EA9-37F2-BBCCCC16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77" r="24084" b="8257"/>
          <a:stretch/>
        </p:blipFill>
        <p:spPr>
          <a:xfrm>
            <a:off x="2037907" y="1106982"/>
            <a:ext cx="5463953" cy="4011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B6BFF-C94F-C5D8-5E6B-ADCD2990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280" y="2161431"/>
            <a:ext cx="2575442" cy="2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53</Words>
  <Application>Microsoft Office PowerPoint</Application>
  <PresentationFormat>Widescreen</PresentationFormat>
  <Paragraphs>21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Cooper Black</vt:lpstr>
      <vt:lpstr>Euphemia</vt:lpstr>
      <vt:lpstr>Wingdings</vt:lpstr>
      <vt:lpstr>Children Happy 16x9</vt:lpstr>
      <vt:lpstr>Playing and doing </vt:lpstr>
      <vt:lpstr>Vocabulary </vt:lpstr>
      <vt:lpstr> Dancing</vt:lpstr>
      <vt:lpstr> Drawing pictures</vt:lpstr>
      <vt:lpstr> Listening to music</vt:lpstr>
      <vt:lpstr> Playing basketball</vt:lpstr>
      <vt:lpstr>Reading</vt:lpstr>
      <vt:lpstr>Singing  </vt:lpstr>
      <vt:lpstr>Watching Tv </vt:lpstr>
      <vt:lpstr>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Day</dc:title>
  <dc:creator>kharchamariam@outlook.com</dc:creator>
  <cp:lastModifiedBy>Admin</cp:lastModifiedBy>
  <cp:revision>25</cp:revision>
  <dcterms:created xsi:type="dcterms:W3CDTF">2025-03-02T11:40:03Z</dcterms:created>
  <dcterms:modified xsi:type="dcterms:W3CDTF">2025-04-16T07:28:31Z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