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427" r:id="rId2"/>
    <p:sldId id="433" r:id="rId3"/>
    <p:sldId id="432" r:id="rId4"/>
    <p:sldId id="435" r:id="rId5"/>
    <p:sldId id="434" r:id="rId6"/>
    <p:sldId id="436" r:id="rId7"/>
    <p:sldId id="431"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EE5AC"/>
    <a:srgbClr val="327CB4"/>
    <a:srgbClr val="B9CEDE"/>
    <a:srgbClr val="0000FF"/>
    <a:srgbClr val="DDEDD8"/>
    <a:srgbClr val="E86B0F"/>
    <a:srgbClr val="FF0066"/>
    <a:srgbClr val="FEEBBD"/>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174EE3-1C31-4B3B-9374-EE14A0DAB10F}" v="28" dt="2022-08-28T03:39:06.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6" d="100"/>
          <a:sy n="56" d="100"/>
        </p:scale>
        <p:origin x="213" y="5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A1174EE3-1C31-4B3B-9374-EE14A0DAB10F}"/>
    <pc:docChg chg="custSel addSld modSld sldOrd">
      <pc:chgData name="T H" userId="270efafb50020bd6" providerId="LiveId" clId="{A1174EE3-1C31-4B3B-9374-EE14A0DAB10F}" dt="2022-08-28T03:39:06.553" v="126" actId="478"/>
      <pc:docMkLst>
        <pc:docMk/>
      </pc:docMkLst>
      <pc:sldChg chg="delSp modSp mod">
        <pc:chgData name="T H" userId="270efafb50020bd6" providerId="LiveId" clId="{A1174EE3-1C31-4B3B-9374-EE14A0DAB10F}" dt="2022-08-28T03:23:51.013" v="28" actId="115"/>
        <pc:sldMkLst>
          <pc:docMk/>
          <pc:sldMk cId="1872434894" sldId="432"/>
        </pc:sldMkLst>
        <pc:spChg chg="mod">
          <ac:chgData name="T H" userId="270efafb50020bd6" providerId="LiveId" clId="{A1174EE3-1C31-4B3B-9374-EE14A0DAB10F}" dt="2022-08-28T03:20:25.958" v="7" actId="1076"/>
          <ac:spMkLst>
            <pc:docMk/>
            <pc:sldMk cId="1872434894" sldId="432"/>
            <ac:spMk id="11" creationId="{24F760D5-C9A7-47A5-93CA-EDC58AA07C5A}"/>
          </ac:spMkLst>
        </pc:spChg>
        <pc:spChg chg="mod">
          <ac:chgData name="T H" userId="270efafb50020bd6" providerId="LiveId" clId="{A1174EE3-1C31-4B3B-9374-EE14A0DAB10F}" dt="2022-08-28T03:21:29.467" v="14" actId="207"/>
          <ac:spMkLst>
            <pc:docMk/>
            <pc:sldMk cId="1872434894" sldId="432"/>
            <ac:spMk id="12" creationId="{645F8A5F-111A-4EB9-A8E2-A9185D880AF7}"/>
          </ac:spMkLst>
        </pc:spChg>
        <pc:spChg chg="mod">
          <ac:chgData name="T H" userId="270efafb50020bd6" providerId="LiveId" clId="{A1174EE3-1C31-4B3B-9374-EE14A0DAB10F}" dt="2022-08-28T03:20:50.342" v="11" actId="1076"/>
          <ac:spMkLst>
            <pc:docMk/>
            <pc:sldMk cId="1872434894" sldId="432"/>
            <ac:spMk id="13" creationId="{F19AFF47-D030-4003-B46A-54188FD6B3D3}"/>
          </ac:spMkLst>
        </pc:spChg>
        <pc:spChg chg="mod">
          <ac:chgData name="T H" userId="270efafb50020bd6" providerId="LiveId" clId="{A1174EE3-1C31-4B3B-9374-EE14A0DAB10F}" dt="2022-08-28T03:20:46.160" v="10" actId="1076"/>
          <ac:spMkLst>
            <pc:docMk/>
            <pc:sldMk cId="1872434894" sldId="432"/>
            <ac:spMk id="14" creationId="{D3B09301-4BB3-4EFB-8751-3706D472D792}"/>
          </ac:spMkLst>
        </pc:spChg>
        <pc:spChg chg="mod topLvl">
          <ac:chgData name="T H" userId="270efafb50020bd6" providerId="LiveId" clId="{A1174EE3-1C31-4B3B-9374-EE14A0DAB10F}" dt="2022-08-28T03:23:51.013" v="28" actId="115"/>
          <ac:spMkLst>
            <pc:docMk/>
            <pc:sldMk cId="1872434894" sldId="432"/>
            <ac:spMk id="16" creationId="{C7FB7E94-2825-E47B-6793-A4EAFC95F1BF}"/>
          </ac:spMkLst>
        </pc:spChg>
        <pc:grpChg chg="del">
          <ac:chgData name="T H" userId="270efafb50020bd6" providerId="LiveId" clId="{A1174EE3-1C31-4B3B-9374-EE14A0DAB10F}" dt="2022-08-28T03:20:12.569" v="2" actId="478"/>
          <ac:grpSpMkLst>
            <pc:docMk/>
            <pc:sldMk cId="1872434894" sldId="432"/>
            <ac:grpSpMk id="17" creationId="{B9C0AB99-39CC-E77B-E896-3F5DD223BB57}"/>
          </ac:grpSpMkLst>
        </pc:grpChg>
        <pc:grpChg chg="mod">
          <ac:chgData name="T H" userId="270efafb50020bd6" providerId="LiveId" clId="{A1174EE3-1C31-4B3B-9374-EE14A0DAB10F}" dt="2022-08-28T03:20:01.923" v="0" actId="1076"/>
          <ac:grpSpMkLst>
            <pc:docMk/>
            <pc:sldMk cId="1872434894" sldId="432"/>
            <ac:grpSpMk id="20" creationId="{B15CC34E-D463-AC10-DB2F-D1926CA8E52F}"/>
          </ac:grpSpMkLst>
        </pc:grpChg>
        <pc:picChg chg="del topLvl">
          <ac:chgData name="T H" userId="270efafb50020bd6" providerId="LiveId" clId="{A1174EE3-1C31-4B3B-9374-EE14A0DAB10F}" dt="2022-08-28T03:20:12.569" v="2" actId="478"/>
          <ac:picMkLst>
            <pc:docMk/>
            <pc:sldMk cId="1872434894" sldId="432"/>
            <ac:picMk id="3" creationId="{D2C27FEE-D3F7-D369-03FC-063727D2A0DF}"/>
          </ac:picMkLst>
        </pc:picChg>
        <pc:picChg chg="mod">
          <ac:chgData name="T H" userId="270efafb50020bd6" providerId="LiveId" clId="{A1174EE3-1C31-4B3B-9374-EE14A0DAB10F}" dt="2022-08-28T03:20:28.793" v="8" actId="1076"/>
          <ac:picMkLst>
            <pc:docMk/>
            <pc:sldMk cId="1872434894" sldId="432"/>
            <ac:picMk id="10" creationId="{E8580F2A-E0DF-4AB5-BA9C-D621BC432E83}"/>
          </ac:picMkLst>
        </pc:picChg>
        <pc:picChg chg="mod">
          <ac:chgData name="T H" userId="270efafb50020bd6" providerId="LiveId" clId="{A1174EE3-1C31-4B3B-9374-EE14A0DAB10F}" dt="2022-08-28T03:23:18.222" v="16"/>
          <ac:picMkLst>
            <pc:docMk/>
            <pc:sldMk cId="1872434894" sldId="432"/>
            <ac:picMk id="19" creationId="{4115E281-6C00-3538-D069-499AD7463177}"/>
          </ac:picMkLst>
        </pc:picChg>
      </pc:sldChg>
      <pc:sldChg chg="delSp modSp mod delAnim modAnim">
        <pc:chgData name="T H" userId="270efafb50020bd6" providerId="LiveId" clId="{A1174EE3-1C31-4B3B-9374-EE14A0DAB10F}" dt="2022-08-28T03:38:33.269" v="124" actId="1076"/>
        <pc:sldMkLst>
          <pc:docMk/>
          <pc:sldMk cId="1156158074" sldId="434"/>
        </pc:sldMkLst>
        <pc:spChg chg="mod">
          <ac:chgData name="T H" userId="270efafb50020bd6" providerId="LiveId" clId="{A1174EE3-1C31-4B3B-9374-EE14A0DAB10F}" dt="2022-08-28T03:28:15.388" v="52" actId="1076"/>
          <ac:spMkLst>
            <pc:docMk/>
            <pc:sldMk cId="1156158074" sldId="434"/>
            <ac:spMk id="5" creationId="{48165AAA-8B28-4AE4-99CC-854D0E19AAB1}"/>
          </ac:spMkLst>
        </pc:spChg>
        <pc:spChg chg="del mod">
          <ac:chgData name="T H" userId="270efafb50020bd6" providerId="LiveId" clId="{A1174EE3-1C31-4B3B-9374-EE14A0DAB10F}" dt="2022-08-28T03:37:16.087" v="110" actId="478"/>
          <ac:spMkLst>
            <pc:docMk/>
            <pc:sldMk cId="1156158074" sldId="434"/>
            <ac:spMk id="12" creationId="{575D1612-61E3-478C-B2F1-D3CE1B604CE0}"/>
          </ac:spMkLst>
        </pc:spChg>
        <pc:spChg chg="mod">
          <ac:chgData name="T H" userId="270efafb50020bd6" providerId="LiveId" clId="{A1174EE3-1C31-4B3B-9374-EE14A0DAB10F}" dt="2022-08-28T03:37:14.291" v="109" actId="20577"/>
          <ac:spMkLst>
            <pc:docMk/>
            <pc:sldMk cId="1156158074" sldId="434"/>
            <ac:spMk id="13" creationId="{7A657923-7D2A-41CA-AB1F-AA970BA24B90}"/>
          </ac:spMkLst>
        </pc:spChg>
        <pc:spChg chg="mod">
          <ac:chgData name="T H" userId="270efafb50020bd6" providerId="LiveId" clId="{A1174EE3-1C31-4B3B-9374-EE14A0DAB10F}" dt="2022-08-28T03:38:33.269" v="124" actId="1076"/>
          <ac:spMkLst>
            <pc:docMk/>
            <pc:sldMk cId="1156158074" sldId="434"/>
            <ac:spMk id="14" creationId="{28664E0A-D34C-4DAB-BCD7-63189201EDCD}"/>
          </ac:spMkLst>
        </pc:spChg>
        <pc:spChg chg="del mod">
          <ac:chgData name="T H" userId="270efafb50020bd6" providerId="LiveId" clId="{A1174EE3-1C31-4B3B-9374-EE14A0DAB10F}" dt="2022-08-28T03:37:16.990" v="111" actId="478"/>
          <ac:spMkLst>
            <pc:docMk/>
            <pc:sldMk cId="1156158074" sldId="434"/>
            <ac:spMk id="15" creationId="{D91FBFE5-5A5F-434F-B011-E41C5AEAA912}"/>
          </ac:spMkLst>
        </pc:spChg>
        <pc:spChg chg="del mod">
          <ac:chgData name="T H" userId="270efafb50020bd6" providerId="LiveId" clId="{A1174EE3-1C31-4B3B-9374-EE14A0DAB10F}" dt="2022-08-28T03:37:18.194" v="112" actId="478"/>
          <ac:spMkLst>
            <pc:docMk/>
            <pc:sldMk cId="1156158074" sldId="434"/>
            <ac:spMk id="16" creationId="{480CC9E0-F2EA-418B-822C-A16EDB28A43B}"/>
          </ac:spMkLst>
        </pc:spChg>
        <pc:spChg chg="mod">
          <ac:chgData name="T H" userId="270efafb50020bd6" providerId="LiveId" clId="{A1174EE3-1C31-4B3B-9374-EE14A0DAB10F}" dt="2022-08-28T03:38:30.690" v="123" actId="1076"/>
          <ac:spMkLst>
            <pc:docMk/>
            <pc:sldMk cId="1156158074" sldId="434"/>
            <ac:spMk id="17" creationId="{7831628D-00AF-4F58-A95F-64186794356F}"/>
          </ac:spMkLst>
        </pc:spChg>
        <pc:spChg chg="mod topLvl">
          <ac:chgData name="T H" userId="270efafb50020bd6" providerId="LiveId" clId="{A1174EE3-1C31-4B3B-9374-EE14A0DAB10F}" dt="2022-08-28T03:23:43.631" v="26" actId="115"/>
          <ac:spMkLst>
            <pc:docMk/>
            <pc:sldMk cId="1156158074" sldId="434"/>
            <ac:spMk id="19" creationId="{3693B916-4D38-9755-D47C-0ECC992E41C4}"/>
          </ac:spMkLst>
        </pc:spChg>
        <pc:grpChg chg="mod">
          <ac:chgData name="T H" userId="270efafb50020bd6" providerId="LiveId" clId="{A1174EE3-1C31-4B3B-9374-EE14A0DAB10F}" dt="2022-08-28T03:38:17.031" v="122" actId="1076"/>
          <ac:grpSpMkLst>
            <pc:docMk/>
            <pc:sldMk cId="1156158074" sldId="434"/>
            <ac:grpSpMk id="2" creationId="{3719D8CF-B980-CD48-C0CC-3B316CC5C0CE}"/>
          </ac:grpSpMkLst>
        </pc:grpChg>
        <pc:grpChg chg="del">
          <ac:chgData name="T H" userId="270efafb50020bd6" providerId="LiveId" clId="{A1174EE3-1C31-4B3B-9374-EE14A0DAB10F}" dt="2022-08-28T03:23:25.686" v="17" actId="478"/>
          <ac:grpSpMkLst>
            <pc:docMk/>
            <pc:sldMk cId="1156158074" sldId="434"/>
            <ac:grpSpMk id="3" creationId="{FD388F3B-039B-E769-43B9-F7889D2F2CD3}"/>
          </ac:grpSpMkLst>
        </pc:grpChg>
        <pc:picChg chg="del topLvl">
          <ac:chgData name="T H" userId="270efafb50020bd6" providerId="LiveId" clId="{A1174EE3-1C31-4B3B-9374-EE14A0DAB10F}" dt="2022-08-28T03:23:25.686" v="17" actId="478"/>
          <ac:picMkLst>
            <pc:docMk/>
            <pc:sldMk cId="1156158074" sldId="434"/>
            <ac:picMk id="18" creationId="{D8BF27AF-ADE8-BEA0-594F-AC93BB0EACE5}"/>
          </ac:picMkLst>
        </pc:picChg>
      </pc:sldChg>
      <pc:sldChg chg="delSp modSp add mod ord delAnim">
        <pc:chgData name="T H" userId="270efafb50020bd6" providerId="LiveId" clId="{A1174EE3-1C31-4B3B-9374-EE14A0DAB10F}" dt="2022-08-28T03:37:08.802" v="108"/>
        <pc:sldMkLst>
          <pc:docMk/>
          <pc:sldMk cId="1494102176" sldId="435"/>
        </pc:sldMkLst>
        <pc:spChg chg="mod">
          <ac:chgData name="T H" userId="270efafb50020bd6" providerId="LiveId" clId="{A1174EE3-1C31-4B3B-9374-EE14A0DAB10F}" dt="2022-08-28T03:36:49.188" v="102" actId="1076"/>
          <ac:spMkLst>
            <pc:docMk/>
            <pc:sldMk cId="1494102176" sldId="435"/>
            <ac:spMk id="12" creationId="{575D1612-61E3-478C-B2F1-D3CE1B604CE0}"/>
          </ac:spMkLst>
        </pc:spChg>
        <pc:spChg chg="mod">
          <ac:chgData name="T H" userId="270efafb50020bd6" providerId="LiveId" clId="{A1174EE3-1C31-4B3B-9374-EE14A0DAB10F}" dt="2022-08-28T03:36:53.738" v="104" actId="1076"/>
          <ac:spMkLst>
            <pc:docMk/>
            <pc:sldMk cId="1494102176" sldId="435"/>
            <ac:spMk id="13" creationId="{7A657923-7D2A-41CA-AB1F-AA970BA24B90}"/>
          </ac:spMkLst>
        </pc:spChg>
        <pc:spChg chg="del">
          <ac:chgData name="T H" userId="270efafb50020bd6" providerId="LiveId" clId="{A1174EE3-1C31-4B3B-9374-EE14A0DAB10F}" dt="2022-08-28T03:35:30.330" v="79" actId="478"/>
          <ac:spMkLst>
            <pc:docMk/>
            <pc:sldMk cId="1494102176" sldId="435"/>
            <ac:spMk id="14" creationId="{28664E0A-D34C-4DAB-BCD7-63189201EDCD}"/>
          </ac:spMkLst>
        </pc:spChg>
        <pc:spChg chg="mod">
          <ac:chgData name="T H" userId="270efafb50020bd6" providerId="LiveId" clId="{A1174EE3-1C31-4B3B-9374-EE14A0DAB10F}" dt="2022-08-28T03:36:51.944" v="103" actId="1076"/>
          <ac:spMkLst>
            <pc:docMk/>
            <pc:sldMk cId="1494102176" sldId="435"/>
            <ac:spMk id="15" creationId="{D91FBFE5-5A5F-434F-B011-E41C5AEAA912}"/>
          </ac:spMkLst>
        </pc:spChg>
        <pc:spChg chg="mod">
          <ac:chgData name="T H" userId="270efafb50020bd6" providerId="LiveId" clId="{A1174EE3-1C31-4B3B-9374-EE14A0DAB10F}" dt="2022-08-28T03:37:01.112" v="106" actId="207"/>
          <ac:spMkLst>
            <pc:docMk/>
            <pc:sldMk cId="1494102176" sldId="435"/>
            <ac:spMk id="16" creationId="{480CC9E0-F2EA-418B-822C-A16EDB28A43B}"/>
          </ac:spMkLst>
        </pc:spChg>
        <pc:spChg chg="del">
          <ac:chgData name="T H" userId="270efafb50020bd6" providerId="LiveId" clId="{A1174EE3-1C31-4B3B-9374-EE14A0DAB10F}" dt="2022-08-28T03:35:31.505" v="80" actId="478"/>
          <ac:spMkLst>
            <pc:docMk/>
            <pc:sldMk cId="1494102176" sldId="435"/>
            <ac:spMk id="17" creationId="{7831628D-00AF-4F58-A95F-64186794356F}"/>
          </ac:spMkLst>
        </pc:spChg>
        <pc:grpChg chg="mod">
          <ac:chgData name="T H" userId="270efafb50020bd6" providerId="LiveId" clId="{A1174EE3-1C31-4B3B-9374-EE14A0DAB10F}" dt="2022-08-28T03:35:40.594" v="82" actId="14100"/>
          <ac:grpSpMkLst>
            <pc:docMk/>
            <pc:sldMk cId="1494102176" sldId="435"/>
            <ac:grpSpMk id="2" creationId="{3719D8CF-B980-CD48-C0CC-3B316CC5C0CE}"/>
          </ac:grpSpMkLst>
        </pc:grpChg>
      </pc:sldChg>
      <pc:sldChg chg="delSp add modAnim">
        <pc:chgData name="T H" userId="270efafb50020bd6" providerId="LiveId" clId="{A1174EE3-1C31-4B3B-9374-EE14A0DAB10F}" dt="2022-08-28T03:39:06.553" v="126" actId="478"/>
        <pc:sldMkLst>
          <pc:docMk/>
          <pc:sldMk cId="2451458257" sldId="436"/>
        </pc:sldMkLst>
        <pc:spChg chg="del">
          <ac:chgData name="T H" userId="270efafb50020bd6" providerId="LiveId" clId="{A1174EE3-1C31-4B3B-9374-EE14A0DAB10F}" dt="2022-08-28T03:39:06.553" v="126" actId="478"/>
          <ac:spMkLst>
            <pc:docMk/>
            <pc:sldMk cId="2451458257" sldId="436"/>
            <ac:spMk id="11" creationId="{BDC674B2-C68B-4BA3-AB7C-E499074A0397}"/>
          </ac:spMkLst>
        </pc:spChg>
        <pc:spChg chg="del">
          <ac:chgData name="T H" userId="270efafb50020bd6" providerId="LiveId" clId="{A1174EE3-1C31-4B3B-9374-EE14A0DAB10F}" dt="2022-08-28T03:39:06.553" v="126" actId="478"/>
          <ac:spMkLst>
            <pc:docMk/>
            <pc:sldMk cId="2451458257" sldId="436"/>
            <ac:spMk id="13" creationId="{7A657923-7D2A-41CA-AB1F-AA970BA24B90}"/>
          </ac:spMkLst>
        </pc:spChg>
        <pc:spChg chg="del">
          <ac:chgData name="T H" userId="270efafb50020bd6" providerId="LiveId" clId="{A1174EE3-1C31-4B3B-9374-EE14A0DAB10F}" dt="2022-08-28T03:39:06.553" v="126" actId="478"/>
          <ac:spMkLst>
            <pc:docMk/>
            <pc:sldMk cId="2451458257" sldId="436"/>
            <ac:spMk id="14" creationId="{28664E0A-D34C-4DAB-BCD7-63189201EDCD}"/>
          </ac:spMkLst>
        </pc:spChg>
        <pc:spChg chg="del">
          <ac:chgData name="T H" userId="270efafb50020bd6" providerId="LiveId" clId="{A1174EE3-1C31-4B3B-9374-EE14A0DAB10F}" dt="2022-08-28T03:39:06.553" v="126" actId="478"/>
          <ac:spMkLst>
            <pc:docMk/>
            <pc:sldMk cId="2451458257" sldId="436"/>
            <ac:spMk id="17" creationId="{7831628D-00AF-4F58-A95F-64186794356F}"/>
          </ac:spMkLst>
        </pc:spChg>
        <pc:spChg chg="del">
          <ac:chgData name="T H" userId="270efafb50020bd6" providerId="LiveId" clId="{A1174EE3-1C31-4B3B-9374-EE14A0DAB10F}" dt="2022-08-28T03:39:06.553" v="126" actId="478"/>
          <ac:spMkLst>
            <pc:docMk/>
            <pc:sldMk cId="2451458257" sldId="436"/>
            <ac:spMk id="19" creationId="{3693B916-4D38-9755-D47C-0ECC992E41C4}"/>
          </ac:spMkLst>
        </pc:spChg>
        <pc:grpChg chg="del">
          <ac:chgData name="T H" userId="270efafb50020bd6" providerId="LiveId" clId="{A1174EE3-1C31-4B3B-9374-EE14A0DAB10F}" dt="2022-08-28T03:39:06.553" v="126" actId="478"/>
          <ac:grpSpMkLst>
            <pc:docMk/>
            <pc:sldMk cId="2451458257" sldId="436"/>
            <ac:grpSpMk id="2" creationId="{3719D8CF-B980-CD48-C0CC-3B316CC5C0CE}"/>
          </ac:grpSpMkLst>
        </pc:grpChg>
        <pc:grpChg chg="del">
          <ac:chgData name="T H" userId="270efafb50020bd6" providerId="LiveId" clId="{A1174EE3-1C31-4B3B-9374-EE14A0DAB10F}" dt="2022-08-28T03:39:06.553" v="126" actId="478"/>
          <ac:grpSpMkLst>
            <pc:docMk/>
            <pc:sldMk cId="2451458257" sldId="436"/>
            <ac:grpSpMk id="6" creationId="{188D7908-B1CA-4B37-AE19-D4B60355846C}"/>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pic>
        <p:nvPicPr>
          <p:cNvPr id="7" name="Picture 6">
            <a:extLst>
              <a:ext uri="{FF2B5EF4-FFF2-40B4-BE49-F238E27FC236}">
                <a16:creationId xmlns:a16="http://schemas.microsoft.com/office/drawing/2014/main" id="{936E03FE-0C7C-73ED-9357-60956D49C65D}"/>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pic>
        <p:nvPicPr>
          <p:cNvPr id="7" name="Picture 6">
            <a:extLst>
              <a:ext uri="{FF2B5EF4-FFF2-40B4-BE49-F238E27FC236}">
                <a16:creationId xmlns:a16="http://schemas.microsoft.com/office/drawing/2014/main" id="{DCAE1DC7-0573-07CC-771B-DCC961932A66}"/>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pic>
        <p:nvPicPr>
          <p:cNvPr id="7" name="Picture 6">
            <a:extLst>
              <a:ext uri="{FF2B5EF4-FFF2-40B4-BE49-F238E27FC236}">
                <a16:creationId xmlns:a16="http://schemas.microsoft.com/office/drawing/2014/main" id="{2CE96D3E-50B7-AD8E-BD66-D1FBB99EED8E}"/>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pic>
        <p:nvPicPr>
          <p:cNvPr id="7" name="Picture 6">
            <a:extLst>
              <a:ext uri="{FF2B5EF4-FFF2-40B4-BE49-F238E27FC236}">
                <a16:creationId xmlns:a16="http://schemas.microsoft.com/office/drawing/2014/main" id="{8445B707-9286-5EAF-87A0-8C6EC14BCD98}"/>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pic>
        <p:nvPicPr>
          <p:cNvPr id="9" name="Picture 8">
            <a:extLst>
              <a:ext uri="{FF2B5EF4-FFF2-40B4-BE49-F238E27FC236}">
                <a16:creationId xmlns:a16="http://schemas.microsoft.com/office/drawing/2014/main" id="{7326018B-C624-0141-F8C4-C77A55E0A73B}"/>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pic>
        <p:nvPicPr>
          <p:cNvPr id="10" name="Picture 9">
            <a:extLst>
              <a:ext uri="{FF2B5EF4-FFF2-40B4-BE49-F238E27FC236}">
                <a16:creationId xmlns:a16="http://schemas.microsoft.com/office/drawing/2014/main" id="{C0C1FA7A-1FA8-FC27-8060-EFF749F3CABB}"/>
              </a:ext>
            </a:extLst>
          </p:cNvPr>
          <p:cNvPicPr>
            <a:picLocks noChangeAspect="1"/>
          </p:cNvPicPr>
          <p:nvPr userDrawn="1"/>
        </p:nvPicPr>
        <p:blipFill>
          <a:blip r:embed="rId2"/>
          <a:stretch>
            <a:fillRect/>
          </a:stretch>
        </p:blipFill>
        <p:spPr>
          <a:xfrm>
            <a:off x="0" y="-3570"/>
            <a:ext cx="16276638" cy="9147570"/>
          </a:xfrm>
          <a:prstGeom prst="rect">
            <a:avLst/>
          </a:prstGeom>
        </p:spPr>
      </p:pic>
      <p:pic>
        <p:nvPicPr>
          <p:cNvPr id="11" name="Picture 10">
            <a:extLst>
              <a:ext uri="{FF2B5EF4-FFF2-40B4-BE49-F238E27FC236}">
                <a16:creationId xmlns:a16="http://schemas.microsoft.com/office/drawing/2014/main" id="{25220798-23F3-299B-FE5F-2DFE85080A91}"/>
              </a:ext>
            </a:extLst>
          </p:cNvPr>
          <p:cNvPicPr>
            <a:picLocks noChangeAspect="1"/>
          </p:cNvPicPr>
          <p:nvPr userDrawn="1"/>
        </p:nvPicPr>
        <p:blipFill>
          <a:blip r:embed="rId2"/>
          <a:stretch>
            <a:fillRect/>
          </a:stretch>
        </p:blipFill>
        <p:spPr>
          <a:xfrm>
            <a:off x="152400" y="148830"/>
            <a:ext cx="16276638" cy="9147570"/>
          </a:xfrm>
          <a:prstGeom prst="rect">
            <a:avLst/>
          </a:prstGeom>
        </p:spPr>
      </p:pic>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pic>
        <p:nvPicPr>
          <p:cNvPr id="6" name="Picture 5">
            <a:extLst>
              <a:ext uri="{FF2B5EF4-FFF2-40B4-BE49-F238E27FC236}">
                <a16:creationId xmlns:a16="http://schemas.microsoft.com/office/drawing/2014/main" id="{B9C1A83C-84FE-52DA-0A42-C4C3FF6340FE}"/>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pic>
        <p:nvPicPr>
          <p:cNvPr id="5" name="Picture 4">
            <a:extLst>
              <a:ext uri="{FF2B5EF4-FFF2-40B4-BE49-F238E27FC236}">
                <a16:creationId xmlns:a16="http://schemas.microsoft.com/office/drawing/2014/main" id="{C97E7222-A6F4-67F6-1226-B13AC79F4B57}"/>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pic>
        <p:nvPicPr>
          <p:cNvPr id="8" name="Picture 7">
            <a:extLst>
              <a:ext uri="{FF2B5EF4-FFF2-40B4-BE49-F238E27FC236}">
                <a16:creationId xmlns:a16="http://schemas.microsoft.com/office/drawing/2014/main" id="{E56C19C8-763A-F138-8038-43634329C394}"/>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pic>
        <p:nvPicPr>
          <p:cNvPr id="8" name="Picture 7">
            <a:extLst>
              <a:ext uri="{FF2B5EF4-FFF2-40B4-BE49-F238E27FC236}">
                <a16:creationId xmlns:a16="http://schemas.microsoft.com/office/drawing/2014/main" id="{FA2F9DC9-2D3F-59F0-2A89-32BD99A2E8BE}"/>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699419" y="3774917"/>
            <a:ext cx="12877800"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23: TRÁI ĐẤT TRONG HỆ MẶT TRỜI </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233"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CHÀO</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QUÝ</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VỀ</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DỰ</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GIỜ</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THĂM</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pic>
        <p:nvPicPr>
          <p:cNvPr id="4" name="Trái Đất Này Là Của Chúng Mình - Nhạc Thiếu Nhi Vui Nhộn Hay Nhất LU VÀ BUN">
            <a:hlinkClick r:id="" action="ppaction://media"/>
            <a:extLst>
              <a:ext uri="{FF2B5EF4-FFF2-40B4-BE49-F238E27FC236}">
                <a16:creationId xmlns:a16="http://schemas.microsoft.com/office/drawing/2014/main" id="{034BFE56-26B2-40F7-B329-CF6658A5EA45}"/>
              </a:ext>
            </a:extLst>
          </p:cNvPr>
          <p:cNvPicPr>
            <a:picLocks noChangeAspect="1"/>
          </p:cNvPicPr>
          <p:nvPr>
            <a:videoFile r:link="rId1"/>
            <p:extLst>
              <p:ext uri="{DAA4B4D4-6D71-4841-9C94-3DE7FCFB9230}">
                <p14:media xmlns:p14="http://schemas.microsoft.com/office/powerpoint/2010/main" r:embed="rId2">
                  <p14:trim st="10417" end="124643.2031"/>
                  <p14:fade in="8250" out="8500"/>
                </p14:media>
              </p:ext>
            </p:extLst>
          </p:nvPr>
        </p:nvPicPr>
        <p:blipFill>
          <a:blip r:embed="rId5"/>
          <a:stretch>
            <a:fillRect/>
          </a:stretch>
        </p:blipFill>
        <p:spPr>
          <a:xfrm>
            <a:off x="442119" y="228600"/>
            <a:ext cx="15316200" cy="8077200"/>
          </a:xfrm>
          <a:prstGeom prst="rect">
            <a:avLst/>
          </a:prstGeom>
        </p:spPr>
      </p:pic>
    </p:spTree>
    <p:extLst>
      <p:ext uri="{BB962C8B-B14F-4D97-AF65-F5344CB8AC3E}">
        <p14:creationId xmlns:p14="http://schemas.microsoft.com/office/powerpoint/2010/main" val="39983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1A2A33-76D1-438A-9C82-CC80B2F31F69}"/>
              </a:ext>
            </a:extLst>
          </p:cNvPr>
          <p:cNvGrpSpPr/>
          <p:nvPr/>
        </p:nvGrpSpPr>
        <p:grpSpPr>
          <a:xfrm>
            <a:off x="5211494" y="103853"/>
            <a:ext cx="5878532" cy="994830"/>
            <a:chOff x="5063633" y="164812"/>
            <a:chExt cx="5779343" cy="994830"/>
          </a:xfrm>
        </p:grpSpPr>
        <p:grpSp>
          <p:nvGrpSpPr>
            <p:cNvPr id="5" name="Group 4">
              <a:extLst>
                <a:ext uri="{FF2B5EF4-FFF2-40B4-BE49-F238E27FC236}">
                  <a16:creationId xmlns:a16="http://schemas.microsoft.com/office/drawing/2014/main" id="{2C6BB03E-4A85-488A-8643-ACB9CA6CC2FA}"/>
                </a:ext>
              </a:extLst>
            </p:cNvPr>
            <p:cNvGrpSpPr/>
            <p:nvPr/>
          </p:nvGrpSpPr>
          <p:grpSpPr>
            <a:xfrm>
              <a:off x="5063633" y="164812"/>
              <a:ext cx="5779343" cy="994830"/>
              <a:chOff x="5063633" y="164812"/>
              <a:chExt cx="5779343" cy="994830"/>
            </a:xfrm>
          </p:grpSpPr>
          <p:sp>
            <p:nvSpPr>
              <p:cNvPr id="7" name="TextBox 6">
                <a:extLst>
                  <a:ext uri="{FF2B5EF4-FFF2-40B4-BE49-F238E27FC236}">
                    <a16:creationId xmlns:a16="http://schemas.microsoft.com/office/drawing/2014/main" id="{64BBC36D-36F3-4B9D-83EA-682C94B17FF5}"/>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8" name="TextBox 7">
                <a:extLst>
                  <a:ext uri="{FF2B5EF4-FFF2-40B4-BE49-F238E27FC236}">
                    <a16:creationId xmlns:a16="http://schemas.microsoft.com/office/drawing/2014/main" id="{18FF6B3B-32C1-43AC-A35E-81D624F6A5C6}"/>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6" name="Straight Connector 5">
              <a:extLst>
                <a:ext uri="{FF2B5EF4-FFF2-40B4-BE49-F238E27FC236}">
                  <a16:creationId xmlns:a16="http://schemas.microsoft.com/office/drawing/2014/main" id="{CB72049E-EC90-4435-9951-20CDA37E70E0}"/>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a:extLst>
              <a:ext uri="{FF2B5EF4-FFF2-40B4-BE49-F238E27FC236}">
                <a16:creationId xmlns:a16="http://schemas.microsoft.com/office/drawing/2014/main" id="{FE0A8FF6-D549-49DB-8EAF-6E547F0F2950}"/>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T1</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E8580F2A-E0DF-4AB5-BA9C-D621BC432E83}"/>
              </a:ext>
            </a:extLst>
          </p:cNvPr>
          <p:cNvPicPr>
            <a:picLocks noChangeAspect="1"/>
          </p:cNvPicPr>
          <p:nvPr/>
        </p:nvPicPr>
        <p:blipFill rotWithShape="1">
          <a:blip r:embed="rId3"/>
          <a:srcRect l="6122" r="5371" b="12546"/>
          <a:stretch/>
        </p:blipFill>
        <p:spPr>
          <a:xfrm>
            <a:off x="7824320" y="1874140"/>
            <a:ext cx="7518936" cy="4922587"/>
          </a:xfrm>
          <a:prstGeom prst="rect">
            <a:avLst/>
          </a:prstGeom>
        </p:spPr>
      </p:pic>
      <p:sp>
        <p:nvSpPr>
          <p:cNvPr id="11" name="Rectangle 10">
            <a:extLst>
              <a:ext uri="{FF2B5EF4-FFF2-40B4-BE49-F238E27FC236}">
                <a16:creationId xmlns:a16="http://schemas.microsoft.com/office/drawing/2014/main" id="{24F760D5-C9A7-47A5-93CA-EDC58AA07C5A}"/>
              </a:ext>
            </a:extLst>
          </p:cNvPr>
          <p:cNvSpPr/>
          <p:nvPr/>
        </p:nvSpPr>
        <p:spPr>
          <a:xfrm>
            <a:off x="1073696" y="2448391"/>
            <a:ext cx="5503465" cy="1077218"/>
          </a:xfrm>
          <a:prstGeom prst="rect">
            <a:avLst/>
          </a:prstGeom>
        </p:spPr>
        <p:txBody>
          <a:bodyPr wrap="square">
            <a:spAutoFit/>
          </a:bodyPr>
          <a:lstStyle/>
          <a:p>
            <a:pPr algn="just">
              <a:spcAft>
                <a:spcPts val="0"/>
              </a:spcAft>
            </a:pPr>
            <a:r>
              <a:rPr lang="nl-NL" sz="3200" b="1" dirty="0">
                <a:solidFill>
                  <a:srgbClr val="0000FF"/>
                </a:solidFill>
                <a:latin typeface="Times New Roman" panose="02020603050405020304" pitchFamily="18" charset="0"/>
                <a:ea typeface="Times New Roman" panose="02020603050405020304" pitchFamily="18" charset="0"/>
              </a:rPr>
              <a:t>+ Chỉ và nói với bạn tên các hành tinh trong sơ đồ. </a:t>
            </a:r>
            <a:endParaRPr lang="en-US" sz="3200" b="1" dirty="0">
              <a:solidFill>
                <a:srgbClr val="0000FF"/>
              </a:solidFill>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645F8A5F-111A-4EB9-A8E2-A9185D880AF7}"/>
              </a:ext>
            </a:extLst>
          </p:cNvPr>
          <p:cNvSpPr txBox="1"/>
          <p:nvPr/>
        </p:nvSpPr>
        <p:spPr>
          <a:xfrm>
            <a:off x="7888088" y="6705221"/>
            <a:ext cx="7391400" cy="584775"/>
          </a:xfrm>
          <a:prstGeom prst="rect">
            <a:avLst/>
          </a:prstGeom>
          <a:solidFill>
            <a:srgbClr val="FFC000"/>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vi-VN" sz="3200" dirty="0">
                <a:solidFill>
                  <a:srgbClr val="FFFF00"/>
                </a:solidFill>
                <a:latin typeface="Times New Roman" panose="02020603050405020304" pitchFamily="18" charset="0"/>
                <a:cs typeface="Times New Roman" panose="02020603050405020304" pitchFamily="18" charset="0"/>
              </a:rPr>
              <a:t>Sơ đồ các hành tinh trong hệ Mặt Trời</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19AFF47-D030-4003-B46A-54188FD6B3D3}"/>
              </a:ext>
            </a:extLst>
          </p:cNvPr>
          <p:cNvSpPr txBox="1"/>
          <p:nvPr/>
        </p:nvSpPr>
        <p:spPr>
          <a:xfrm>
            <a:off x="1073696" y="3579296"/>
            <a:ext cx="5732065" cy="1077218"/>
          </a:xfrm>
          <a:prstGeom prst="rect">
            <a:avLst/>
          </a:prstGeom>
          <a:noFill/>
        </p:spPr>
        <p:txBody>
          <a:bodyPr wrap="square" rtlCol="0">
            <a:spAutoFit/>
          </a:bodyPr>
          <a:lstStyle/>
          <a:p>
            <a:pPr algn="just">
              <a:spcAft>
                <a:spcPts val="0"/>
              </a:spcAft>
            </a:pPr>
            <a:r>
              <a:rPr lang="nl-NL" sz="3200" b="1" dirty="0">
                <a:solidFill>
                  <a:srgbClr val="0000FF"/>
                </a:solidFill>
                <a:latin typeface="Times New Roman" panose="02020603050405020304" pitchFamily="18" charset="0"/>
                <a:ea typeface="Times New Roman" panose="02020603050405020304" pitchFamily="18" charset="0"/>
              </a:rPr>
              <a:t>+ Từ Mặt Trời ra xa dần, Trái Đất là hành tinh thứ mấy?</a:t>
            </a:r>
            <a:endParaRPr lang="en-US" sz="3200" b="1" dirty="0">
              <a:solidFill>
                <a:srgbClr val="0000FF"/>
              </a:solidFill>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D3B09301-4BB3-4EFB-8751-3706D472D792}"/>
              </a:ext>
            </a:extLst>
          </p:cNvPr>
          <p:cNvSpPr txBox="1"/>
          <p:nvPr/>
        </p:nvSpPr>
        <p:spPr>
          <a:xfrm>
            <a:off x="1073696" y="4922403"/>
            <a:ext cx="5405903" cy="1077218"/>
          </a:xfrm>
          <a:prstGeom prst="rect">
            <a:avLst/>
          </a:prstGeom>
          <a:noFill/>
        </p:spPr>
        <p:txBody>
          <a:bodyPr wrap="square" rtlCol="0">
            <a:spAutoFit/>
          </a:bodyPr>
          <a:lstStyle/>
          <a:p>
            <a:pPr algn="just"/>
            <a:r>
              <a:rPr lang="nl-NL" sz="3200" b="1">
                <a:solidFill>
                  <a:srgbClr val="FF0000"/>
                </a:solidFill>
                <a:latin typeface="Times New Roman" panose="02020603050405020304" pitchFamily="18" charset="0"/>
                <a:cs typeface="Times New Roman" panose="02020603050405020304" pitchFamily="18" charset="0"/>
              </a:rPr>
              <a:t>Từ </a:t>
            </a:r>
            <a:r>
              <a:rPr lang="nl-NL" sz="3200" b="1" dirty="0">
                <a:solidFill>
                  <a:srgbClr val="FF0000"/>
                </a:solidFill>
                <a:latin typeface="Times New Roman" panose="02020603050405020304" pitchFamily="18" charset="0"/>
                <a:cs typeface="Times New Roman" panose="02020603050405020304" pitchFamily="18" charset="0"/>
              </a:rPr>
              <a:t>Mặt Trời ra xa dần, Trái Đất là hành tinh thứ ba.</a:t>
            </a:r>
            <a:endParaRPr 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B15CC34E-D463-AC10-DB2F-D1926CA8E52F}"/>
              </a:ext>
            </a:extLst>
          </p:cNvPr>
          <p:cNvGrpSpPr/>
          <p:nvPr/>
        </p:nvGrpSpPr>
        <p:grpSpPr>
          <a:xfrm>
            <a:off x="783705" y="7354851"/>
            <a:ext cx="14556828" cy="1562509"/>
            <a:chOff x="744291" y="7244016"/>
            <a:chExt cx="15014028" cy="1899984"/>
          </a:xfrm>
        </p:grpSpPr>
        <p:pic>
          <p:nvPicPr>
            <p:cNvPr id="19" name="Picture 18">
              <a:extLst>
                <a:ext uri="{FF2B5EF4-FFF2-40B4-BE49-F238E27FC236}">
                  <a16:creationId xmlns:a16="http://schemas.microsoft.com/office/drawing/2014/main" id="{4115E281-6C00-3538-D069-499AD746317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44291" y="7244016"/>
              <a:ext cx="15014028" cy="1899984"/>
            </a:xfrm>
            <a:prstGeom prst="rect">
              <a:avLst/>
            </a:prstGeom>
            <a:ln>
              <a:noFill/>
            </a:ln>
          </p:spPr>
        </p:pic>
        <p:sp>
          <p:nvSpPr>
            <p:cNvPr id="15" name="TextBox 14">
              <a:extLst>
                <a:ext uri="{FF2B5EF4-FFF2-40B4-BE49-F238E27FC236}">
                  <a16:creationId xmlns:a16="http://schemas.microsoft.com/office/drawing/2014/main" id="{1BC6D8F8-B0BD-4258-B14E-96D67C881464}"/>
                </a:ext>
              </a:extLst>
            </p:cNvPr>
            <p:cNvSpPr txBox="1"/>
            <p:nvPr/>
          </p:nvSpPr>
          <p:spPr>
            <a:xfrm>
              <a:off x="2004494" y="7559996"/>
              <a:ext cx="13181271" cy="1200329"/>
            </a:xfrm>
            <a:prstGeom prst="rect">
              <a:avLst/>
            </a:prstGeom>
            <a:solidFill>
              <a:srgbClr val="FEE5AC"/>
            </a:solid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nl-NL" sz="3600" b="1" dirty="0">
                  <a:solidFill>
                    <a:srgbClr val="0000FF"/>
                  </a:solidFill>
                  <a:latin typeface="Times  New Roman"/>
                </a:rPr>
                <a:t>Trái Đất là một trong tám hành tinh chuyển động xung quanh Mặt Trời. Từ Mặt Trời ra xa dần, Trái Đất là hành tinh thứ ba.</a:t>
              </a:r>
              <a:endParaRPr lang="en-US" sz="3600" b="1" dirty="0">
                <a:solidFill>
                  <a:srgbClr val="0000FF"/>
                </a:solidFill>
                <a:latin typeface="Times  New Roman"/>
              </a:endParaRPr>
            </a:p>
          </p:txBody>
        </p:sp>
      </p:grpSp>
      <p:sp>
        <p:nvSpPr>
          <p:cNvPr id="16" name="TextBox 15">
            <a:extLst>
              <a:ext uri="{FF2B5EF4-FFF2-40B4-BE49-F238E27FC236}">
                <a16:creationId xmlns:a16="http://schemas.microsoft.com/office/drawing/2014/main" id="{C7FB7E94-2825-E47B-6793-A4EAFC95F1BF}"/>
              </a:ext>
            </a:extLst>
          </p:cNvPr>
          <p:cNvSpPr txBox="1"/>
          <p:nvPr/>
        </p:nvSpPr>
        <p:spPr>
          <a:xfrm>
            <a:off x="1242426" y="1732274"/>
            <a:ext cx="6667293" cy="584775"/>
          </a:xfrm>
          <a:prstGeom prst="rect">
            <a:avLst/>
          </a:prstGeom>
          <a:noFill/>
        </p:spPr>
        <p:txBody>
          <a:bodyPr wrap="square" rtlCol="0">
            <a:spAutoFit/>
          </a:bodyPr>
          <a:lstStyle/>
          <a:p>
            <a:r>
              <a:rPr lang="en-US" sz="3200" b="1" u="sng">
                <a:solidFill>
                  <a:srgbClr val="FF0000"/>
                </a:solidFill>
                <a:latin typeface="Times  New Roman"/>
              </a:rPr>
              <a:t>1. Vị trí trái đất trong hệ mặt trời</a:t>
            </a:r>
          </a:p>
        </p:txBody>
      </p:sp>
    </p:spTree>
    <p:extLst>
      <p:ext uri="{BB962C8B-B14F-4D97-AF65-F5344CB8AC3E}">
        <p14:creationId xmlns:p14="http://schemas.microsoft.com/office/powerpoint/2010/main" val="187243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719D8CF-B980-CD48-C0CC-3B316CC5C0CE}"/>
              </a:ext>
            </a:extLst>
          </p:cNvPr>
          <p:cNvGrpSpPr/>
          <p:nvPr/>
        </p:nvGrpSpPr>
        <p:grpSpPr>
          <a:xfrm>
            <a:off x="469323" y="2099217"/>
            <a:ext cx="7581276" cy="6892383"/>
            <a:chOff x="289719" y="1507956"/>
            <a:chExt cx="7518936" cy="4922587"/>
          </a:xfrm>
        </p:grpSpPr>
        <p:pic>
          <p:nvPicPr>
            <p:cNvPr id="4" name="Picture 3">
              <a:extLst>
                <a:ext uri="{FF2B5EF4-FFF2-40B4-BE49-F238E27FC236}">
                  <a16:creationId xmlns:a16="http://schemas.microsoft.com/office/drawing/2014/main" id="{D707FCC6-B903-476A-A35A-471EC9A98E26}"/>
                </a:ext>
              </a:extLst>
            </p:cNvPr>
            <p:cNvPicPr>
              <a:picLocks noChangeAspect="1"/>
            </p:cNvPicPr>
            <p:nvPr/>
          </p:nvPicPr>
          <p:blipFill rotWithShape="1">
            <a:blip r:embed="rId3"/>
            <a:srcRect l="6122" r="5371" b="12546"/>
            <a:stretch/>
          </p:blipFill>
          <p:spPr>
            <a:xfrm>
              <a:off x="289719" y="1507956"/>
              <a:ext cx="7518936" cy="4922587"/>
            </a:xfrm>
            <a:prstGeom prst="rect">
              <a:avLst/>
            </a:prstGeom>
          </p:spPr>
        </p:pic>
        <p:sp>
          <p:nvSpPr>
            <p:cNvPr id="5" name="TextBox 4">
              <a:extLst>
                <a:ext uri="{FF2B5EF4-FFF2-40B4-BE49-F238E27FC236}">
                  <a16:creationId xmlns:a16="http://schemas.microsoft.com/office/drawing/2014/main" id="{48165AAA-8B28-4AE4-99CC-854D0E19AAB1}"/>
                </a:ext>
              </a:extLst>
            </p:cNvPr>
            <p:cNvSpPr txBox="1"/>
            <p:nvPr/>
          </p:nvSpPr>
          <p:spPr>
            <a:xfrm>
              <a:off x="298712" y="5660056"/>
              <a:ext cx="7391400" cy="584775"/>
            </a:xfrm>
            <a:prstGeom prst="rect">
              <a:avLst/>
            </a:prstGeom>
            <a:solidFill>
              <a:srgbClr val="FFC000"/>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vi-VN" sz="3200" dirty="0">
                  <a:solidFill>
                    <a:srgbClr val="FFFF00"/>
                  </a:solidFill>
                  <a:latin typeface="Times New Roman" panose="02020603050405020304" pitchFamily="18" charset="0"/>
                  <a:cs typeface="Times New Roman" panose="02020603050405020304" pitchFamily="18" charset="0"/>
                </a:rPr>
                <a:t>Sơ đồ các hành tinh trong hệ Mặt Trời</a:t>
              </a:r>
              <a:endParaRPr lang="en-US" sz="3200" dirty="0">
                <a:solidFill>
                  <a:srgbClr val="FFFF00"/>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188D7908-B1CA-4B37-AE19-D4B60355846C}"/>
              </a:ext>
            </a:extLst>
          </p:cNvPr>
          <p:cNvGrpSpPr/>
          <p:nvPr/>
        </p:nvGrpSpPr>
        <p:grpSpPr>
          <a:xfrm>
            <a:off x="5211494" y="103853"/>
            <a:ext cx="5878532" cy="994830"/>
            <a:chOff x="5063633" y="164812"/>
            <a:chExt cx="5779343" cy="994830"/>
          </a:xfrm>
        </p:grpSpPr>
        <p:grpSp>
          <p:nvGrpSpPr>
            <p:cNvPr id="7" name="Group 6">
              <a:extLst>
                <a:ext uri="{FF2B5EF4-FFF2-40B4-BE49-F238E27FC236}">
                  <a16:creationId xmlns:a16="http://schemas.microsoft.com/office/drawing/2014/main" id="{CBCDC7AD-0463-4C13-A0C8-6E1C3986B9D8}"/>
                </a:ext>
              </a:extLst>
            </p:cNvPr>
            <p:cNvGrpSpPr/>
            <p:nvPr/>
          </p:nvGrpSpPr>
          <p:grpSpPr>
            <a:xfrm>
              <a:off x="5063633" y="164812"/>
              <a:ext cx="5779343" cy="994830"/>
              <a:chOff x="5063633" y="164812"/>
              <a:chExt cx="5779343" cy="994830"/>
            </a:xfrm>
          </p:grpSpPr>
          <p:sp>
            <p:nvSpPr>
              <p:cNvPr id="9" name="TextBox 8">
                <a:extLst>
                  <a:ext uri="{FF2B5EF4-FFF2-40B4-BE49-F238E27FC236}">
                    <a16:creationId xmlns:a16="http://schemas.microsoft.com/office/drawing/2014/main" id="{759A2519-7AFD-4ECC-955F-2808B3A94D35}"/>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10" name="TextBox 9">
                <a:extLst>
                  <a:ext uri="{FF2B5EF4-FFF2-40B4-BE49-F238E27FC236}">
                    <a16:creationId xmlns:a16="http://schemas.microsoft.com/office/drawing/2014/main" id="{AFEFF127-8791-4B0A-9A29-924558C8A3FD}"/>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8" name="Straight Connector 7">
              <a:extLst>
                <a:ext uri="{FF2B5EF4-FFF2-40B4-BE49-F238E27FC236}">
                  <a16:creationId xmlns:a16="http://schemas.microsoft.com/office/drawing/2014/main" id="{CD2765C9-F6E9-4B04-B4FE-C05DEC0A052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1" name="Text Box 14">
            <a:extLst>
              <a:ext uri="{FF2B5EF4-FFF2-40B4-BE49-F238E27FC236}">
                <a16:creationId xmlns:a16="http://schemas.microsoft.com/office/drawing/2014/main" id="{BDC674B2-C68B-4BA3-AB7C-E499074A0397}"/>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T1</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75D1612-61E3-478C-B2F1-D3CE1B604CE0}"/>
              </a:ext>
            </a:extLst>
          </p:cNvPr>
          <p:cNvSpPr txBox="1"/>
          <p:nvPr/>
        </p:nvSpPr>
        <p:spPr>
          <a:xfrm>
            <a:off x="8067690" y="2383389"/>
            <a:ext cx="7988559" cy="1077218"/>
          </a:xfrm>
          <a:prstGeom prst="rect">
            <a:avLst/>
          </a:prstGeom>
          <a:noFill/>
        </p:spPr>
        <p:txBody>
          <a:bodyPr wrap="square" rtlCol="0">
            <a:spAutoFit/>
          </a:bodyPr>
          <a:lstStyle/>
          <a:p>
            <a:r>
              <a:rPr lang="en-US" sz="3200" b="1">
                <a:solidFill>
                  <a:srgbClr val="0000FF"/>
                </a:solidFill>
                <a:latin typeface="Times  New Roman"/>
              </a:rPr>
              <a:t>	</a:t>
            </a:r>
            <a:r>
              <a:rPr lang="en-US" sz="3200" b="1">
                <a:solidFill>
                  <a:srgbClr val="FF0000"/>
                </a:solidFill>
                <a:latin typeface="Times  New Roman"/>
              </a:rPr>
              <a:t>Có </a:t>
            </a:r>
            <a:r>
              <a:rPr lang="en-US" sz="3200" b="1" dirty="0">
                <a:solidFill>
                  <a:srgbClr val="FF0000"/>
                </a:solidFill>
                <a:latin typeface="Times  New Roman"/>
              </a:rPr>
              <a:t>bao </a:t>
            </a:r>
            <a:r>
              <a:rPr lang="en-US" sz="3200" b="1" dirty="0" err="1">
                <a:solidFill>
                  <a:srgbClr val="FF0000"/>
                </a:solidFill>
                <a:latin typeface="Times  New Roman"/>
              </a:rPr>
              <a:t>nhiêu</a:t>
            </a:r>
            <a:r>
              <a:rPr lang="en-US" sz="3200" b="1" dirty="0">
                <a:solidFill>
                  <a:srgbClr val="FF0000"/>
                </a:solidFill>
                <a:latin typeface="Times  New Roman"/>
              </a:rPr>
              <a:t> </a:t>
            </a:r>
            <a:r>
              <a:rPr lang="en-US" sz="3200" b="1" dirty="0" err="1">
                <a:solidFill>
                  <a:srgbClr val="FF0000"/>
                </a:solidFill>
                <a:latin typeface="Times  New Roman"/>
              </a:rPr>
              <a:t>hành</a:t>
            </a:r>
            <a:r>
              <a:rPr lang="en-US" sz="3200" b="1" dirty="0">
                <a:solidFill>
                  <a:srgbClr val="FF0000"/>
                </a:solidFill>
                <a:latin typeface="Times  New Roman"/>
              </a:rPr>
              <a:t> </a:t>
            </a:r>
            <a:r>
              <a:rPr lang="en-US" sz="3200" b="1" dirty="0" err="1">
                <a:solidFill>
                  <a:srgbClr val="FF0000"/>
                </a:solidFill>
                <a:latin typeface="Times  New Roman"/>
              </a:rPr>
              <a:t>tinh</a:t>
            </a:r>
            <a:r>
              <a:rPr lang="en-US" sz="3200" b="1" dirty="0">
                <a:solidFill>
                  <a:srgbClr val="FF0000"/>
                </a:solidFill>
                <a:latin typeface="Times  New Roman"/>
              </a:rPr>
              <a:t> </a:t>
            </a:r>
            <a:r>
              <a:rPr lang="en-US" sz="3200" b="1" dirty="0" err="1">
                <a:solidFill>
                  <a:srgbClr val="FF0000"/>
                </a:solidFill>
                <a:latin typeface="Times  New Roman"/>
              </a:rPr>
              <a:t>trong</a:t>
            </a:r>
            <a:r>
              <a:rPr lang="en-US" sz="3200" b="1" dirty="0">
                <a:solidFill>
                  <a:srgbClr val="FF0000"/>
                </a:solidFill>
                <a:latin typeface="Times  New Roman"/>
              </a:rPr>
              <a:t> </a:t>
            </a:r>
            <a:r>
              <a:rPr lang="en-US" sz="3200" b="1" dirty="0" err="1">
                <a:solidFill>
                  <a:srgbClr val="FF0000"/>
                </a:solidFill>
                <a:latin typeface="Times  New Roman"/>
              </a:rPr>
              <a:t>hệ</a:t>
            </a:r>
            <a:r>
              <a:rPr lang="en-US" sz="3200" b="1" dirty="0">
                <a:solidFill>
                  <a:srgbClr val="FF0000"/>
                </a:solidFill>
                <a:latin typeface="Times  New Roman"/>
              </a:rPr>
              <a:t> </a:t>
            </a:r>
            <a:r>
              <a:rPr lang="en-US" sz="3200" b="1" dirty="0" err="1">
                <a:solidFill>
                  <a:srgbClr val="FF0000"/>
                </a:solidFill>
                <a:latin typeface="Times  New Roman"/>
              </a:rPr>
              <a:t>Mặt</a:t>
            </a:r>
            <a:r>
              <a:rPr lang="en-US" sz="3200" b="1" dirty="0">
                <a:solidFill>
                  <a:srgbClr val="FF0000"/>
                </a:solidFill>
                <a:latin typeface="Times  New Roman"/>
              </a:rPr>
              <a:t> </a:t>
            </a:r>
            <a:r>
              <a:rPr lang="en-US" sz="3200" b="1" dirty="0" err="1">
                <a:solidFill>
                  <a:srgbClr val="FF0000"/>
                </a:solidFill>
                <a:latin typeface="Times  New Roman"/>
              </a:rPr>
              <a:t>Trời</a:t>
            </a:r>
            <a:r>
              <a:rPr lang="en-US" sz="3200" b="1" dirty="0">
                <a:solidFill>
                  <a:srgbClr val="FF0000"/>
                </a:solidFill>
                <a:latin typeface="Times  New Roman"/>
              </a:rPr>
              <a:t>? </a:t>
            </a:r>
            <a:r>
              <a:rPr lang="en-US" sz="3200" b="1" dirty="0" err="1">
                <a:solidFill>
                  <a:srgbClr val="FF0000"/>
                </a:solidFill>
                <a:latin typeface="Times  New Roman"/>
              </a:rPr>
              <a:t>Đó</a:t>
            </a:r>
            <a:r>
              <a:rPr lang="en-US" sz="3200" b="1" dirty="0">
                <a:solidFill>
                  <a:srgbClr val="FF0000"/>
                </a:solidFill>
                <a:latin typeface="Times  New Roman"/>
              </a:rPr>
              <a:t> </a:t>
            </a:r>
            <a:r>
              <a:rPr lang="en-US" sz="3200" b="1" dirty="0" err="1">
                <a:solidFill>
                  <a:srgbClr val="FF0000"/>
                </a:solidFill>
                <a:latin typeface="Times  New Roman"/>
              </a:rPr>
              <a:t>là</a:t>
            </a:r>
            <a:r>
              <a:rPr lang="en-US" sz="3200" b="1" dirty="0">
                <a:solidFill>
                  <a:srgbClr val="FF0000"/>
                </a:solidFill>
                <a:latin typeface="Times  New Roman"/>
              </a:rPr>
              <a:t> </a:t>
            </a:r>
            <a:r>
              <a:rPr lang="en-US" sz="3200" b="1" dirty="0" err="1">
                <a:solidFill>
                  <a:srgbClr val="FF0000"/>
                </a:solidFill>
                <a:latin typeface="Times  New Roman"/>
              </a:rPr>
              <a:t>những</a:t>
            </a:r>
            <a:r>
              <a:rPr lang="en-US" sz="3200" b="1" dirty="0">
                <a:solidFill>
                  <a:srgbClr val="FF0000"/>
                </a:solidFill>
                <a:latin typeface="Times  New Roman"/>
              </a:rPr>
              <a:t> </a:t>
            </a:r>
            <a:r>
              <a:rPr lang="en-US" sz="3200" b="1" dirty="0" err="1">
                <a:solidFill>
                  <a:srgbClr val="FF0000"/>
                </a:solidFill>
                <a:latin typeface="Times  New Roman"/>
              </a:rPr>
              <a:t>hành</a:t>
            </a:r>
            <a:r>
              <a:rPr lang="en-US" sz="3200" b="1" dirty="0">
                <a:solidFill>
                  <a:srgbClr val="FF0000"/>
                </a:solidFill>
                <a:latin typeface="Times  New Roman"/>
              </a:rPr>
              <a:t> </a:t>
            </a:r>
            <a:r>
              <a:rPr lang="en-US" sz="3200" b="1" dirty="0" err="1">
                <a:solidFill>
                  <a:srgbClr val="FF0000"/>
                </a:solidFill>
                <a:latin typeface="Times  New Roman"/>
              </a:rPr>
              <a:t>tinh</a:t>
            </a:r>
            <a:r>
              <a:rPr lang="en-US" sz="3200" b="1" dirty="0">
                <a:solidFill>
                  <a:srgbClr val="FF0000"/>
                </a:solidFill>
                <a:latin typeface="Times  New Roman"/>
              </a:rPr>
              <a:t> </a:t>
            </a:r>
            <a:r>
              <a:rPr lang="en-US" sz="3200" b="1" dirty="0" err="1">
                <a:solidFill>
                  <a:srgbClr val="FF0000"/>
                </a:solidFill>
                <a:latin typeface="Times  New Roman"/>
              </a:rPr>
              <a:t>nào</a:t>
            </a:r>
            <a:r>
              <a:rPr lang="en-US" sz="3200" b="1" dirty="0">
                <a:solidFill>
                  <a:srgbClr val="FF0000"/>
                </a:solidFill>
                <a:latin typeface="Times  New Roman"/>
              </a:rPr>
              <a:t>?</a:t>
            </a:r>
          </a:p>
        </p:txBody>
      </p:sp>
      <p:sp>
        <p:nvSpPr>
          <p:cNvPr id="13" name="TextBox 12">
            <a:extLst>
              <a:ext uri="{FF2B5EF4-FFF2-40B4-BE49-F238E27FC236}">
                <a16:creationId xmlns:a16="http://schemas.microsoft.com/office/drawing/2014/main" id="{7A657923-7D2A-41CA-AB1F-AA970BA24B90}"/>
              </a:ext>
            </a:extLst>
          </p:cNvPr>
          <p:cNvSpPr txBox="1"/>
          <p:nvPr/>
        </p:nvSpPr>
        <p:spPr>
          <a:xfrm>
            <a:off x="8167726" y="5998047"/>
            <a:ext cx="7725616" cy="1077218"/>
          </a:xfrm>
          <a:prstGeom prst="rect">
            <a:avLst/>
          </a:prstGeom>
          <a:noFill/>
        </p:spPr>
        <p:txBody>
          <a:bodyPr wrap="square" rtlCol="0">
            <a:spAutoFit/>
          </a:bodyPr>
          <a:lstStyle/>
          <a:p>
            <a:r>
              <a:rPr lang="en-US" sz="3200" b="1">
                <a:solidFill>
                  <a:srgbClr val="FF0000"/>
                </a:solidFill>
                <a:latin typeface="Times  New Roman"/>
              </a:rPr>
              <a:t>	Từ </a:t>
            </a:r>
            <a:r>
              <a:rPr lang="en-US" sz="3200" b="1" dirty="0" err="1">
                <a:solidFill>
                  <a:srgbClr val="FF0000"/>
                </a:solidFill>
                <a:latin typeface="Times  New Roman"/>
              </a:rPr>
              <a:t>Mặt</a:t>
            </a:r>
            <a:r>
              <a:rPr lang="en-US" sz="3200" b="1" dirty="0">
                <a:solidFill>
                  <a:srgbClr val="FF0000"/>
                </a:solidFill>
                <a:latin typeface="Times  New Roman"/>
              </a:rPr>
              <a:t> </a:t>
            </a:r>
            <a:r>
              <a:rPr lang="en-US" sz="3200" b="1" dirty="0" err="1">
                <a:solidFill>
                  <a:srgbClr val="FF0000"/>
                </a:solidFill>
                <a:latin typeface="Times  New Roman"/>
              </a:rPr>
              <a:t>Trời</a:t>
            </a:r>
            <a:r>
              <a:rPr lang="en-US" sz="3200" b="1" dirty="0">
                <a:solidFill>
                  <a:srgbClr val="FF0000"/>
                </a:solidFill>
                <a:latin typeface="Times  New Roman"/>
              </a:rPr>
              <a:t> ra </a:t>
            </a:r>
            <a:r>
              <a:rPr lang="en-US" sz="3200" b="1" dirty="0" err="1">
                <a:solidFill>
                  <a:srgbClr val="FF0000"/>
                </a:solidFill>
                <a:latin typeface="Times  New Roman"/>
              </a:rPr>
              <a:t>xa</a:t>
            </a:r>
            <a:r>
              <a:rPr lang="en-US" sz="3200" b="1" dirty="0">
                <a:solidFill>
                  <a:srgbClr val="FF0000"/>
                </a:solidFill>
                <a:latin typeface="Times  New Roman"/>
              </a:rPr>
              <a:t> </a:t>
            </a:r>
            <a:r>
              <a:rPr lang="en-US" sz="3200" b="1" dirty="0" err="1">
                <a:solidFill>
                  <a:srgbClr val="FF0000"/>
                </a:solidFill>
                <a:latin typeface="Times  New Roman"/>
              </a:rPr>
              <a:t>dần</a:t>
            </a:r>
            <a:r>
              <a:rPr lang="en-US" sz="3200" b="1" dirty="0">
                <a:solidFill>
                  <a:srgbClr val="FF0000"/>
                </a:solidFill>
                <a:latin typeface="Times  New Roman"/>
              </a:rPr>
              <a:t>, </a:t>
            </a:r>
            <a:r>
              <a:rPr lang="en-US" sz="3200" b="1" dirty="0" err="1">
                <a:solidFill>
                  <a:srgbClr val="FF0000"/>
                </a:solidFill>
                <a:latin typeface="Times  New Roman"/>
              </a:rPr>
              <a:t>Trái</a:t>
            </a:r>
            <a:r>
              <a:rPr lang="en-US" sz="3200" b="1" dirty="0">
                <a:solidFill>
                  <a:srgbClr val="FF0000"/>
                </a:solidFill>
                <a:latin typeface="Times  New Roman"/>
              </a:rPr>
              <a:t> </a:t>
            </a:r>
            <a:r>
              <a:rPr lang="en-US" sz="3200" b="1" dirty="0" err="1">
                <a:solidFill>
                  <a:srgbClr val="FF0000"/>
                </a:solidFill>
                <a:latin typeface="Times  New Roman"/>
              </a:rPr>
              <a:t>Đất</a:t>
            </a:r>
            <a:r>
              <a:rPr lang="en-US" sz="3200" b="1" dirty="0">
                <a:solidFill>
                  <a:srgbClr val="FF0000"/>
                </a:solidFill>
                <a:latin typeface="Times  New Roman"/>
              </a:rPr>
              <a:t> </a:t>
            </a:r>
            <a:r>
              <a:rPr lang="en-US" sz="3200" b="1" dirty="0" err="1">
                <a:solidFill>
                  <a:srgbClr val="FF0000"/>
                </a:solidFill>
                <a:latin typeface="Times  New Roman"/>
              </a:rPr>
              <a:t>là</a:t>
            </a:r>
            <a:r>
              <a:rPr lang="en-US" sz="3200" b="1" dirty="0">
                <a:solidFill>
                  <a:srgbClr val="FF0000"/>
                </a:solidFill>
                <a:latin typeface="Times  New Roman"/>
              </a:rPr>
              <a:t> </a:t>
            </a:r>
            <a:r>
              <a:rPr lang="en-US" sz="3200" b="1" dirty="0" err="1">
                <a:solidFill>
                  <a:srgbClr val="FF0000"/>
                </a:solidFill>
                <a:latin typeface="Times  New Roman"/>
              </a:rPr>
              <a:t>hành</a:t>
            </a:r>
            <a:r>
              <a:rPr lang="en-US" sz="3200" b="1" dirty="0">
                <a:solidFill>
                  <a:srgbClr val="FF0000"/>
                </a:solidFill>
                <a:latin typeface="Times  New Roman"/>
              </a:rPr>
              <a:t> </a:t>
            </a:r>
            <a:r>
              <a:rPr lang="en-US" sz="3200" b="1" dirty="0" err="1">
                <a:solidFill>
                  <a:srgbClr val="FF0000"/>
                </a:solidFill>
                <a:latin typeface="Times  New Roman"/>
              </a:rPr>
              <a:t>tinh</a:t>
            </a:r>
            <a:r>
              <a:rPr lang="en-US" sz="3200" b="1" dirty="0">
                <a:solidFill>
                  <a:srgbClr val="FF0000"/>
                </a:solidFill>
                <a:latin typeface="Times  New Roman"/>
              </a:rPr>
              <a:t> </a:t>
            </a:r>
            <a:r>
              <a:rPr lang="en-US" sz="3200" b="1" dirty="0" err="1">
                <a:solidFill>
                  <a:srgbClr val="FF0000"/>
                </a:solidFill>
                <a:latin typeface="Times  New Roman"/>
              </a:rPr>
              <a:t>thứ</a:t>
            </a:r>
            <a:r>
              <a:rPr lang="en-US" sz="3200" b="1" dirty="0">
                <a:solidFill>
                  <a:srgbClr val="FF0000"/>
                </a:solidFill>
                <a:latin typeface="Times  New Roman"/>
              </a:rPr>
              <a:t> </a:t>
            </a:r>
            <a:r>
              <a:rPr lang="en-US" sz="3200" b="1" dirty="0" err="1">
                <a:solidFill>
                  <a:srgbClr val="FF0000"/>
                </a:solidFill>
                <a:latin typeface="Times  New Roman"/>
              </a:rPr>
              <a:t>mấy</a:t>
            </a:r>
            <a:r>
              <a:rPr lang="en-US" sz="3200" b="1" dirty="0">
                <a:solidFill>
                  <a:srgbClr val="FF0000"/>
                </a:solidFill>
                <a:latin typeface="Times  New Roman"/>
              </a:rPr>
              <a:t>?</a:t>
            </a:r>
          </a:p>
        </p:txBody>
      </p:sp>
      <p:sp>
        <p:nvSpPr>
          <p:cNvPr id="15" name="TextBox 14">
            <a:extLst>
              <a:ext uri="{FF2B5EF4-FFF2-40B4-BE49-F238E27FC236}">
                <a16:creationId xmlns:a16="http://schemas.microsoft.com/office/drawing/2014/main" id="{D91FBFE5-5A5F-434F-B011-E41C5AEAA912}"/>
              </a:ext>
            </a:extLst>
          </p:cNvPr>
          <p:cNvSpPr txBox="1"/>
          <p:nvPr/>
        </p:nvSpPr>
        <p:spPr>
          <a:xfrm>
            <a:off x="7933085" y="3630227"/>
            <a:ext cx="7366183" cy="206210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3200" b="1">
                <a:solidFill>
                  <a:srgbClr val="0000CC"/>
                </a:solidFill>
                <a:latin typeface="Times  New Roman"/>
              </a:rPr>
              <a:t>	</a:t>
            </a:r>
            <a:r>
              <a:rPr lang="vi-VN" sz="3200" b="1">
                <a:solidFill>
                  <a:srgbClr val="0000CC"/>
                </a:solidFill>
                <a:latin typeface="Times  New Roman"/>
                <a:ea typeface="Times New Roman" panose="02020603050405020304" pitchFamily="18" charset="0"/>
              </a:rPr>
              <a:t>- </a:t>
            </a:r>
            <a:r>
              <a:rPr lang="en-US" sz="3200" b="1">
                <a:solidFill>
                  <a:srgbClr val="0000CC"/>
                </a:solidFill>
                <a:latin typeface="Times  New Roman"/>
                <a:ea typeface="Times New Roman" panose="02020603050405020304" pitchFamily="18" charset="0"/>
              </a:rPr>
              <a:t>Có 8 hành tinh trong hệ mặt trời. Đó là: trái đất, hỏa tinh, mộc tinh, kim tinh, thổ tinh, thủy tinh, thiên vương tinh, hải vương tinh</a:t>
            </a:r>
            <a:endParaRPr lang="en-US" sz="3200" b="1" dirty="0">
              <a:solidFill>
                <a:srgbClr val="0000CC"/>
              </a:solidFill>
              <a:latin typeface="Times  New Roman"/>
              <a:ea typeface="Times New Roman" panose="02020603050405020304" pitchFamily="18" charset="0"/>
            </a:endParaRPr>
          </a:p>
        </p:txBody>
      </p:sp>
      <p:sp>
        <p:nvSpPr>
          <p:cNvPr id="16" name="TextBox 15">
            <a:extLst>
              <a:ext uri="{FF2B5EF4-FFF2-40B4-BE49-F238E27FC236}">
                <a16:creationId xmlns:a16="http://schemas.microsoft.com/office/drawing/2014/main" id="{480CC9E0-F2EA-418B-822C-A16EDB28A43B}"/>
              </a:ext>
            </a:extLst>
          </p:cNvPr>
          <p:cNvSpPr txBox="1"/>
          <p:nvPr/>
        </p:nvSpPr>
        <p:spPr>
          <a:xfrm>
            <a:off x="8252414" y="7285113"/>
            <a:ext cx="7556240"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rgbClr val="0000CC"/>
                </a:solidFill>
                <a:latin typeface="Times  New Roman"/>
              </a:rPr>
              <a:t>	</a:t>
            </a:r>
            <a:r>
              <a:rPr lang="en-US" sz="3200" b="1">
                <a:solidFill>
                  <a:srgbClr val="0000CC"/>
                </a:solidFill>
                <a:latin typeface="Times  New Roman"/>
                <a:ea typeface="Times New Roman" panose="02020603050405020304" pitchFamily="18" charset="0"/>
              </a:rPr>
              <a:t>Từ mặt trời ra xa đần, trái đất là hành tinh thứ ba.</a:t>
            </a:r>
            <a:endParaRPr lang="en-US" sz="3200" b="1" dirty="0">
              <a:solidFill>
                <a:srgbClr val="0000CC"/>
              </a:solidFill>
              <a:latin typeface="Times  New Roman"/>
              <a:ea typeface="Times New Roman" panose="02020603050405020304" pitchFamily="18" charset="0"/>
            </a:endParaRPr>
          </a:p>
        </p:txBody>
      </p:sp>
      <p:sp>
        <p:nvSpPr>
          <p:cNvPr id="19" name="TextBox 18">
            <a:extLst>
              <a:ext uri="{FF2B5EF4-FFF2-40B4-BE49-F238E27FC236}">
                <a16:creationId xmlns:a16="http://schemas.microsoft.com/office/drawing/2014/main" id="{3693B916-4D38-9755-D47C-0ECC992E41C4}"/>
              </a:ext>
            </a:extLst>
          </p:cNvPr>
          <p:cNvSpPr txBox="1"/>
          <p:nvPr/>
        </p:nvSpPr>
        <p:spPr>
          <a:xfrm>
            <a:off x="1051719" y="1584214"/>
            <a:ext cx="6438693" cy="584775"/>
          </a:xfrm>
          <a:prstGeom prst="rect">
            <a:avLst/>
          </a:prstGeom>
          <a:noFill/>
        </p:spPr>
        <p:txBody>
          <a:bodyPr wrap="square" rtlCol="0">
            <a:spAutoFit/>
          </a:bodyPr>
          <a:lstStyle/>
          <a:p>
            <a:r>
              <a:rPr lang="en-US" sz="3200" b="1" u="sng">
                <a:solidFill>
                  <a:srgbClr val="FF0000"/>
                </a:solidFill>
                <a:latin typeface="Times  New Roman"/>
              </a:rPr>
              <a:t>1. Vị trí trái đất trong hệ mặt trời</a:t>
            </a:r>
          </a:p>
        </p:txBody>
      </p:sp>
    </p:spTree>
    <p:extLst>
      <p:ext uri="{BB962C8B-B14F-4D97-AF65-F5344CB8AC3E}">
        <p14:creationId xmlns:p14="http://schemas.microsoft.com/office/powerpoint/2010/main" val="149410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719D8CF-B980-CD48-C0CC-3B316CC5C0CE}"/>
              </a:ext>
            </a:extLst>
          </p:cNvPr>
          <p:cNvGrpSpPr/>
          <p:nvPr/>
        </p:nvGrpSpPr>
        <p:grpSpPr>
          <a:xfrm>
            <a:off x="383296" y="2112687"/>
            <a:ext cx="7581276" cy="6858000"/>
            <a:chOff x="289719" y="1507956"/>
            <a:chExt cx="7518936" cy="4922587"/>
          </a:xfrm>
        </p:grpSpPr>
        <p:pic>
          <p:nvPicPr>
            <p:cNvPr id="4" name="Picture 3">
              <a:extLst>
                <a:ext uri="{FF2B5EF4-FFF2-40B4-BE49-F238E27FC236}">
                  <a16:creationId xmlns:a16="http://schemas.microsoft.com/office/drawing/2014/main" id="{D707FCC6-B903-476A-A35A-471EC9A98E26}"/>
                </a:ext>
              </a:extLst>
            </p:cNvPr>
            <p:cNvPicPr>
              <a:picLocks noChangeAspect="1"/>
            </p:cNvPicPr>
            <p:nvPr/>
          </p:nvPicPr>
          <p:blipFill rotWithShape="1">
            <a:blip r:embed="rId3"/>
            <a:srcRect l="6122" r="5371" b="12546"/>
            <a:stretch/>
          </p:blipFill>
          <p:spPr>
            <a:xfrm>
              <a:off x="289719" y="1507956"/>
              <a:ext cx="7518936" cy="4922587"/>
            </a:xfrm>
            <a:prstGeom prst="rect">
              <a:avLst/>
            </a:prstGeom>
          </p:spPr>
        </p:pic>
        <p:sp>
          <p:nvSpPr>
            <p:cNvPr id="5" name="TextBox 4">
              <a:extLst>
                <a:ext uri="{FF2B5EF4-FFF2-40B4-BE49-F238E27FC236}">
                  <a16:creationId xmlns:a16="http://schemas.microsoft.com/office/drawing/2014/main" id="{48165AAA-8B28-4AE4-99CC-854D0E19AAB1}"/>
                </a:ext>
              </a:extLst>
            </p:cNvPr>
            <p:cNvSpPr txBox="1"/>
            <p:nvPr/>
          </p:nvSpPr>
          <p:spPr>
            <a:xfrm>
              <a:off x="298712" y="5660056"/>
              <a:ext cx="7391400" cy="584775"/>
            </a:xfrm>
            <a:prstGeom prst="rect">
              <a:avLst/>
            </a:prstGeom>
            <a:solidFill>
              <a:srgbClr val="FFC000"/>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vi-VN" sz="3200" dirty="0">
                  <a:solidFill>
                    <a:srgbClr val="FFFF00"/>
                  </a:solidFill>
                  <a:latin typeface="Times New Roman" panose="02020603050405020304" pitchFamily="18" charset="0"/>
                  <a:cs typeface="Times New Roman" panose="02020603050405020304" pitchFamily="18" charset="0"/>
                </a:rPr>
                <a:t>Sơ đồ các hành tinh trong hệ Mặt Trời</a:t>
              </a:r>
              <a:endParaRPr lang="en-US" sz="3200" dirty="0">
                <a:solidFill>
                  <a:srgbClr val="FFFF00"/>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188D7908-B1CA-4B37-AE19-D4B60355846C}"/>
              </a:ext>
            </a:extLst>
          </p:cNvPr>
          <p:cNvGrpSpPr/>
          <p:nvPr/>
        </p:nvGrpSpPr>
        <p:grpSpPr>
          <a:xfrm>
            <a:off x="5211494" y="103853"/>
            <a:ext cx="5878532" cy="994830"/>
            <a:chOff x="5063633" y="164812"/>
            <a:chExt cx="5779343" cy="994830"/>
          </a:xfrm>
        </p:grpSpPr>
        <p:grpSp>
          <p:nvGrpSpPr>
            <p:cNvPr id="7" name="Group 6">
              <a:extLst>
                <a:ext uri="{FF2B5EF4-FFF2-40B4-BE49-F238E27FC236}">
                  <a16:creationId xmlns:a16="http://schemas.microsoft.com/office/drawing/2014/main" id="{CBCDC7AD-0463-4C13-A0C8-6E1C3986B9D8}"/>
                </a:ext>
              </a:extLst>
            </p:cNvPr>
            <p:cNvGrpSpPr/>
            <p:nvPr/>
          </p:nvGrpSpPr>
          <p:grpSpPr>
            <a:xfrm>
              <a:off x="5063633" y="164812"/>
              <a:ext cx="5779343" cy="994830"/>
              <a:chOff x="5063633" y="164812"/>
              <a:chExt cx="5779343" cy="994830"/>
            </a:xfrm>
          </p:grpSpPr>
          <p:sp>
            <p:nvSpPr>
              <p:cNvPr id="9" name="TextBox 8">
                <a:extLst>
                  <a:ext uri="{FF2B5EF4-FFF2-40B4-BE49-F238E27FC236}">
                    <a16:creationId xmlns:a16="http://schemas.microsoft.com/office/drawing/2014/main" id="{759A2519-7AFD-4ECC-955F-2808B3A94D35}"/>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10" name="TextBox 9">
                <a:extLst>
                  <a:ext uri="{FF2B5EF4-FFF2-40B4-BE49-F238E27FC236}">
                    <a16:creationId xmlns:a16="http://schemas.microsoft.com/office/drawing/2014/main" id="{AFEFF127-8791-4B0A-9A29-924558C8A3FD}"/>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8" name="Straight Connector 7">
              <a:extLst>
                <a:ext uri="{FF2B5EF4-FFF2-40B4-BE49-F238E27FC236}">
                  <a16:creationId xmlns:a16="http://schemas.microsoft.com/office/drawing/2014/main" id="{CD2765C9-F6E9-4B04-B4FE-C05DEC0A052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1" name="Text Box 14">
            <a:extLst>
              <a:ext uri="{FF2B5EF4-FFF2-40B4-BE49-F238E27FC236}">
                <a16:creationId xmlns:a16="http://schemas.microsoft.com/office/drawing/2014/main" id="{BDC674B2-C68B-4BA3-AB7C-E499074A0397}"/>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T1</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7A657923-7D2A-41CA-AB1F-AA970BA24B90}"/>
              </a:ext>
            </a:extLst>
          </p:cNvPr>
          <p:cNvSpPr txBox="1"/>
          <p:nvPr/>
        </p:nvSpPr>
        <p:spPr>
          <a:xfrm>
            <a:off x="8167726" y="4808379"/>
            <a:ext cx="7725616" cy="584775"/>
          </a:xfrm>
          <a:prstGeom prst="rect">
            <a:avLst/>
          </a:prstGeom>
          <a:noFill/>
        </p:spPr>
        <p:txBody>
          <a:bodyPr wrap="square" rtlCol="0">
            <a:spAutoFit/>
          </a:bodyPr>
          <a:lstStyle/>
          <a:p>
            <a:r>
              <a:rPr lang="en-US" sz="3200" b="1">
                <a:solidFill>
                  <a:srgbClr val="FF0000"/>
                </a:solidFill>
                <a:latin typeface="Times  New Roman"/>
              </a:rPr>
              <a:t>	</a:t>
            </a:r>
            <a:endParaRPr lang="en-US" sz="3200" b="1" dirty="0">
              <a:solidFill>
                <a:srgbClr val="FF0000"/>
              </a:solidFill>
              <a:latin typeface="Times  New Roman"/>
            </a:endParaRPr>
          </a:p>
        </p:txBody>
      </p:sp>
      <p:sp>
        <p:nvSpPr>
          <p:cNvPr id="14" name="Rectangle 13">
            <a:extLst>
              <a:ext uri="{FF2B5EF4-FFF2-40B4-BE49-F238E27FC236}">
                <a16:creationId xmlns:a16="http://schemas.microsoft.com/office/drawing/2014/main" id="{28664E0A-D34C-4DAB-BCD7-63189201EDCD}"/>
              </a:ext>
            </a:extLst>
          </p:cNvPr>
          <p:cNvSpPr/>
          <p:nvPr/>
        </p:nvSpPr>
        <p:spPr>
          <a:xfrm>
            <a:off x="8150760" y="2521460"/>
            <a:ext cx="7239000" cy="1077218"/>
          </a:xfrm>
          <a:prstGeom prst="rect">
            <a:avLst/>
          </a:prstGeom>
        </p:spPr>
        <p:txBody>
          <a:bodyPr wrap="square">
            <a:spAutoFit/>
          </a:bodyPr>
          <a:lstStyle/>
          <a:p>
            <a:r>
              <a:rPr lang="en-US" sz="3200" b="1" dirty="0" err="1">
                <a:solidFill>
                  <a:srgbClr val="FF0000"/>
                </a:solidFill>
                <a:latin typeface="Times  New Roman"/>
                <a:ea typeface="Times New Roman" panose="02020603050405020304" pitchFamily="18" charset="0"/>
              </a:rPr>
              <a:t>Vị</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trí</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của</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Trái</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Đất</a:t>
            </a:r>
            <a:r>
              <a:rPr lang="en-US" sz="3200" b="1" dirty="0">
                <a:solidFill>
                  <a:srgbClr val="FF0000"/>
                </a:solidFill>
                <a:latin typeface="Times  New Roman"/>
                <a:ea typeface="Times New Roman" panose="02020603050405020304" pitchFamily="18" charset="0"/>
              </a:rPr>
              <a:t> so </a:t>
            </a:r>
            <a:r>
              <a:rPr lang="en-US" sz="3200" b="1" dirty="0" err="1">
                <a:solidFill>
                  <a:srgbClr val="FF0000"/>
                </a:solidFill>
                <a:latin typeface="Times  New Roman"/>
                <a:ea typeface="Times New Roman" panose="02020603050405020304" pitchFamily="18" charset="0"/>
              </a:rPr>
              <a:t>với</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Mặt</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Trời</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và</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các</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hành</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tinh</a:t>
            </a:r>
            <a:r>
              <a:rPr lang="en-US" sz="3200" b="1" dirty="0">
                <a:solidFill>
                  <a:srgbClr val="FF0000"/>
                </a:solidFill>
                <a:latin typeface="Times  New Roman"/>
                <a:ea typeface="Times New Roman" panose="02020603050405020304" pitchFamily="18" charset="0"/>
              </a:rPr>
              <a:t> </a:t>
            </a:r>
            <a:r>
              <a:rPr lang="en-US" sz="3200" b="1" dirty="0" err="1">
                <a:solidFill>
                  <a:srgbClr val="FF0000"/>
                </a:solidFill>
                <a:latin typeface="Times  New Roman"/>
                <a:ea typeface="Times New Roman" panose="02020603050405020304" pitchFamily="18" charset="0"/>
              </a:rPr>
              <a:t>khác</a:t>
            </a:r>
            <a:r>
              <a:rPr lang="en-US" sz="3200" b="1" dirty="0">
                <a:solidFill>
                  <a:srgbClr val="FF0000"/>
                </a:solidFill>
                <a:latin typeface="Times  New Roman"/>
                <a:ea typeface="Times New Roman" panose="02020603050405020304" pitchFamily="18" charset="0"/>
              </a:rPr>
              <a:t>?</a:t>
            </a:r>
            <a:endParaRPr lang="en-US" sz="3200" b="1" dirty="0">
              <a:solidFill>
                <a:srgbClr val="FF0000"/>
              </a:solidFill>
              <a:latin typeface="Times  New Roman"/>
            </a:endParaRPr>
          </a:p>
        </p:txBody>
      </p:sp>
      <p:sp>
        <p:nvSpPr>
          <p:cNvPr id="17" name="TextBox 16">
            <a:extLst>
              <a:ext uri="{FF2B5EF4-FFF2-40B4-BE49-F238E27FC236}">
                <a16:creationId xmlns:a16="http://schemas.microsoft.com/office/drawing/2014/main" id="{7831628D-00AF-4F58-A95F-64186794356F}"/>
              </a:ext>
            </a:extLst>
          </p:cNvPr>
          <p:cNvSpPr txBox="1"/>
          <p:nvPr/>
        </p:nvSpPr>
        <p:spPr>
          <a:xfrm>
            <a:off x="7964572" y="4352296"/>
            <a:ext cx="7728087" cy="255454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rgbClr val="0000CC"/>
                </a:solidFill>
                <a:latin typeface="Times  New Roman"/>
              </a:rPr>
              <a:t>Vị trí của trái đất so với mặt trời và các hành tinh khác: trái đất xa mặt trời hơn so với thủy tinh và kim tinh nhưng lại gần mặt trời hơn so với hỏa tinh, mộc tinh, thổ tinh, thiên vương tinh, hải vương tinh.</a:t>
            </a:r>
            <a:endParaRPr lang="en-US" sz="3200" b="1" dirty="0">
              <a:solidFill>
                <a:srgbClr val="0000CC"/>
              </a:solidFill>
              <a:latin typeface="Times  New Roman"/>
            </a:endParaRPr>
          </a:p>
        </p:txBody>
      </p:sp>
      <p:sp>
        <p:nvSpPr>
          <p:cNvPr id="19" name="TextBox 18">
            <a:extLst>
              <a:ext uri="{FF2B5EF4-FFF2-40B4-BE49-F238E27FC236}">
                <a16:creationId xmlns:a16="http://schemas.microsoft.com/office/drawing/2014/main" id="{3693B916-4D38-9755-D47C-0ECC992E41C4}"/>
              </a:ext>
            </a:extLst>
          </p:cNvPr>
          <p:cNvSpPr txBox="1"/>
          <p:nvPr/>
        </p:nvSpPr>
        <p:spPr>
          <a:xfrm>
            <a:off x="1051719" y="1584214"/>
            <a:ext cx="6438693" cy="584775"/>
          </a:xfrm>
          <a:prstGeom prst="rect">
            <a:avLst/>
          </a:prstGeom>
          <a:noFill/>
        </p:spPr>
        <p:txBody>
          <a:bodyPr wrap="square" rtlCol="0">
            <a:spAutoFit/>
          </a:bodyPr>
          <a:lstStyle/>
          <a:p>
            <a:r>
              <a:rPr lang="en-US" sz="3200" b="1" u="sng">
                <a:solidFill>
                  <a:srgbClr val="FF0000"/>
                </a:solidFill>
                <a:latin typeface="Times  New Roman"/>
              </a:rPr>
              <a:t>1. Vị trí trái đất trong hệ mặt trời</a:t>
            </a:r>
          </a:p>
        </p:txBody>
      </p:sp>
    </p:spTree>
    <p:extLst>
      <p:ext uri="{BB962C8B-B14F-4D97-AF65-F5344CB8AC3E}">
        <p14:creationId xmlns:p14="http://schemas.microsoft.com/office/powerpoint/2010/main" val="115615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58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10649</TotalTime>
  <Words>417</Words>
  <Application>Microsoft Office PowerPoint</Application>
  <PresentationFormat>Custom</PresentationFormat>
  <Paragraphs>35</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Times  New Roman</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 H</cp:lastModifiedBy>
  <cp:revision>1164</cp:revision>
  <dcterms:created xsi:type="dcterms:W3CDTF">2008-09-09T22:52:10Z</dcterms:created>
  <dcterms:modified xsi:type="dcterms:W3CDTF">2022-08-28T03:39:08Z</dcterms:modified>
</cp:coreProperties>
</file>