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327" r:id="rId3"/>
    <p:sldId id="284" r:id="rId4"/>
    <p:sldId id="471" r:id="rId5"/>
    <p:sldId id="470" r:id="rId6"/>
    <p:sldId id="271" r:id="rId7"/>
    <p:sldId id="427" r:id="rId8"/>
    <p:sldId id="428" r:id="rId9"/>
    <p:sldId id="461" r:id="rId10"/>
    <p:sldId id="458" r:id="rId11"/>
    <p:sldId id="469" r:id="rId12"/>
    <p:sldId id="472" r:id="rId13"/>
    <p:sldId id="463" r:id="rId14"/>
    <p:sldId id="473" r:id="rId15"/>
    <p:sldId id="464" r:id="rId16"/>
    <p:sldId id="466" r:id="rId17"/>
    <p:sldId id="340" r:id="rId18"/>
    <p:sldId id="455" r:id="rId19"/>
    <p:sldId id="468" r:id="rId20"/>
  </p:sldIdLst>
  <p:sldSz cx="16276638" cy="9144000"/>
  <p:notesSz cx="6858000" cy="9144000"/>
  <p:custDataLst>
    <p:tags r:id="rId2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CC"/>
    <a:srgbClr val="FF0066"/>
    <a:srgbClr val="3333FF"/>
    <a:srgbClr val="C5F3F3"/>
    <a:srgbClr val="FF7C80"/>
    <a:srgbClr val="FF6600"/>
    <a:srgbClr val="66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64" autoAdjust="0"/>
    <p:restoredTop sz="94660"/>
  </p:normalViewPr>
  <p:slideViewPr>
    <p:cSldViewPr>
      <p:cViewPr varScale="1">
        <p:scale>
          <a:sx n="89" d="100"/>
          <a:sy n="89" d="100"/>
        </p:scale>
        <p:origin x="216" y="35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8703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1502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1614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7375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4509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7713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958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5474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8414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7282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2057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036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THÀNH TÔ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827200"/>
            <a:ext cx="1739080" cy="22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432719" y="3779921"/>
            <a:ext cx="1398326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12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ĐỌC 4: PHÉP MÀU TRÊN SA MẠC (T1)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382959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Vũ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Lý</a:t>
            </a: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3A4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192" y="6677404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1409" y="6100454"/>
            <a:ext cx="1211090" cy="8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088" y="5978374"/>
            <a:ext cx="3396458" cy="242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ác loại béc tưới nhỏ giọt tưới phun mưa giá rẻ dễ lắp đặt nhất hiện nay#becnhogiot #becphunmua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4B98D56F-D690-0ED7-7BD6-BFF8EDB5AA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919" y="225420"/>
            <a:ext cx="13258800" cy="869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1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57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928134" y="518391"/>
            <a:ext cx="58026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nuôi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d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ưới nước như cá tôm, rau câu….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AutoShape 2" descr="Cần Thơ tổ chức cuộc thi ảnh nghệ thuật “Ảnh đẹp du lịch Cần Thơ” lần 2,  năm 2021 - DU LỊCH TRÀ VINH">
            <a:extLst>
              <a:ext uri="{FF2B5EF4-FFF2-40B4-BE49-F238E27FC236}">
                <a16:creationId xmlns:a16="http://schemas.microsoft.com/office/drawing/2014/main" id="{044D7D9D-0A4F-44D0-B33E-DDBA271BDE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85125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5FEF0F-5DB4-4C71-9772-C76C0A4380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8"/>
          <a:stretch/>
        </p:blipFill>
        <p:spPr>
          <a:xfrm>
            <a:off x="10147794" y="423903"/>
            <a:ext cx="5650271" cy="4616826"/>
          </a:xfrm>
          <a:prstGeom prst="rect">
            <a:avLst/>
          </a:prstGeom>
        </p:spPr>
      </p:pic>
      <p:pic>
        <p:nvPicPr>
          <p:cNvPr id="1026" name="Picture 2" descr="Nuôi trồng thủy sản - TRANG TUYỂN SINH VNUA">
            <a:extLst>
              <a:ext uri="{FF2B5EF4-FFF2-40B4-BE49-F238E27FC236}">
                <a16:creationId xmlns:a16="http://schemas.microsoft.com/office/drawing/2014/main" id="{89BE40A6-F774-8FC9-D0F9-932546FF9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19" y="3847470"/>
            <a:ext cx="6212849" cy="46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065870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30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97630" y="304800"/>
            <a:ext cx="3445691" cy="523220"/>
            <a:chOff x="6486305" y="594359"/>
            <a:chExt cx="3387551" cy="523220"/>
          </a:xfrm>
        </p:grpSpPr>
        <p:sp>
          <p:nvSpPr>
            <p:cNvPr id="18" name="TextBox 17"/>
            <p:cNvSpPr txBox="1"/>
            <p:nvPr/>
          </p:nvSpPr>
          <p:spPr>
            <a:xfrm>
              <a:off x="6486305" y="594359"/>
              <a:ext cx="22617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>
              <a:cxnSpLocks/>
            </p:cNvCxnSpPr>
            <p:nvPr/>
          </p:nvCxnSpPr>
          <p:spPr>
            <a:xfrm>
              <a:off x="6676405" y="1082039"/>
              <a:ext cx="319745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785519" y="1066800"/>
            <a:ext cx="8534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đọc 4: PHÉP MÀU TRÊN SA MẠC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4948" y="3352800"/>
            <a:ext cx="580268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 nhập bình quân: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Các khoản thu nhập đ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ợc của một n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ước chia đều theo số dân.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AutoShape 2" descr="Cần Thơ tổ chức cuộc thi ảnh nghệ thuật “Ảnh đẹp du lịch Cần Thơ” lần 2,  năm 2021 - DU LỊCH TRÀ VINH">
            <a:extLst>
              <a:ext uri="{FF2B5EF4-FFF2-40B4-BE49-F238E27FC236}">
                <a16:creationId xmlns:a16="http://schemas.microsoft.com/office/drawing/2014/main" id="{044D7D9D-0A4F-44D0-B33E-DDBA271BDE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85125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6D39E-18AC-4C4F-84CF-C2C151B43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31" y="1818433"/>
            <a:ext cx="8534400" cy="686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45460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24075-7ABF-F396-7F9B-FF65F73F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9B960-1439-A31B-B732-31CB2F3D8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49280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337719" y="4114800"/>
            <a:ext cx="9601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BB318AD0-1FEB-44D0-9376-B32E13F36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053" y="136267"/>
            <a:ext cx="70532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Bold"/>
              </a:rPr>
              <a:t>  </a:t>
            </a:r>
            <a:endParaRPr kumimoji="0" lang="vi-VN" altLang="vi-VN" sz="273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Bold"/>
            </a:endParaRPr>
          </a:p>
        </p:txBody>
      </p:sp>
      <p:pic>
        <p:nvPicPr>
          <p:cNvPr id="1026" name="Picture 2" descr="https://img.loigiaihay.com/picture/2022/0613/127.png">
            <a:extLst>
              <a:ext uri="{FF2B5EF4-FFF2-40B4-BE49-F238E27FC236}">
                <a16:creationId xmlns:a16="http://schemas.microsoft.com/office/drawing/2014/main" id="{56D7080E-FC15-4CCA-8767-85566ABBB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2" y="320933"/>
            <a:ext cx="15668260" cy="86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loigiaihay.com/picture/2022/0613/128.png">
            <a:extLst>
              <a:ext uri="{FF2B5EF4-FFF2-40B4-BE49-F238E27FC236}">
                <a16:creationId xmlns:a16="http://schemas.microsoft.com/office/drawing/2014/main" id="{BD7002A4-DDBB-47C8-B80C-5AEEADA9C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20" y="305813"/>
            <a:ext cx="15536499" cy="848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6781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6AB1E-1142-ABF1-7AB6-A86DEB225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26ED527B-A34C-33AB-AB2E-5B7FAC36F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053" y="136267"/>
            <a:ext cx="70532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Bold"/>
              </a:rPr>
              <a:t>  </a:t>
            </a:r>
            <a:endParaRPr kumimoji="0" lang="vi-VN" altLang="vi-VN" sz="273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Bold"/>
            </a:endParaRPr>
          </a:p>
        </p:txBody>
      </p:sp>
      <p:pic>
        <p:nvPicPr>
          <p:cNvPr id="1026" name="Picture 2" descr="https://img.loigiaihay.com/picture/2022/0613/127.png">
            <a:extLst>
              <a:ext uri="{FF2B5EF4-FFF2-40B4-BE49-F238E27FC236}">
                <a16:creationId xmlns:a16="http://schemas.microsoft.com/office/drawing/2014/main" id="{17BE0B10-6048-BED0-9843-50B1380FD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2" y="320933"/>
            <a:ext cx="15668260" cy="86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9054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33266339285">
            <a:hlinkClick r:id="" action="ppaction://media"/>
            <a:extLst>
              <a:ext uri="{FF2B5EF4-FFF2-40B4-BE49-F238E27FC236}">
                <a16:creationId xmlns:a16="http://schemas.microsoft.com/office/drawing/2014/main" id="{FBE9F0CA-1DE1-22DB-DAC9-0C41E4D3C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68" y="0"/>
            <a:ext cx="16139302" cy="8382000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5A15F22A-DC82-7601-94D9-7A9C23475C15}"/>
              </a:ext>
            </a:extLst>
          </p:cNvPr>
          <p:cNvSpPr/>
          <p:nvPr/>
        </p:nvSpPr>
        <p:spPr>
          <a:xfrm>
            <a:off x="2118519" y="533400"/>
            <a:ext cx="12039600" cy="76200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I-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xra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-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en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và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nền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nông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nghiệp</a:t>
            </a:r>
            <a:endParaRPr lang="en-US" sz="6000" b="1" dirty="0">
              <a:solidFill>
                <a:prstClr val="black"/>
              </a:solidFill>
              <a:latin typeface="UTM Avo" panose="02040603050506020204" pitchFamily="1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48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080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6CD244A5-22B3-ED81-5FC6-F7AB387A7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7" y="2362200"/>
            <a:ext cx="16154401" cy="513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12</a:t>
            </a:r>
          </a:p>
          <a:p>
            <a:pPr algn="ctr" eaLnBrk="1" hangingPunct="1"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ĐỌC 4: PHÉP MÀU TRÊN SA MẠC (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BFFB4C-0A0A-23E3-3BC0-379185CA9CF5}"/>
              </a:ext>
            </a:extLst>
          </p:cNvPr>
          <p:cNvSpPr txBox="1"/>
          <p:nvPr/>
        </p:nvSpPr>
        <p:spPr>
          <a:xfrm>
            <a:off x="3353194" y="838200"/>
            <a:ext cx="9570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4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198167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3713A8A9-519B-B2DB-07CD-811DA7270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91" y="5917903"/>
            <a:ext cx="9962153" cy="166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8BF0556-D3DB-3106-AF5A-B9D4A2508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88" y="7360144"/>
            <a:ext cx="9962153" cy="178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D058D45E-C3C7-DF06-02A3-96E58CD882EF}"/>
              </a:ext>
            </a:extLst>
          </p:cNvPr>
          <p:cNvSpPr/>
          <p:nvPr/>
        </p:nvSpPr>
        <p:spPr>
          <a:xfrm>
            <a:off x="10320" y="2332942"/>
            <a:ext cx="4834503" cy="803209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tiếng</a:t>
            </a:r>
            <a:endParaRPr lang="en-US" sz="3200" b="1" dirty="0">
              <a:solidFill>
                <a:prstClr val="black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D14C2989-514B-B42B-2181-09701FB51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21" y="6007849"/>
            <a:ext cx="3836309" cy="296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0182089-B082-458F-A784-0353A5CC9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24" y="3226098"/>
            <a:ext cx="3841905" cy="269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B1584F8-31D5-587A-517E-051EF054F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92" y="2182296"/>
            <a:ext cx="9962152" cy="376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219.MP3">
            <a:hlinkClick r:id="" action="ppaction://media"/>
            <a:extLst>
              <a:ext uri="{FF2B5EF4-FFF2-40B4-BE49-F238E27FC236}">
                <a16:creationId xmlns:a16="http://schemas.microsoft.com/office/drawing/2014/main" id="{A202EF69-9D0B-C1FC-D2E8-3D6C3216C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63838" y="81155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3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42893"/>
            <a:ext cx="6232796" cy="1013727"/>
            <a:chOff x="4539228" y="103852"/>
            <a:chExt cx="6127630" cy="101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103852"/>
              <a:ext cx="6127630" cy="1013727"/>
              <a:chOff x="4539228" y="103852"/>
              <a:chExt cx="6127630" cy="101372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103852"/>
                <a:ext cx="612763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486305" y="594359"/>
                <a:ext cx="23436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 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204119" y="3352800"/>
            <a:ext cx="1357868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6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6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432718" y="1915624"/>
            <a:ext cx="4191000" cy="871145"/>
            <a:chOff x="1483147" y="2047721"/>
            <a:chExt cx="3733800" cy="472034"/>
          </a:xfrm>
        </p:grpSpPr>
        <p:sp>
          <p:nvSpPr>
            <p:cNvPr id="23" name="Rectangle 22"/>
            <p:cNvSpPr/>
            <p:nvPr/>
          </p:nvSpPr>
          <p:spPr>
            <a:xfrm>
              <a:off x="1483147" y="2047721"/>
              <a:ext cx="3733800" cy="416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1. Chia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4" name="Straight Connector 23"/>
            <p:cNvCxnSpPr>
              <a:cxnSpLocks/>
            </p:cNvCxnSpPr>
            <p:nvPr/>
          </p:nvCxnSpPr>
          <p:spPr>
            <a:xfrm>
              <a:off x="1618922" y="2519755"/>
              <a:ext cx="2880121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id="{CC88B391-64C4-4B01-AC4E-DF6666A95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7908" y="1215715"/>
            <a:ext cx="674941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PHÉP MÀU TRÊN SA MẠC</a:t>
            </a: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56519" y="1858549"/>
            <a:ext cx="6781801" cy="769441"/>
            <a:chOff x="1508918" y="1888664"/>
            <a:chExt cx="6172201" cy="1289355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2893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4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991960"/>
              <a:ext cx="229050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167709" y="3560649"/>
            <a:ext cx="14133410" cy="200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Nhưng người I-xra-en đã biến sa mạc thành ruộng đồng xanh tốt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 kĩ thuật tưới nhỏ giọt.</a:t>
            </a:r>
            <a:endParaRPr lang="vi-VN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56519" y="2564292"/>
            <a:ext cx="5251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BC30EF-E62A-4FC8-BF9D-E55DA43C7CDE}"/>
              </a:ext>
            </a:extLst>
          </p:cNvPr>
          <p:cNvSpPr/>
          <p:nvPr/>
        </p:nvSpPr>
        <p:spPr>
          <a:xfrm>
            <a:off x="8879260" y="1937265"/>
            <a:ext cx="3193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ea typeface="Calibri" panose="020F0502020204030204" pitchFamily="34" charset="0"/>
              </a:rPr>
              <a:t>,, </a:t>
            </a:r>
            <a:endParaRPr lang="vi-VN"/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0286A06A-964A-43C5-9381-9BEC94EB5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409" y="962328"/>
            <a:ext cx="893730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PHÉP MÀU TRÊN SA MẠC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CA80EFD-0440-462D-AE02-3C0BD761EB48}"/>
              </a:ext>
            </a:extLst>
          </p:cNvPr>
          <p:cNvGrpSpPr/>
          <p:nvPr/>
        </p:nvGrpSpPr>
        <p:grpSpPr>
          <a:xfrm>
            <a:off x="6411974" y="238589"/>
            <a:ext cx="3026958" cy="589154"/>
            <a:chOff x="6147970" y="412410"/>
            <a:chExt cx="2975884" cy="58915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08D89CA-BB6E-49B3-A6B0-56EAC49CD24B}"/>
                </a:ext>
              </a:extLst>
            </p:cNvPr>
            <p:cNvSpPr txBox="1"/>
            <p:nvPr/>
          </p:nvSpPr>
          <p:spPr>
            <a:xfrm>
              <a:off x="6489146" y="412410"/>
              <a:ext cx="22617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D37040D-2E2B-4AC0-8386-C868CB2C68A1}"/>
                </a:ext>
              </a:extLst>
            </p:cNvPr>
            <p:cNvCxnSpPr>
              <a:cxnSpLocks/>
            </p:cNvCxnSpPr>
            <p:nvPr/>
          </p:nvCxnSpPr>
          <p:spPr>
            <a:xfrm>
              <a:off x="6147970" y="1001564"/>
              <a:ext cx="297588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903B2B-0AE1-4462-14B2-7057EAC74456}"/>
              </a:ext>
            </a:extLst>
          </p:cNvPr>
          <p:cNvCxnSpPr>
            <a:cxnSpLocks/>
          </p:cNvCxnSpPr>
          <p:nvPr/>
        </p:nvCxnSpPr>
        <p:spPr>
          <a:xfrm flipH="1">
            <a:off x="7604919" y="3781307"/>
            <a:ext cx="150706" cy="69403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0133EC-A98E-2CF9-9722-1AE8F8B6415D}"/>
              </a:ext>
            </a:extLst>
          </p:cNvPr>
          <p:cNvCxnSpPr>
            <a:cxnSpLocks/>
          </p:cNvCxnSpPr>
          <p:nvPr/>
        </p:nvCxnSpPr>
        <p:spPr>
          <a:xfrm flipH="1">
            <a:off x="4709319" y="4763728"/>
            <a:ext cx="152400" cy="75380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97630" y="304800"/>
            <a:ext cx="3445691" cy="523220"/>
            <a:chOff x="6486305" y="594359"/>
            <a:chExt cx="3387551" cy="523220"/>
          </a:xfrm>
        </p:grpSpPr>
        <p:sp>
          <p:nvSpPr>
            <p:cNvPr id="18" name="TextBox 17"/>
            <p:cNvSpPr txBox="1"/>
            <p:nvPr/>
          </p:nvSpPr>
          <p:spPr>
            <a:xfrm>
              <a:off x="6486305" y="594359"/>
              <a:ext cx="26966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TIẾNG VIỆT</a:t>
              </a:r>
            </a:p>
          </p:txBody>
        </p:sp>
        <p:cxnSp>
          <p:nvCxnSpPr>
            <p:cNvPr id="16" name="Straight Connector 15"/>
            <p:cNvCxnSpPr>
              <a:cxnSpLocks/>
            </p:cNvCxnSpPr>
            <p:nvPr/>
          </p:nvCxnSpPr>
          <p:spPr>
            <a:xfrm>
              <a:off x="6676405" y="1082039"/>
              <a:ext cx="319745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785519" y="1066800"/>
            <a:ext cx="8534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đọc 4: PHÉP MÀU TRÊN SA MẠC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97754" y="2590800"/>
            <a:ext cx="58026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hầu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</p:txBody>
      </p:sp>
      <p:sp>
        <p:nvSpPr>
          <p:cNvPr id="2" name="AutoShape 2" descr="Cần Thơ tổ chức cuộc thi ảnh nghệ thuật “Ảnh đẹp du lịch Cần Thơ” lần 2,  năm 2021 - DU LỊCH TRÀ VINH">
            <a:extLst>
              <a:ext uri="{FF2B5EF4-FFF2-40B4-BE49-F238E27FC236}">
                <a16:creationId xmlns:a16="http://schemas.microsoft.com/office/drawing/2014/main" id="{044D7D9D-0A4F-44D0-B33E-DDBA271BDE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85125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38435C-7E2B-433E-AE76-DDF070139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07" y="1917097"/>
            <a:ext cx="8681977" cy="670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1963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50D011-1688-816B-0DD4-7A395C720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334" y="2057400"/>
            <a:ext cx="9148446" cy="5781202"/>
          </a:xfrm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6B99D42-C3F0-96EA-5515-27D58E8AD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5413" y="181623"/>
            <a:ext cx="8534400" cy="116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Kĩ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thuật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tưới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nhỏ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giọt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7228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10530</TotalTime>
  <Words>299</Words>
  <Application>Microsoft Macintosh PowerPoint</Application>
  <PresentationFormat>Custom</PresentationFormat>
  <Paragraphs>44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OpenSansBold</vt:lpstr>
      <vt:lpstr>Times New Roman</vt:lpstr>
      <vt:lpstr>UTM Avo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 ĐÁNH GIÁ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Le Huong</cp:lastModifiedBy>
  <cp:revision>1367</cp:revision>
  <dcterms:created xsi:type="dcterms:W3CDTF">2008-09-09T22:52:10Z</dcterms:created>
  <dcterms:modified xsi:type="dcterms:W3CDTF">2025-02-19T14:27:57Z</dcterms:modified>
</cp:coreProperties>
</file>